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notesMasterIdLst>
    <p:notesMasterId r:id="rId60"/>
  </p:notesMasterIdLst>
  <p:sldIdLst>
    <p:sldId id="256" r:id="rId3"/>
    <p:sldId id="309" r:id="rId4"/>
    <p:sldId id="310" r:id="rId5"/>
    <p:sldId id="260" r:id="rId6"/>
    <p:sldId id="259" r:id="rId7"/>
    <p:sldId id="263" r:id="rId8"/>
    <p:sldId id="261" r:id="rId9"/>
    <p:sldId id="264" r:id="rId10"/>
    <p:sldId id="265" r:id="rId11"/>
    <p:sldId id="293" r:id="rId12"/>
    <p:sldId id="294" r:id="rId13"/>
    <p:sldId id="296" r:id="rId14"/>
    <p:sldId id="295" r:id="rId15"/>
    <p:sldId id="297" r:id="rId16"/>
    <p:sldId id="300" r:id="rId17"/>
    <p:sldId id="291" r:id="rId18"/>
    <p:sldId id="298" r:id="rId19"/>
    <p:sldId id="299" r:id="rId20"/>
    <p:sldId id="301" r:id="rId21"/>
    <p:sldId id="302" r:id="rId22"/>
    <p:sldId id="304" r:id="rId23"/>
    <p:sldId id="305" r:id="rId24"/>
    <p:sldId id="306" r:id="rId25"/>
    <p:sldId id="307" r:id="rId26"/>
    <p:sldId id="267" r:id="rId27"/>
    <p:sldId id="315" r:id="rId28"/>
    <p:sldId id="308" r:id="rId29"/>
    <p:sldId id="270" r:id="rId30"/>
    <p:sldId id="338" r:id="rId31"/>
    <p:sldId id="339" r:id="rId32"/>
    <p:sldId id="366" r:id="rId33"/>
    <p:sldId id="367" r:id="rId34"/>
    <p:sldId id="369" r:id="rId35"/>
    <p:sldId id="370" r:id="rId36"/>
    <p:sldId id="395" r:id="rId37"/>
    <p:sldId id="396" r:id="rId38"/>
    <p:sldId id="371" r:id="rId39"/>
    <p:sldId id="380" r:id="rId40"/>
    <p:sldId id="381" r:id="rId41"/>
    <p:sldId id="382" r:id="rId42"/>
    <p:sldId id="269" r:id="rId43"/>
    <p:sldId id="383" r:id="rId44"/>
    <p:sldId id="271" r:id="rId45"/>
    <p:sldId id="275" r:id="rId46"/>
    <p:sldId id="397" r:id="rId47"/>
    <p:sldId id="398" r:id="rId48"/>
    <p:sldId id="400" r:id="rId49"/>
    <p:sldId id="257" r:id="rId50"/>
    <p:sldId id="258" r:id="rId51"/>
    <p:sldId id="401" r:id="rId52"/>
    <p:sldId id="402" r:id="rId53"/>
    <p:sldId id="403" r:id="rId54"/>
    <p:sldId id="404" r:id="rId55"/>
    <p:sldId id="268" r:id="rId56"/>
    <p:sldId id="407" r:id="rId57"/>
    <p:sldId id="405" r:id="rId58"/>
    <p:sldId id="406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AD8725-D359-4066-A7A8-2B0BD562E34F}" v="50" dt="2021-05-31T11:13:05.045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z González-Barcia Horcajada" userId="6f72d2db-dd5b-4d6d-9ea5-ab51dd14515e" providerId="ADAL" clId="{63D8EB9C-AD5D-45B6-BF94-E9CAB5F17A72}"/>
    <pc:docChg chg="undo custSel addSld delSld modSld sldOrd modMainMaster">
      <pc:chgData name="Beatriz González-Barcia Horcajada" userId="6f72d2db-dd5b-4d6d-9ea5-ab51dd14515e" providerId="ADAL" clId="{63D8EB9C-AD5D-45B6-BF94-E9CAB5F17A72}" dt="2021-05-07T12:05:17.401" v="335" actId="1076"/>
      <pc:docMkLst>
        <pc:docMk/>
      </pc:docMkLst>
      <pc:sldChg chg="modSp mod">
        <pc:chgData name="Beatriz González-Barcia Horcajada" userId="6f72d2db-dd5b-4d6d-9ea5-ab51dd14515e" providerId="ADAL" clId="{63D8EB9C-AD5D-45B6-BF94-E9CAB5F17A72}" dt="2021-05-05T08:16:54.315" v="47" actId="20577"/>
        <pc:sldMkLst>
          <pc:docMk/>
          <pc:sldMk cId="573042494" sldId="256"/>
        </pc:sldMkLst>
        <pc:spChg chg="mod">
          <ac:chgData name="Beatriz González-Barcia Horcajada" userId="6f72d2db-dd5b-4d6d-9ea5-ab51dd14515e" providerId="ADAL" clId="{63D8EB9C-AD5D-45B6-BF94-E9CAB5F17A72}" dt="2021-05-05T08:16:44.059" v="30" actId="20577"/>
          <ac:spMkLst>
            <pc:docMk/>
            <pc:sldMk cId="573042494" sldId="256"/>
            <ac:spMk id="2" creationId="{6C128ED5-A4EF-43C0-961B-6C2CF8D86993}"/>
          </ac:spMkLst>
        </pc:spChg>
        <pc:spChg chg="mod">
          <ac:chgData name="Beatriz González-Barcia Horcajada" userId="6f72d2db-dd5b-4d6d-9ea5-ab51dd14515e" providerId="ADAL" clId="{63D8EB9C-AD5D-45B6-BF94-E9CAB5F17A72}" dt="2021-05-05T08:16:54.315" v="47" actId="20577"/>
          <ac:spMkLst>
            <pc:docMk/>
            <pc:sldMk cId="573042494" sldId="256"/>
            <ac:spMk id="3" creationId="{C5520D69-3625-48A2-AB35-5A134ACD8778}"/>
          </ac:spMkLst>
        </pc:spChg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0" sldId="260"/>
        </pc:sldMkLst>
      </pc:sldChg>
      <pc:sldChg chg="modSp add mod">
        <pc:chgData name="Beatriz González-Barcia Horcajada" userId="6f72d2db-dd5b-4d6d-9ea5-ab51dd14515e" providerId="ADAL" clId="{63D8EB9C-AD5D-45B6-BF94-E9CAB5F17A72}" dt="2021-05-05T08:45:57.288" v="259" actId="14100"/>
        <pc:sldMkLst>
          <pc:docMk/>
          <pc:sldMk cId="0" sldId="262"/>
        </pc:sldMkLst>
        <pc:grpChg chg="mod">
          <ac:chgData name="Beatriz González-Barcia Horcajada" userId="6f72d2db-dd5b-4d6d-9ea5-ab51dd14515e" providerId="ADAL" clId="{63D8EB9C-AD5D-45B6-BF94-E9CAB5F17A72}" dt="2021-05-05T08:45:57.288" v="259" actId="14100"/>
          <ac:grpSpMkLst>
            <pc:docMk/>
            <pc:sldMk cId="0" sldId="262"/>
            <ac:grpSpMk id="7" creationId="{00000000-0000-0000-0000-000000000000}"/>
          </ac:grpSpMkLst>
        </pc:grpChg>
      </pc:sldChg>
      <pc:sldChg chg="ord">
        <pc:chgData name="Beatriz González-Barcia Horcajada" userId="6f72d2db-dd5b-4d6d-9ea5-ab51dd14515e" providerId="ADAL" clId="{63D8EB9C-AD5D-45B6-BF94-E9CAB5F17A72}" dt="2021-05-07T12:00:16.636" v="290"/>
        <pc:sldMkLst>
          <pc:docMk/>
          <pc:sldMk cId="1614824792" sldId="267"/>
        </pc:sldMkLst>
      </pc:sldChg>
      <pc:sldChg chg="modTransition">
        <pc:chgData name="Beatriz González-Barcia Horcajada" userId="6f72d2db-dd5b-4d6d-9ea5-ab51dd14515e" providerId="ADAL" clId="{63D8EB9C-AD5D-45B6-BF94-E9CAB5F17A72}" dt="2021-05-05T08:17:42.310" v="48"/>
        <pc:sldMkLst>
          <pc:docMk/>
          <pc:sldMk cId="2886405213" sldId="271"/>
        </pc:sldMkLst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4161982676" sldId="295"/>
        </pc:sldMkLst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893117869" sldId="296"/>
        </pc:sldMkLst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2296482222" sldId="297"/>
        </pc:sldMkLst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829151868" sldId="298"/>
        </pc:sldMkLst>
      </pc:sldChg>
      <pc:sldChg chg="addSp delSp modSp mod setBg">
        <pc:chgData name="Beatriz González-Barcia Horcajada" userId="6f72d2db-dd5b-4d6d-9ea5-ab51dd14515e" providerId="ADAL" clId="{63D8EB9C-AD5D-45B6-BF94-E9CAB5F17A72}" dt="2021-05-07T11:50:13.555" v="262" actId="26606"/>
        <pc:sldMkLst>
          <pc:docMk/>
          <pc:sldMk cId="3691856779" sldId="299"/>
        </pc:sldMkLst>
        <pc:spChg chg="mod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2" creationId="{47FDFFD2-3A3D-4700-9C94-999B991F84D2}"/>
          </ac:spMkLst>
        </pc:spChg>
        <pc:spChg chg="mod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9" creationId="{0B5FF2EA-D243-4F78-A207-57F90B5CDEDA}"/>
          </ac:spMkLst>
        </pc:spChg>
        <pc:spChg chg="del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21" creationId="{4AB69011-4C4F-4A3D-89F4-12684247ACE9}"/>
          </ac:spMkLst>
        </pc:spChg>
        <pc:spChg chg="del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25" creationId="{49CBBE2A-2397-4277-BABF-B4F0F9ED006A}"/>
          </ac:spMkLst>
        </pc:spChg>
        <pc:spChg chg="del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27" creationId="{928220EF-17E2-4A4B-A78D-782A00DCB878}"/>
          </ac:spMkLst>
        </pc:spChg>
        <pc:spChg chg="del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31" creationId="{52327C65-34C5-43DB-9906-19F95E3E6CF8}"/>
          </ac:spMkLst>
        </pc:spChg>
        <pc:spChg chg="add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36" creationId="{767EE22B-9FA5-4FAC-9662-D2F9C706E03F}"/>
          </ac:spMkLst>
        </pc:spChg>
        <pc:spChg chg="add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40" creationId="{1C46C271-4C9C-47FC-A552-BE6A80B66E40}"/>
          </ac:spMkLst>
        </pc:spChg>
        <pc:spChg chg="add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42" creationId="{468546B5-3A43-4E90-B43D-914113B1524F}"/>
          </ac:spMkLst>
        </pc:spChg>
        <pc:picChg chg="add mod">
          <ac:chgData name="Beatriz González-Barcia Horcajada" userId="6f72d2db-dd5b-4d6d-9ea5-ab51dd14515e" providerId="ADAL" clId="{63D8EB9C-AD5D-45B6-BF94-E9CAB5F17A72}" dt="2021-05-07T11:50:13.555" v="262" actId="26606"/>
          <ac:picMkLst>
            <pc:docMk/>
            <pc:sldMk cId="3691856779" sldId="299"/>
            <ac:picMk id="3" creationId="{BD43DB4F-3E38-4F68-AE9E-A8DFABF60C23}"/>
          </ac:picMkLst>
        </pc:picChg>
        <pc:picChg chg="del">
          <ac:chgData name="Beatriz González-Barcia Horcajada" userId="6f72d2db-dd5b-4d6d-9ea5-ab51dd14515e" providerId="ADAL" clId="{63D8EB9C-AD5D-45B6-BF94-E9CAB5F17A72}" dt="2021-05-07T11:50:06.467" v="260" actId="478"/>
          <ac:picMkLst>
            <pc:docMk/>
            <pc:sldMk cId="3691856779" sldId="299"/>
            <ac:picMk id="13" creationId="{6E7A9864-CC37-4A61-834D-307C466895CB}"/>
          </ac:picMkLst>
        </pc:picChg>
        <pc:picChg chg="del">
          <ac:chgData name="Beatriz González-Barcia Horcajada" userId="6f72d2db-dd5b-4d6d-9ea5-ab51dd14515e" providerId="ADAL" clId="{63D8EB9C-AD5D-45B6-BF94-E9CAB5F17A72}" dt="2021-05-07T11:50:13.555" v="262" actId="26606"/>
          <ac:picMkLst>
            <pc:docMk/>
            <pc:sldMk cId="3691856779" sldId="299"/>
            <ac:picMk id="23" creationId="{0D7B04F2-E023-4AA1-917E-8B37BCB49677}"/>
          </ac:picMkLst>
        </pc:picChg>
        <pc:picChg chg="del">
          <ac:chgData name="Beatriz González-Barcia Horcajada" userId="6f72d2db-dd5b-4d6d-9ea5-ab51dd14515e" providerId="ADAL" clId="{63D8EB9C-AD5D-45B6-BF94-E9CAB5F17A72}" dt="2021-05-07T11:50:13.555" v="262" actId="26606"/>
          <ac:picMkLst>
            <pc:docMk/>
            <pc:sldMk cId="3691856779" sldId="299"/>
            <ac:picMk id="29" creationId="{7D93EE99-97F4-455F-8AFC-5119B1B4ED4D}"/>
          </ac:picMkLst>
        </pc:picChg>
        <pc:picChg chg="add">
          <ac:chgData name="Beatriz González-Barcia Horcajada" userId="6f72d2db-dd5b-4d6d-9ea5-ab51dd14515e" providerId="ADAL" clId="{63D8EB9C-AD5D-45B6-BF94-E9CAB5F17A72}" dt="2021-05-07T11:50:13.555" v="262" actId="26606"/>
          <ac:picMkLst>
            <pc:docMk/>
            <pc:sldMk cId="3691856779" sldId="299"/>
            <ac:picMk id="38" creationId="{23AFE330-1515-493C-9BAD-A215440CC580}"/>
          </ac:picMkLst>
        </pc:picChg>
        <pc:picChg chg="add">
          <ac:chgData name="Beatriz González-Barcia Horcajada" userId="6f72d2db-dd5b-4d6d-9ea5-ab51dd14515e" providerId="ADAL" clId="{63D8EB9C-AD5D-45B6-BF94-E9CAB5F17A72}" dt="2021-05-07T11:50:13.555" v="262" actId="26606"/>
          <ac:picMkLst>
            <pc:docMk/>
            <pc:sldMk cId="3691856779" sldId="299"/>
            <ac:picMk id="44" creationId="{3358FCD0-2FAE-4728-A479-6CF4DAA31A99}"/>
          </ac:picMkLst>
        </pc:picChg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307528326" sldId="300"/>
        </pc:sldMkLst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4094073491" sldId="301"/>
        </pc:sldMkLst>
      </pc:sldChg>
      <pc:sldChg chg="addSp delSp modSp mod setBg">
        <pc:chgData name="Beatriz González-Barcia Horcajada" userId="6f72d2db-dd5b-4d6d-9ea5-ab51dd14515e" providerId="ADAL" clId="{63D8EB9C-AD5D-45B6-BF94-E9CAB5F17A72}" dt="2021-05-07T11:58:55.960" v="285" actId="14100"/>
        <pc:sldMkLst>
          <pc:docMk/>
          <pc:sldMk cId="1025187744" sldId="302"/>
        </pc:sldMkLst>
        <pc:spChg chg="mod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2" creationId="{D1E3F804-8D5C-49C2-A0E4-BBD71C24D78A}"/>
          </ac:spMkLst>
        </pc:spChg>
        <pc:spChg chg="del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70" creationId="{6F220A40-4B18-420B-95D0-FE08147D061B}"/>
          </ac:spMkLst>
        </pc:spChg>
        <pc:spChg chg="del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72" creationId="{7D09F9FB-7397-4B6E-88E4-AD0749C1C375}"/>
          </ac:spMkLst>
        </pc:spChg>
        <pc:spChg chg="del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73" creationId="{B59C2762-8840-40B6-9A31-43E08C87E70A}"/>
          </ac:spMkLst>
        </pc:spChg>
        <pc:spChg chg="del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75" creationId="{186EB63A-BAD8-44C1-8D44-73BE908A1D7D}"/>
          </ac:spMkLst>
        </pc:spChg>
        <pc:spChg chg="add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80" creationId="{4AB69011-4C4F-4A3D-89F4-12684247ACE9}"/>
          </ac:spMkLst>
        </pc:spChg>
        <pc:spChg chg="add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84" creationId="{49CBBE2A-2397-4277-BABF-B4F0F9ED006A}"/>
          </ac:spMkLst>
        </pc:spChg>
        <pc:spChg chg="add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86" creationId="{928220EF-17E2-4A4B-A78D-782A00DCB878}"/>
          </ac:spMkLst>
        </pc:spChg>
        <pc:spChg chg="add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90" creationId="{52327C65-34C5-43DB-9906-19F95E3E6CF8}"/>
          </ac:spMkLst>
        </pc:spChg>
        <pc:graphicFrameChg chg="mod ord modGraphic">
          <ac:chgData name="Beatriz González-Barcia Horcajada" userId="6f72d2db-dd5b-4d6d-9ea5-ab51dd14515e" providerId="ADAL" clId="{63D8EB9C-AD5D-45B6-BF94-E9CAB5F17A72}" dt="2021-05-07T11:58:55.960" v="285" actId="14100"/>
          <ac:graphicFrameMkLst>
            <pc:docMk/>
            <pc:sldMk cId="1025187744" sldId="302"/>
            <ac:graphicFrameMk id="5" creationId="{DB0DF623-3A4D-432C-9578-2A40DC40B163}"/>
          </ac:graphicFrameMkLst>
        </pc:graphicFrameChg>
        <pc:picChg chg="add mod">
          <ac:chgData name="Beatriz González-Barcia Horcajada" userId="6f72d2db-dd5b-4d6d-9ea5-ab51dd14515e" providerId="ADAL" clId="{63D8EB9C-AD5D-45B6-BF94-E9CAB5F17A72}" dt="2021-05-07T11:58:25.410" v="277" actId="26606"/>
          <ac:picMkLst>
            <pc:docMk/>
            <pc:sldMk cId="1025187744" sldId="302"/>
            <ac:picMk id="3" creationId="{DB61F25E-1800-4101-8309-FAABD485CC13}"/>
          </ac:picMkLst>
        </pc:picChg>
        <pc:picChg chg="del">
          <ac:chgData name="Beatriz González-Barcia Horcajada" userId="6f72d2db-dd5b-4d6d-9ea5-ab51dd14515e" providerId="ADAL" clId="{63D8EB9C-AD5D-45B6-BF94-E9CAB5F17A72}" dt="2021-05-07T11:58:20.201" v="275" actId="478"/>
          <ac:picMkLst>
            <pc:docMk/>
            <pc:sldMk cId="1025187744" sldId="302"/>
            <ac:picMk id="11" creationId="{60A706E1-BD7D-4345-8892-B4C8E5BFC23D}"/>
          </ac:picMkLst>
        </pc:picChg>
        <pc:picChg chg="del">
          <ac:chgData name="Beatriz González-Barcia Horcajada" userId="6f72d2db-dd5b-4d6d-9ea5-ab51dd14515e" providerId="ADAL" clId="{63D8EB9C-AD5D-45B6-BF94-E9CAB5F17A72}" dt="2021-05-07T11:58:25.410" v="277" actId="26606"/>
          <ac:picMkLst>
            <pc:docMk/>
            <pc:sldMk cId="1025187744" sldId="302"/>
            <ac:picMk id="71" creationId="{12A558B5-FAB6-4B49-A2BC-116B5A7A8291}"/>
          </ac:picMkLst>
        </pc:picChg>
        <pc:picChg chg="del">
          <ac:chgData name="Beatriz González-Barcia Horcajada" userId="6f72d2db-dd5b-4d6d-9ea5-ab51dd14515e" providerId="ADAL" clId="{63D8EB9C-AD5D-45B6-BF94-E9CAB5F17A72}" dt="2021-05-07T11:58:25.410" v="277" actId="26606"/>
          <ac:picMkLst>
            <pc:docMk/>
            <pc:sldMk cId="1025187744" sldId="302"/>
            <ac:picMk id="74" creationId="{4F4A7334-645F-4132-929A-EA1A55ACE107}"/>
          </ac:picMkLst>
        </pc:picChg>
        <pc:picChg chg="add">
          <ac:chgData name="Beatriz González-Barcia Horcajada" userId="6f72d2db-dd5b-4d6d-9ea5-ab51dd14515e" providerId="ADAL" clId="{63D8EB9C-AD5D-45B6-BF94-E9CAB5F17A72}" dt="2021-05-07T11:58:25.410" v="277" actId="26606"/>
          <ac:picMkLst>
            <pc:docMk/>
            <pc:sldMk cId="1025187744" sldId="302"/>
            <ac:picMk id="82" creationId="{0D7B04F2-E023-4AA1-917E-8B37BCB49677}"/>
          </ac:picMkLst>
        </pc:picChg>
        <pc:picChg chg="add">
          <ac:chgData name="Beatriz González-Barcia Horcajada" userId="6f72d2db-dd5b-4d6d-9ea5-ab51dd14515e" providerId="ADAL" clId="{63D8EB9C-AD5D-45B6-BF94-E9CAB5F17A72}" dt="2021-05-07T11:58:25.410" v="277" actId="26606"/>
          <ac:picMkLst>
            <pc:docMk/>
            <pc:sldMk cId="1025187744" sldId="302"/>
            <ac:picMk id="88" creationId="{7D93EE99-97F4-455F-8AFC-5119B1B4ED4D}"/>
          </ac:picMkLst>
        </pc:picChg>
      </pc:sldChg>
      <pc:sldChg chg="addSp delSp modSp mod setBg">
        <pc:chgData name="Beatriz González-Barcia Horcajada" userId="6f72d2db-dd5b-4d6d-9ea5-ab51dd14515e" providerId="ADAL" clId="{63D8EB9C-AD5D-45B6-BF94-E9CAB5F17A72}" dt="2021-05-07T11:56:05.404" v="271" actId="20577"/>
        <pc:sldMkLst>
          <pc:docMk/>
          <pc:sldMk cId="3409674211" sldId="304"/>
        </pc:sldMkLst>
        <pc:spChg chg="del">
          <ac:chgData name="Beatriz González-Barcia Horcajada" userId="6f72d2db-dd5b-4d6d-9ea5-ab51dd14515e" providerId="ADAL" clId="{63D8EB9C-AD5D-45B6-BF94-E9CAB5F17A72}" dt="2021-05-07T11:55:33.368" v="265" actId="26606"/>
          <ac:spMkLst>
            <pc:docMk/>
            <pc:sldMk cId="3409674211" sldId="304"/>
            <ac:spMk id="21" creationId="{767EE22B-9FA5-4FAC-9662-D2F9C706E03F}"/>
          </ac:spMkLst>
        </pc:spChg>
        <pc:spChg chg="del">
          <ac:chgData name="Beatriz González-Barcia Horcajada" userId="6f72d2db-dd5b-4d6d-9ea5-ab51dd14515e" providerId="ADAL" clId="{63D8EB9C-AD5D-45B6-BF94-E9CAB5F17A72}" dt="2021-05-07T11:55:33.368" v="265" actId="26606"/>
          <ac:spMkLst>
            <pc:docMk/>
            <pc:sldMk cId="3409674211" sldId="304"/>
            <ac:spMk id="23" creationId="{1C46C271-4C9C-47FC-A552-BE6A80B66E40}"/>
          </ac:spMkLst>
        </pc:spChg>
        <pc:spChg chg="del">
          <ac:chgData name="Beatriz González-Barcia Horcajada" userId="6f72d2db-dd5b-4d6d-9ea5-ab51dd14515e" providerId="ADAL" clId="{63D8EB9C-AD5D-45B6-BF94-E9CAB5F17A72}" dt="2021-05-07T11:55:33.368" v="265" actId="26606"/>
          <ac:spMkLst>
            <pc:docMk/>
            <pc:sldMk cId="3409674211" sldId="304"/>
            <ac:spMk id="24" creationId="{468546B5-3A43-4E90-B43D-914113B1524F}"/>
          </ac:spMkLst>
        </pc:spChg>
        <pc:spChg chg="add">
          <ac:chgData name="Beatriz González-Barcia Horcajada" userId="6f72d2db-dd5b-4d6d-9ea5-ab51dd14515e" providerId="ADAL" clId="{63D8EB9C-AD5D-45B6-BF94-E9CAB5F17A72}" dt="2021-05-07T11:55:33.368" v="265" actId="26606"/>
          <ac:spMkLst>
            <pc:docMk/>
            <pc:sldMk cId="3409674211" sldId="304"/>
            <ac:spMk id="30" creationId="{4AB69011-4C4F-4A3D-89F4-12684247ACE9}"/>
          </ac:spMkLst>
        </pc:spChg>
        <pc:spChg chg="add">
          <ac:chgData name="Beatriz González-Barcia Horcajada" userId="6f72d2db-dd5b-4d6d-9ea5-ab51dd14515e" providerId="ADAL" clId="{63D8EB9C-AD5D-45B6-BF94-E9CAB5F17A72}" dt="2021-05-07T11:55:33.368" v="265" actId="26606"/>
          <ac:spMkLst>
            <pc:docMk/>
            <pc:sldMk cId="3409674211" sldId="304"/>
            <ac:spMk id="34" creationId="{49CBBE2A-2397-4277-BABF-B4F0F9ED006A}"/>
          </ac:spMkLst>
        </pc:spChg>
        <pc:spChg chg="add">
          <ac:chgData name="Beatriz González-Barcia Horcajada" userId="6f72d2db-dd5b-4d6d-9ea5-ab51dd14515e" providerId="ADAL" clId="{63D8EB9C-AD5D-45B6-BF94-E9CAB5F17A72}" dt="2021-05-07T11:55:33.368" v="265" actId="26606"/>
          <ac:spMkLst>
            <pc:docMk/>
            <pc:sldMk cId="3409674211" sldId="304"/>
            <ac:spMk id="36" creationId="{928220EF-17E2-4A4B-A78D-782A00DCB878}"/>
          </ac:spMkLst>
        </pc:spChg>
        <pc:spChg chg="add">
          <ac:chgData name="Beatriz González-Barcia Horcajada" userId="6f72d2db-dd5b-4d6d-9ea5-ab51dd14515e" providerId="ADAL" clId="{63D8EB9C-AD5D-45B6-BF94-E9CAB5F17A72}" dt="2021-05-07T11:55:33.368" v="265" actId="26606"/>
          <ac:spMkLst>
            <pc:docMk/>
            <pc:sldMk cId="3409674211" sldId="304"/>
            <ac:spMk id="40" creationId="{52327C65-34C5-43DB-9906-19F95E3E6CF8}"/>
          </ac:spMkLst>
        </pc:spChg>
        <pc:graphicFrameChg chg="mod ord modGraphic">
          <ac:chgData name="Beatriz González-Barcia Horcajada" userId="6f72d2db-dd5b-4d6d-9ea5-ab51dd14515e" providerId="ADAL" clId="{63D8EB9C-AD5D-45B6-BF94-E9CAB5F17A72}" dt="2021-05-07T11:56:05.404" v="271" actId="20577"/>
          <ac:graphicFrameMkLst>
            <pc:docMk/>
            <pc:sldMk cId="3409674211" sldId="304"/>
            <ac:graphicFrameMk id="5" creationId="{6EE8B594-15C4-49FA-A719-1CD0B7C57CC5}"/>
          </ac:graphicFrameMkLst>
        </pc:graphicFrameChg>
        <pc:picChg chg="add mod">
          <ac:chgData name="Beatriz González-Barcia Horcajada" userId="6f72d2db-dd5b-4d6d-9ea5-ab51dd14515e" providerId="ADAL" clId="{63D8EB9C-AD5D-45B6-BF94-E9CAB5F17A72}" dt="2021-05-07T11:55:41.202" v="266" actId="14100"/>
          <ac:picMkLst>
            <pc:docMk/>
            <pc:sldMk cId="3409674211" sldId="304"/>
            <ac:picMk id="3" creationId="{6426E6E4-A9C4-4CFA-AE9C-CEB5461BB344}"/>
          </ac:picMkLst>
        </pc:picChg>
        <pc:picChg chg="del">
          <ac:chgData name="Beatriz González-Barcia Horcajada" userId="6f72d2db-dd5b-4d6d-9ea5-ab51dd14515e" providerId="ADAL" clId="{63D8EB9C-AD5D-45B6-BF94-E9CAB5F17A72}" dt="2021-05-07T11:55:27.412" v="263" actId="478"/>
          <ac:picMkLst>
            <pc:docMk/>
            <pc:sldMk cId="3409674211" sldId="304"/>
            <ac:picMk id="6" creationId="{C3547855-CCF8-4A21-BE73-6F5FFE5BB4A4}"/>
          </ac:picMkLst>
        </pc:picChg>
        <pc:picChg chg="del">
          <ac:chgData name="Beatriz González-Barcia Horcajada" userId="6f72d2db-dd5b-4d6d-9ea5-ab51dd14515e" providerId="ADAL" clId="{63D8EB9C-AD5D-45B6-BF94-E9CAB5F17A72}" dt="2021-05-07T11:55:33.368" v="265" actId="26606"/>
          <ac:picMkLst>
            <pc:docMk/>
            <pc:sldMk cId="3409674211" sldId="304"/>
            <ac:picMk id="22" creationId="{23AFE330-1515-493C-9BAD-A215440CC580}"/>
          </ac:picMkLst>
        </pc:picChg>
        <pc:picChg chg="del">
          <ac:chgData name="Beatriz González-Barcia Horcajada" userId="6f72d2db-dd5b-4d6d-9ea5-ab51dd14515e" providerId="ADAL" clId="{63D8EB9C-AD5D-45B6-BF94-E9CAB5F17A72}" dt="2021-05-07T11:55:33.368" v="265" actId="26606"/>
          <ac:picMkLst>
            <pc:docMk/>
            <pc:sldMk cId="3409674211" sldId="304"/>
            <ac:picMk id="25" creationId="{3358FCD0-2FAE-4728-A479-6CF4DAA31A99}"/>
          </ac:picMkLst>
        </pc:picChg>
        <pc:picChg chg="add">
          <ac:chgData name="Beatriz González-Barcia Horcajada" userId="6f72d2db-dd5b-4d6d-9ea5-ab51dd14515e" providerId="ADAL" clId="{63D8EB9C-AD5D-45B6-BF94-E9CAB5F17A72}" dt="2021-05-07T11:55:33.368" v="265" actId="26606"/>
          <ac:picMkLst>
            <pc:docMk/>
            <pc:sldMk cId="3409674211" sldId="304"/>
            <ac:picMk id="32" creationId="{0D7B04F2-E023-4AA1-917E-8B37BCB49677}"/>
          </ac:picMkLst>
        </pc:picChg>
        <pc:picChg chg="add">
          <ac:chgData name="Beatriz González-Barcia Horcajada" userId="6f72d2db-dd5b-4d6d-9ea5-ab51dd14515e" providerId="ADAL" clId="{63D8EB9C-AD5D-45B6-BF94-E9CAB5F17A72}" dt="2021-05-07T11:55:33.368" v="265" actId="26606"/>
          <ac:picMkLst>
            <pc:docMk/>
            <pc:sldMk cId="3409674211" sldId="304"/>
            <ac:picMk id="38" creationId="{7D93EE99-97F4-455F-8AFC-5119B1B4ED4D}"/>
          </ac:picMkLst>
        </pc:picChg>
      </pc:sldChg>
      <pc:sldChg chg="addSp delSp modSp mod setBg">
        <pc:chgData name="Beatriz González-Barcia Horcajada" userId="6f72d2db-dd5b-4d6d-9ea5-ab51dd14515e" providerId="ADAL" clId="{63D8EB9C-AD5D-45B6-BF94-E9CAB5F17A72}" dt="2021-05-07T11:57:33.090" v="274" actId="26606"/>
        <pc:sldMkLst>
          <pc:docMk/>
          <pc:sldMk cId="4077702384" sldId="305"/>
        </pc:sldMkLst>
        <pc:spChg chg="mod">
          <ac:chgData name="Beatriz González-Barcia Horcajada" userId="6f72d2db-dd5b-4d6d-9ea5-ab51dd14515e" providerId="ADAL" clId="{63D8EB9C-AD5D-45B6-BF94-E9CAB5F17A72}" dt="2021-05-07T11:57:33.090" v="274" actId="26606"/>
          <ac:spMkLst>
            <pc:docMk/>
            <pc:sldMk cId="4077702384" sldId="305"/>
            <ac:spMk id="3" creationId="{ED5D7179-FCA7-48DF-9D8E-B17555C35253}"/>
          </ac:spMkLst>
        </pc:spChg>
        <pc:spChg chg="del">
          <ac:chgData name="Beatriz González-Barcia Horcajada" userId="6f72d2db-dd5b-4d6d-9ea5-ab51dd14515e" providerId="ADAL" clId="{63D8EB9C-AD5D-45B6-BF94-E9CAB5F17A72}" dt="2021-05-07T11:57:33.090" v="274" actId="26606"/>
          <ac:spMkLst>
            <pc:docMk/>
            <pc:sldMk cId="4077702384" sldId="305"/>
            <ac:spMk id="9" creationId="{72B9C142-459A-45F1-9E87-0DE4F76DC35E}"/>
          </ac:spMkLst>
        </pc:spChg>
        <pc:spChg chg="del">
          <ac:chgData name="Beatriz González-Barcia Horcajada" userId="6f72d2db-dd5b-4d6d-9ea5-ab51dd14515e" providerId="ADAL" clId="{63D8EB9C-AD5D-45B6-BF94-E9CAB5F17A72}" dt="2021-05-07T11:57:33.090" v="274" actId="26606"/>
          <ac:spMkLst>
            <pc:docMk/>
            <pc:sldMk cId="4077702384" sldId="305"/>
            <ac:spMk id="13" creationId="{E72C6208-222C-4F12-A931-F9679C4AD94B}"/>
          </ac:spMkLst>
        </pc:spChg>
        <pc:spChg chg="del">
          <ac:chgData name="Beatriz González-Barcia Horcajada" userId="6f72d2db-dd5b-4d6d-9ea5-ab51dd14515e" providerId="ADAL" clId="{63D8EB9C-AD5D-45B6-BF94-E9CAB5F17A72}" dt="2021-05-07T11:57:33.090" v="274" actId="26606"/>
          <ac:spMkLst>
            <pc:docMk/>
            <pc:sldMk cId="4077702384" sldId="305"/>
            <ac:spMk id="15" creationId="{6AECF4AC-7938-4D2D-B9B9-96F4759E3E14}"/>
          </ac:spMkLst>
        </pc:spChg>
        <pc:spChg chg="add">
          <ac:chgData name="Beatriz González-Barcia Horcajada" userId="6f72d2db-dd5b-4d6d-9ea5-ab51dd14515e" providerId="ADAL" clId="{63D8EB9C-AD5D-45B6-BF94-E9CAB5F17A72}" dt="2021-05-07T11:57:33.090" v="274" actId="26606"/>
          <ac:spMkLst>
            <pc:docMk/>
            <pc:sldMk cId="4077702384" sldId="305"/>
            <ac:spMk id="22" creationId="{72B9C142-459A-45F1-9E87-0DE4F76DC35E}"/>
          </ac:spMkLst>
        </pc:spChg>
        <pc:spChg chg="add">
          <ac:chgData name="Beatriz González-Barcia Horcajada" userId="6f72d2db-dd5b-4d6d-9ea5-ab51dd14515e" providerId="ADAL" clId="{63D8EB9C-AD5D-45B6-BF94-E9CAB5F17A72}" dt="2021-05-07T11:57:33.090" v="274" actId="26606"/>
          <ac:spMkLst>
            <pc:docMk/>
            <pc:sldMk cId="4077702384" sldId="305"/>
            <ac:spMk id="26" creationId="{E72C6208-222C-4F12-A931-F9679C4AD94B}"/>
          </ac:spMkLst>
        </pc:spChg>
        <pc:spChg chg="add">
          <ac:chgData name="Beatriz González-Barcia Horcajada" userId="6f72d2db-dd5b-4d6d-9ea5-ab51dd14515e" providerId="ADAL" clId="{63D8EB9C-AD5D-45B6-BF94-E9CAB5F17A72}" dt="2021-05-07T11:57:33.090" v="274" actId="26606"/>
          <ac:spMkLst>
            <pc:docMk/>
            <pc:sldMk cId="4077702384" sldId="305"/>
            <ac:spMk id="28" creationId="{6AECF4AC-7938-4D2D-B9B9-96F4759E3E14}"/>
          </ac:spMkLst>
        </pc:spChg>
        <pc:picChg chg="del">
          <ac:chgData name="Beatriz González-Barcia Horcajada" userId="6f72d2db-dd5b-4d6d-9ea5-ab51dd14515e" providerId="ADAL" clId="{63D8EB9C-AD5D-45B6-BF94-E9CAB5F17A72}" dt="2021-05-07T11:57:20.447" v="272" actId="478"/>
          <ac:picMkLst>
            <pc:docMk/>
            <pc:sldMk cId="4077702384" sldId="305"/>
            <ac:picMk id="4" creationId="{55CBE6C5-D1C4-491E-B88E-596D8E38C67F}"/>
          </ac:picMkLst>
        </pc:picChg>
        <pc:picChg chg="add mod">
          <ac:chgData name="Beatriz González-Barcia Horcajada" userId="6f72d2db-dd5b-4d6d-9ea5-ab51dd14515e" providerId="ADAL" clId="{63D8EB9C-AD5D-45B6-BF94-E9CAB5F17A72}" dt="2021-05-07T11:57:33.090" v="274" actId="26606"/>
          <ac:picMkLst>
            <pc:docMk/>
            <pc:sldMk cId="4077702384" sldId="305"/>
            <ac:picMk id="5" creationId="{1DC78505-4577-45D8-8966-B742FD0A5BBC}"/>
          </ac:picMkLst>
        </pc:picChg>
        <pc:picChg chg="del">
          <ac:chgData name="Beatriz González-Barcia Horcajada" userId="6f72d2db-dd5b-4d6d-9ea5-ab51dd14515e" providerId="ADAL" clId="{63D8EB9C-AD5D-45B6-BF94-E9CAB5F17A72}" dt="2021-05-07T11:57:33.090" v="274" actId="26606"/>
          <ac:picMkLst>
            <pc:docMk/>
            <pc:sldMk cId="4077702384" sldId="305"/>
            <ac:picMk id="11" creationId="{6B286538-0E8E-4225-B3E3-B8EF6E16FDD2}"/>
          </ac:picMkLst>
        </pc:picChg>
        <pc:picChg chg="del">
          <ac:chgData name="Beatriz González-Barcia Horcajada" userId="6f72d2db-dd5b-4d6d-9ea5-ab51dd14515e" providerId="ADAL" clId="{63D8EB9C-AD5D-45B6-BF94-E9CAB5F17A72}" dt="2021-05-07T11:57:33.090" v="274" actId="26606"/>
          <ac:picMkLst>
            <pc:docMk/>
            <pc:sldMk cId="4077702384" sldId="305"/>
            <ac:picMk id="17" creationId="{2578723F-EB68-4332-A8B8-C1ECCDBB0A68}"/>
          </ac:picMkLst>
        </pc:picChg>
        <pc:picChg chg="add">
          <ac:chgData name="Beatriz González-Barcia Horcajada" userId="6f72d2db-dd5b-4d6d-9ea5-ab51dd14515e" providerId="ADAL" clId="{63D8EB9C-AD5D-45B6-BF94-E9CAB5F17A72}" dt="2021-05-07T11:57:33.090" v="274" actId="26606"/>
          <ac:picMkLst>
            <pc:docMk/>
            <pc:sldMk cId="4077702384" sldId="305"/>
            <ac:picMk id="24" creationId="{6B286538-0E8E-4225-B3E3-B8EF6E16FDD2}"/>
          </ac:picMkLst>
        </pc:picChg>
        <pc:picChg chg="add">
          <ac:chgData name="Beatriz González-Barcia Horcajada" userId="6f72d2db-dd5b-4d6d-9ea5-ab51dd14515e" providerId="ADAL" clId="{63D8EB9C-AD5D-45B6-BF94-E9CAB5F17A72}" dt="2021-05-07T11:57:33.090" v="274" actId="26606"/>
          <ac:picMkLst>
            <pc:docMk/>
            <pc:sldMk cId="4077702384" sldId="305"/>
            <ac:picMk id="30" creationId="{2578723F-EB68-4332-A8B8-C1ECCDBB0A68}"/>
          </ac:picMkLst>
        </pc:picChg>
      </pc:sldChg>
      <pc:sldChg chg="addSp delSp modSp mod setBg">
        <pc:chgData name="Beatriz González-Barcia Horcajada" userId="6f72d2db-dd5b-4d6d-9ea5-ab51dd14515e" providerId="ADAL" clId="{63D8EB9C-AD5D-45B6-BF94-E9CAB5F17A72}" dt="2021-05-07T11:59:55.188" v="288" actId="26606"/>
        <pc:sldMkLst>
          <pc:docMk/>
          <pc:sldMk cId="2515455486" sldId="306"/>
        </pc:sldMkLst>
        <pc:spChg chg="del">
          <ac:chgData name="Beatriz González-Barcia Horcajada" userId="6f72d2db-dd5b-4d6d-9ea5-ab51dd14515e" providerId="ADAL" clId="{63D8EB9C-AD5D-45B6-BF94-E9CAB5F17A72}" dt="2021-05-07T11:59:55.188" v="288" actId="26606"/>
          <ac:spMkLst>
            <pc:docMk/>
            <pc:sldMk cId="2515455486" sldId="306"/>
            <ac:spMk id="10" creationId="{6F220A40-4B18-420B-95D0-FE08147D061B}"/>
          </ac:spMkLst>
        </pc:spChg>
        <pc:spChg chg="del">
          <ac:chgData name="Beatriz González-Barcia Horcajada" userId="6f72d2db-dd5b-4d6d-9ea5-ab51dd14515e" providerId="ADAL" clId="{63D8EB9C-AD5D-45B6-BF94-E9CAB5F17A72}" dt="2021-05-07T11:59:55.188" v="288" actId="26606"/>
          <ac:spMkLst>
            <pc:docMk/>
            <pc:sldMk cId="2515455486" sldId="306"/>
            <ac:spMk id="14" creationId="{7D09F9FB-7397-4B6E-88E4-AD0749C1C375}"/>
          </ac:spMkLst>
        </pc:spChg>
        <pc:spChg chg="del">
          <ac:chgData name="Beatriz González-Barcia Horcajada" userId="6f72d2db-dd5b-4d6d-9ea5-ab51dd14515e" providerId="ADAL" clId="{63D8EB9C-AD5D-45B6-BF94-E9CAB5F17A72}" dt="2021-05-07T11:59:55.188" v="288" actId="26606"/>
          <ac:spMkLst>
            <pc:docMk/>
            <pc:sldMk cId="2515455486" sldId="306"/>
            <ac:spMk id="16" creationId="{B59C2762-8840-40B6-9A31-43E08C87E70A}"/>
          </ac:spMkLst>
        </pc:spChg>
        <pc:spChg chg="del">
          <ac:chgData name="Beatriz González-Barcia Horcajada" userId="6f72d2db-dd5b-4d6d-9ea5-ab51dd14515e" providerId="ADAL" clId="{63D8EB9C-AD5D-45B6-BF94-E9CAB5F17A72}" dt="2021-05-07T11:59:55.188" v="288" actId="26606"/>
          <ac:spMkLst>
            <pc:docMk/>
            <pc:sldMk cId="2515455486" sldId="306"/>
            <ac:spMk id="20" creationId="{186EB63A-BAD8-44C1-8D44-73BE908A1D7D}"/>
          </ac:spMkLst>
        </pc:spChg>
        <pc:spChg chg="add">
          <ac:chgData name="Beatriz González-Barcia Horcajada" userId="6f72d2db-dd5b-4d6d-9ea5-ab51dd14515e" providerId="ADAL" clId="{63D8EB9C-AD5D-45B6-BF94-E9CAB5F17A72}" dt="2021-05-07T11:59:55.188" v="288" actId="26606"/>
          <ac:spMkLst>
            <pc:docMk/>
            <pc:sldMk cId="2515455486" sldId="306"/>
            <ac:spMk id="25" creationId="{6F220A40-4B18-420B-95D0-FE08147D061B}"/>
          </ac:spMkLst>
        </pc:spChg>
        <pc:spChg chg="add">
          <ac:chgData name="Beatriz González-Barcia Horcajada" userId="6f72d2db-dd5b-4d6d-9ea5-ab51dd14515e" providerId="ADAL" clId="{63D8EB9C-AD5D-45B6-BF94-E9CAB5F17A72}" dt="2021-05-07T11:59:55.188" v="288" actId="26606"/>
          <ac:spMkLst>
            <pc:docMk/>
            <pc:sldMk cId="2515455486" sldId="306"/>
            <ac:spMk id="29" creationId="{7D09F9FB-7397-4B6E-88E4-AD0749C1C375}"/>
          </ac:spMkLst>
        </pc:spChg>
        <pc:spChg chg="add">
          <ac:chgData name="Beatriz González-Barcia Horcajada" userId="6f72d2db-dd5b-4d6d-9ea5-ab51dd14515e" providerId="ADAL" clId="{63D8EB9C-AD5D-45B6-BF94-E9CAB5F17A72}" dt="2021-05-07T11:59:55.188" v="288" actId="26606"/>
          <ac:spMkLst>
            <pc:docMk/>
            <pc:sldMk cId="2515455486" sldId="306"/>
            <ac:spMk id="31" creationId="{B59C2762-8840-40B6-9A31-43E08C87E70A}"/>
          </ac:spMkLst>
        </pc:spChg>
        <pc:spChg chg="add">
          <ac:chgData name="Beatriz González-Barcia Horcajada" userId="6f72d2db-dd5b-4d6d-9ea5-ab51dd14515e" providerId="ADAL" clId="{63D8EB9C-AD5D-45B6-BF94-E9CAB5F17A72}" dt="2021-05-07T11:59:55.188" v="288" actId="26606"/>
          <ac:spMkLst>
            <pc:docMk/>
            <pc:sldMk cId="2515455486" sldId="306"/>
            <ac:spMk id="35" creationId="{186EB63A-BAD8-44C1-8D44-73BE908A1D7D}"/>
          </ac:spMkLst>
        </pc:spChg>
        <pc:picChg chg="add mod">
          <ac:chgData name="Beatriz González-Barcia Horcajada" userId="6f72d2db-dd5b-4d6d-9ea5-ab51dd14515e" providerId="ADAL" clId="{63D8EB9C-AD5D-45B6-BF94-E9CAB5F17A72}" dt="2021-05-07T11:59:55.188" v="288" actId="26606"/>
          <ac:picMkLst>
            <pc:docMk/>
            <pc:sldMk cId="2515455486" sldId="306"/>
            <ac:picMk id="4" creationId="{2249B565-A1FB-49BC-AC5A-0D8E3D78E511}"/>
          </ac:picMkLst>
        </pc:picChg>
        <pc:picChg chg="del">
          <ac:chgData name="Beatriz González-Barcia Horcajada" userId="6f72d2db-dd5b-4d6d-9ea5-ab51dd14515e" providerId="ADAL" clId="{63D8EB9C-AD5D-45B6-BF94-E9CAB5F17A72}" dt="2021-05-07T11:59:48.455" v="286" actId="478"/>
          <ac:picMkLst>
            <pc:docMk/>
            <pc:sldMk cId="2515455486" sldId="306"/>
            <ac:picMk id="5" creationId="{621EA96B-02F4-433A-9570-7E508AE54908}"/>
          </ac:picMkLst>
        </pc:picChg>
        <pc:picChg chg="del">
          <ac:chgData name="Beatriz González-Barcia Horcajada" userId="6f72d2db-dd5b-4d6d-9ea5-ab51dd14515e" providerId="ADAL" clId="{63D8EB9C-AD5D-45B6-BF94-E9CAB5F17A72}" dt="2021-05-07T11:59:55.188" v="288" actId="26606"/>
          <ac:picMkLst>
            <pc:docMk/>
            <pc:sldMk cId="2515455486" sldId="306"/>
            <ac:picMk id="12" creationId="{12A558B5-FAB6-4B49-A2BC-116B5A7A8291}"/>
          </ac:picMkLst>
        </pc:picChg>
        <pc:picChg chg="del">
          <ac:chgData name="Beatriz González-Barcia Horcajada" userId="6f72d2db-dd5b-4d6d-9ea5-ab51dd14515e" providerId="ADAL" clId="{63D8EB9C-AD5D-45B6-BF94-E9CAB5F17A72}" dt="2021-05-07T11:59:55.188" v="288" actId="26606"/>
          <ac:picMkLst>
            <pc:docMk/>
            <pc:sldMk cId="2515455486" sldId="306"/>
            <ac:picMk id="18" creationId="{4F4A7334-645F-4132-929A-EA1A55ACE107}"/>
          </ac:picMkLst>
        </pc:picChg>
        <pc:picChg chg="add">
          <ac:chgData name="Beatriz González-Barcia Horcajada" userId="6f72d2db-dd5b-4d6d-9ea5-ab51dd14515e" providerId="ADAL" clId="{63D8EB9C-AD5D-45B6-BF94-E9CAB5F17A72}" dt="2021-05-07T11:59:55.188" v="288" actId="26606"/>
          <ac:picMkLst>
            <pc:docMk/>
            <pc:sldMk cId="2515455486" sldId="306"/>
            <ac:picMk id="27" creationId="{12A558B5-FAB6-4B49-A2BC-116B5A7A8291}"/>
          </ac:picMkLst>
        </pc:picChg>
        <pc:picChg chg="add">
          <ac:chgData name="Beatriz González-Barcia Horcajada" userId="6f72d2db-dd5b-4d6d-9ea5-ab51dd14515e" providerId="ADAL" clId="{63D8EB9C-AD5D-45B6-BF94-E9CAB5F17A72}" dt="2021-05-07T11:59:55.188" v="288" actId="26606"/>
          <ac:picMkLst>
            <pc:docMk/>
            <pc:sldMk cId="2515455486" sldId="306"/>
            <ac:picMk id="33" creationId="{4F4A7334-645F-4132-929A-EA1A55ACE107}"/>
          </ac:picMkLst>
        </pc:picChg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2919962987" sldId="307"/>
        </pc:sldMkLst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2412540863" sldId="309"/>
        </pc:sldMkLst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36443996" sldId="310"/>
        </pc:sldMkLst>
      </pc:sldChg>
      <pc:sldChg chg="addSp delSp modSp new mod modTransition setBg">
        <pc:chgData name="Beatriz González-Barcia Horcajada" userId="6f72d2db-dd5b-4d6d-9ea5-ab51dd14515e" providerId="ADAL" clId="{63D8EB9C-AD5D-45B6-BF94-E9CAB5F17A72}" dt="2021-05-07T12:00:27.995" v="292"/>
        <pc:sldMkLst>
          <pc:docMk/>
          <pc:sldMk cId="2335664817" sldId="311"/>
        </pc:sldMkLst>
        <pc:spChg chg="mod">
          <ac:chgData name="Beatriz González-Barcia Horcajada" userId="6f72d2db-dd5b-4d6d-9ea5-ab51dd14515e" providerId="ADAL" clId="{63D8EB9C-AD5D-45B6-BF94-E9CAB5F17A72}" dt="2021-05-05T08:35:10.514" v="86"/>
          <ac:spMkLst>
            <pc:docMk/>
            <pc:sldMk cId="2335664817" sldId="311"/>
            <ac:spMk id="2" creationId="{E08FD6F8-B6BD-4E02-A070-1279E4E146A1}"/>
          </ac:spMkLst>
        </pc:spChg>
        <pc:spChg chg="mod">
          <ac:chgData name="Beatriz González-Barcia Horcajada" userId="6f72d2db-dd5b-4d6d-9ea5-ab51dd14515e" providerId="ADAL" clId="{63D8EB9C-AD5D-45B6-BF94-E9CAB5F17A72}" dt="2021-05-05T08:40:49.024" v="199" actId="20577"/>
          <ac:spMkLst>
            <pc:docMk/>
            <pc:sldMk cId="2335664817" sldId="311"/>
            <ac:spMk id="3" creationId="{F86368BA-F86C-4A4C-9B80-81D45F9FA46E}"/>
          </ac:spMkLst>
        </pc:spChg>
        <pc:spChg chg="add del mod">
          <ac:chgData name="Beatriz González-Barcia Horcajada" userId="6f72d2db-dd5b-4d6d-9ea5-ab51dd14515e" providerId="ADAL" clId="{63D8EB9C-AD5D-45B6-BF94-E9CAB5F17A72}" dt="2021-05-05T08:34:57.685" v="85" actId="26606"/>
          <ac:spMkLst>
            <pc:docMk/>
            <pc:sldMk cId="2335664817" sldId="311"/>
            <ac:spMk id="4" creationId="{7C4F2FD6-4199-4B72-8A49-716F3001B0C8}"/>
          </ac:spMkLst>
        </pc:spChg>
        <pc:spChg chg="add">
          <ac:chgData name="Beatriz González-Barcia Horcajada" userId="6f72d2db-dd5b-4d6d-9ea5-ab51dd14515e" providerId="ADAL" clId="{63D8EB9C-AD5D-45B6-BF94-E9CAB5F17A72}" dt="2021-05-05T08:34:57.685" v="85" actId="26606"/>
          <ac:spMkLst>
            <pc:docMk/>
            <pc:sldMk cId="2335664817" sldId="311"/>
            <ac:spMk id="9" creationId="{4B0FA309-807F-4C17-98EF-A3BA7388E213}"/>
          </ac:spMkLst>
        </pc:spChg>
        <pc:spChg chg="add">
          <ac:chgData name="Beatriz González-Barcia Horcajada" userId="6f72d2db-dd5b-4d6d-9ea5-ab51dd14515e" providerId="ADAL" clId="{63D8EB9C-AD5D-45B6-BF94-E9CAB5F17A72}" dt="2021-05-05T08:34:57.685" v="85" actId="26606"/>
          <ac:spMkLst>
            <pc:docMk/>
            <pc:sldMk cId="2335664817" sldId="311"/>
            <ac:spMk id="13" creationId="{C8FA1749-B91A-40E7-AD01-0B9C9C6AF74E}"/>
          </ac:spMkLst>
        </pc:spChg>
        <pc:spChg chg="add">
          <ac:chgData name="Beatriz González-Barcia Horcajada" userId="6f72d2db-dd5b-4d6d-9ea5-ab51dd14515e" providerId="ADAL" clId="{63D8EB9C-AD5D-45B6-BF94-E9CAB5F17A72}" dt="2021-05-05T08:34:57.685" v="85" actId="26606"/>
          <ac:spMkLst>
            <pc:docMk/>
            <pc:sldMk cId="2335664817" sldId="311"/>
            <ac:spMk id="17" creationId="{700676C8-6DE8-47DD-9A23-D42063A12E10}"/>
          </ac:spMkLst>
        </pc:spChg>
        <pc:picChg chg="add">
          <ac:chgData name="Beatriz González-Barcia Horcajada" userId="6f72d2db-dd5b-4d6d-9ea5-ab51dd14515e" providerId="ADAL" clId="{63D8EB9C-AD5D-45B6-BF94-E9CAB5F17A72}" dt="2021-05-05T08:34:57.685" v="85" actId="26606"/>
          <ac:picMkLst>
            <pc:docMk/>
            <pc:sldMk cId="2335664817" sldId="311"/>
            <ac:picMk id="11" creationId="{2642A87B-CAE9-4F8F-B293-28388E45D9EE}"/>
          </ac:picMkLst>
        </pc:picChg>
        <pc:picChg chg="add">
          <ac:chgData name="Beatriz González-Barcia Horcajada" userId="6f72d2db-dd5b-4d6d-9ea5-ab51dd14515e" providerId="ADAL" clId="{63D8EB9C-AD5D-45B6-BF94-E9CAB5F17A72}" dt="2021-05-05T08:34:57.685" v="85" actId="26606"/>
          <ac:picMkLst>
            <pc:docMk/>
            <pc:sldMk cId="2335664817" sldId="311"/>
            <ac:picMk id="15" creationId="{3B7A934F-FFF7-4353-83D3-4EF66E93EEF8}"/>
          </ac:picMkLst>
        </pc:picChg>
      </pc:sldChg>
      <pc:sldChg chg="addSp modSp new mod ord modTransition">
        <pc:chgData name="Beatriz González-Barcia Horcajada" userId="6f72d2db-dd5b-4d6d-9ea5-ab51dd14515e" providerId="ADAL" clId="{63D8EB9C-AD5D-45B6-BF94-E9CAB5F17A72}" dt="2021-05-07T12:00:24.667" v="291"/>
        <pc:sldMkLst>
          <pc:docMk/>
          <pc:sldMk cId="1584749381" sldId="312"/>
        </pc:sldMkLst>
        <pc:spChg chg="mod">
          <ac:chgData name="Beatriz González-Barcia Horcajada" userId="6f72d2db-dd5b-4d6d-9ea5-ab51dd14515e" providerId="ADAL" clId="{63D8EB9C-AD5D-45B6-BF94-E9CAB5F17A72}" dt="2021-05-05T08:22:17.465" v="58" actId="27636"/>
          <ac:spMkLst>
            <pc:docMk/>
            <pc:sldMk cId="1584749381" sldId="312"/>
            <ac:spMk id="2" creationId="{8DE7078F-7E59-4AE1-8EB3-1CB42D8F8A57}"/>
          </ac:spMkLst>
        </pc:spChg>
        <pc:spChg chg="mod">
          <ac:chgData name="Beatriz González-Barcia Horcajada" userId="6f72d2db-dd5b-4d6d-9ea5-ab51dd14515e" providerId="ADAL" clId="{63D8EB9C-AD5D-45B6-BF94-E9CAB5F17A72}" dt="2021-05-05T08:25:04.672" v="74" actId="1076"/>
          <ac:spMkLst>
            <pc:docMk/>
            <pc:sldMk cId="1584749381" sldId="312"/>
            <ac:spMk id="3" creationId="{0001FFFE-E31E-4AD9-9873-2D0E619BCD94}"/>
          </ac:spMkLst>
        </pc:spChg>
        <pc:spChg chg="add mod">
          <ac:chgData name="Beatriz González-Barcia Horcajada" userId="6f72d2db-dd5b-4d6d-9ea5-ab51dd14515e" providerId="ADAL" clId="{63D8EB9C-AD5D-45B6-BF94-E9CAB5F17A72}" dt="2021-05-05T08:25:12.183" v="75" actId="1076"/>
          <ac:spMkLst>
            <pc:docMk/>
            <pc:sldMk cId="1584749381" sldId="312"/>
            <ac:spMk id="4" creationId="{F91EC3AD-45A7-407A-909C-6795B4713889}"/>
          </ac:spMkLst>
        </pc:spChg>
      </pc:sldChg>
      <pc:sldChg chg="new">
        <pc:chgData name="Beatriz González-Barcia Horcajada" userId="6f72d2db-dd5b-4d6d-9ea5-ab51dd14515e" providerId="ADAL" clId="{63D8EB9C-AD5D-45B6-BF94-E9CAB5F17A72}" dt="2021-05-05T08:41:02.550" v="200" actId="680"/>
        <pc:sldMkLst>
          <pc:docMk/>
          <pc:sldMk cId="2383859243" sldId="313"/>
        </pc:sldMkLst>
      </pc:sldChg>
      <pc:sldChg chg="modSp add mod ord">
        <pc:chgData name="Beatriz González-Barcia Horcajada" userId="6f72d2db-dd5b-4d6d-9ea5-ab51dd14515e" providerId="ADAL" clId="{63D8EB9C-AD5D-45B6-BF94-E9CAB5F17A72}" dt="2021-05-05T08:44:50.335" v="254"/>
        <pc:sldMkLst>
          <pc:docMk/>
          <pc:sldMk cId="0" sldId="314"/>
        </pc:sldMkLst>
        <pc:spChg chg="mod">
          <ac:chgData name="Beatriz González-Barcia Horcajada" userId="6f72d2db-dd5b-4d6d-9ea5-ab51dd14515e" providerId="ADAL" clId="{63D8EB9C-AD5D-45B6-BF94-E9CAB5F17A72}" dt="2021-05-05T08:44:39.807" v="252" actId="207"/>
          <ac:spMkLst>
            <pc:docMk/>
            <pc:sldMk cId="0" sldId="314"/>
            <ac:spMk id="10" creationId="{00000000-0000-0000-0000-000000000000}"/>
          </ac:spMkLst>
        </pc:spChg>
      </pc:sldChg>
      <pc:sldChg chg="add del">
        <pc:chgData name="Beatriz González-Barcia Horcajada" userId="6f72d2db-dd5b-4d6d-9ea5-ab51dd14515e" providerId="ADAL" clId="{63D8EB9C-AD5D-45B6-BF94-E9CAB5F17A72}" dt="2021-05-05T08:43:28.298" v="203" actId="2696"/>
        <pc:sldMkLst>
          <pc:docMk/>
          <pc:sldMk cId="3893997777" sldId="315"/>
        </pc:sldMkLst>
        <pc:spChg chg="mod">
          <ac:chgData name="Beatriz González-Barcia Horcajada" userId="6f72d2db-dd5b-4d6d-9ea5-ab51dd14515e" providerId="ADAL" clId="{63D8EB9C-AD5D-45B6-BF94-E9CAB5F17A72}" dt="2021-05-07T12:04:40.409" v="328" actId="26606"/>
          <ac:spMkLst>
            <pc:docMk/>
            <pc:sldMk cId="3893997777" sldId="315"/>
            <ac:spMk id="2" creationId="{3B05EAA8-D5FD-4EC7-AAD1-6AD327BDE4B8}"/>
          </ac:spMkLst>
        </pc:spChg>
        <pc:spChg chg="mod">
          <ac:chgData name="Beatriz González-Barcia Horcajada" userId="6f72d2db-dd5b-4d6d-9ea5-ab51dd14515e" providerId="ADAL" clId="{63D8EB9C-AD5D-45B6-BF94-E9CAB5F17A72}" dt="2021-05-07T12:05:15.472" v="334" actId="27636"/>
          <ac:spMkLst>
            <pc:docMk/>
            <pc:sldMk cId="3893997777" sldId="315"/>
            <ac:spMk id="3" creationId="{5644B7C1-5666-45E0-911C-99121854A07B}"/>
          </ac:spMkLst>
        </pc:spChg>
        <pc:spChg chg="add del mod">
          <ac:chgData name="Beatriz González-Barcia Horcajada" userId="6f72d2db-dd5b-4d6d-9ea5-ab51dd14515e" providerId="ADAL" clId="{63D8EB9C-AD5D-45B6-BF94-E9CAB5F17A72}" dt="2021-05-07T12:04:40.409" v="328" actId="26606"/>
          <ac:spMkLst>
            <pc:docMk/>
            <pc:sldMk cId="3893997777" sldId="315"/>
            <ac:spMk id="4" creationId="{6FCD884F-9766-4925-A126-23D518094552}"/>
          </ac:spMkLst>
        </pc:spChg>
        <pc:spChg chg="add">
          <ac:chgData name="Beatriz González-Barcia Horcajada" userId="6f72d2db-dd5b-4d6d-9ea5-ab51dd14515e" providerId="ADAL" clId="{63D8EB9C-AD5D-45B6-BF94-E9CAB5F17A72}" dt="2021-05-07T12:04:40.409" v="328" actId="26606"/>
          <ac:spMkLst>
            <pc:docMk/>
            <pc:sldMk cId="3893997777" sldId="315"/>
            <ac:spMk id="75" creationId="{E1E1EAB6-C066-436F-B97B-506A3CAD01D8}"/>
          </ac:spMkLst>
        </pc:spChg>
        <pc:grpChg chg="add">
          <ac:chgData name="Beatriz González-Barcia Horcajada" userId="6f72d2db-dd5b-4d6d-9ea5-ab51dd14515e" providerId="ADAL" clId="{63D8EB9C-AD5D-45B6-BF94-E9CAB5F17A72}" dt="2021-05-07T12:04:40.409" v="328" actId="26606"/>
          <ac:grpSpMkLst>
            <pc:docMk/>
            <pc:sldMk cId="3893997777" sldId="315"/>
            <ac:grpSpMk id="71" creationId="{AC37DDB7-CF1E-4923-8356-966F5F2A0795}"/>
          </ac:grpSpMkLst>
        </pc:grpChg>
        <pc:picChg chg="add">
          <ac:chgData name="Beatriz González-Barcia Horcajada" userId="6f72d2db-dd5b-4d6d-9ea5-ab51dd14515e" providerId="ADAL" clId="{63D8EB9C-AD5D-45B6-BF94-E9CAB5F17A72}" dt="2021-05-07T12:04:40.409" v="328" actId="26606"/>
          <ac:picMkLst>
            <pc:docMk/>
            <pc:sldMk cId="3893997777" sldId="315"/>
            <ac:picMk id="77" creationId="{4A0584A2-7157-4FF9-BDF0-792791AE67E8}"/>
          </ac:picMkLst>
        </pc:picChg>
        <pc:picChg chg="add mod ord">
          <ac:chgData name="Beatriz González-Barcia Horcajada" userId="6f72d2db-dd5b-4d6d-9ea5-ab51dd14515e" providerId="ADAL" clId="{63D8EB9C-AD5D-45B6-BF94-E9CAB5F17A72}" dt="2021-05-07T12:05:17.401" v="335" actId="1076"/>
          <ac:picMkLst>
            <pc:docMk/>
            <pc:sldMk cId="3893997777" sldId="315"/>
            <ac:picMk id="1026" creationId="{C238E899-0766-466A-A428-E28105C40D5C}"/>
          </ac:picMkLst>
        </pc:picChg>
      </pc:sldChg>
      <pc:sldMasterChg chg="setBg modSldLayout">
        <pc:chgData name="Beatriz González-Barcia Horcajada" userId="6f72d2db-dd5b-4d6d-9ea5-ab51dd14515e" providerId="ADAL" clId="{63D8EB9C-AD5D-45B6-BF94-E9CAB5F17A72}" dt="2021-05-05T08:44:03.789" v="204"/>
        <pc:sldMasterMkLst>
          <pc:docMk/>
          <pc:sldMasterMk cId="1839085851" sldId="2147483678"/>
        </pc:sldMasterMkLst>
        <pc:sldLayoutChg chg="setBg">
          <pc:chgData name="Beatriz González-Barcia Horcajada" userId="6f72d2db-dd5b-4d6d-9ea5-ab51dd14515e" providerId="ADAL" clId="{63D8EB9C-AD5D-45B6-BF94-E9CAB5F17A72}" dt="2021-05-05T08:44:03.789" v="204"/>
          <pc:sldLayoutMkLst>
            <pc:docMk/>
            <pc:sldMasterMk cId="1839085851" sldId="2147483678"/>
            <pc:sldLayoutMk cId="2243008282" sldId="2147483696"/>
          </pc:sldLayoutMkLst>
        </pc:sldLayoutChg>
      </pc:sldMasterChg>
    </pc:docChg>
  </pc:docChgLst>
  <pc:docChgLst>
    <pc:chgData name="Beatriz González-Barcia Horcajada" userId="6f72d2db-dd5b-4d6d-9ea5-ab51dd14515e" providerId="ADAL" clId="{9FAD8725-D359-4066-A7A8-2B0BD562E34F}"/>
    <pc:docChg chg="undo custSel addSld delSld modSld sldOrd">
      <pc:chgData name="Beatriz González-Barcia Horcajada" userId="6f72d2db-dd5b-4d6d-9ea5-ab51dd14515e" providerId="ADAL" clId="{9FAD8725-D359-4066-A7A8-2B0BD562E34F}" dt="2021-06-01T12:24:32.860" v="630" actId="5793"/>
      <pc:docMkLst>
        <pc:docMk/>
      </pc:docMkLst>
      <pc:sldChg chg="modSp mod">
        <pc:chgData name="Beatriz González-Barcia Horcajada" userId="6f72d2db-dd5b-4d6d-9ea5-ab51dd14515e" providerId="ADAL" clId="{9FAD8725-D359-4066-A7A8-2B0BD562E34F}" dt="2021-05-31T07:24:09.338" v="36" actId="20577"/>
        <pc:sldMkLst>
          <pc:docMk/>
          <pc:sldMk cId="573042494" sldId="256"/>
        </pc:sldMkLst>
        <pc:spChg chg="mod">
          <ac:chgData name="Beatriz González-Barcia Horcajada" userId="6f72d2db-dd5b-4d6d-9ea5-ab51dd14515e" providerId="ADAL" clId="{9FAD8725-D359-4066-A7A8-2B0BD562E34F}" dt="2021-05-31T07:23:56.024" v="26" actId="20577"/>
          <ac:spMkLst>
            <pc:docMk/>
            <pc:sldMk cId="573042494" sldId="256"/>
            <ac:spMk id="2" creationId="{6C128ED5-A4EF-43C0-961B-6C2CF8D86993}"/>
          </ac:spMkLst>
        </pc:spChg>
        <pc:spChg chg="mod">
          <ac:chgData name="Beatriz González-Barcia Horcajada" userId="6f72d2db-dd5b-4d6d-9ea5-ab51dd14515e" providerId="ADAL" clId="{9FAD8725-D359-4066-A7A8-2B0BD562E34F}" dt="2021-05-31T07:24:09.338" v="36" actId="20577"/>
          <ac:spMkLst>
            <pc:docMk/>
            <pc:sldMk cId="573042494" sldId="256"/>
            <ac:spMk id="3" creationId="{C5520D69-3625-48A2-AB35-5A134ACD8778}"/>
          </ac:spMkLst>
        </pc:spChg>
      </pc:sldChg>
      <pc:sldChg chg="add modTransition">
        <pc:chgData name="Beatriz González-Barcia Horcajada" userId="6f72d2db-dd5b-4d6d-9ea5-ab51dd14515e" providerId="ADAL" clId="{9FAD8725-D359-4066-A7A8-2B0BD562E34F}" dt="2021-05-31T08:09:58.110" v="309"/>
        <pc:sldMkLst>
          <pc:docMk/>
          <pc:sldMk cId="0" sldId="257"/>
        </pc:sldMkLst>
      </pc:sldChg>
      <pc:sldChg chg="add modTransition">
        <pc:chgData name="Beatriz González-Barcia Horcajada" userId="6f72d2db-dd5b-4d6d-9ea5-ab51dd14515e" providerId="ADAL" clId="{9FAD8725-D359-4066-A7A8-2B0BD562E34F}" dt="2021-05-31T08:10:20.114" v="310"/>
        <pc:sldMkLst>
          <pc:docMk/>
          <pc:sldMk cId="0" sldId="258"/>
        </pc:sldMkLst>
      </pc:sldChg>
      <pc:sldChg chg="add modTransition">
        <pc:chgData name="Beatriz González-Barcia Horcajada" userId="6f72d2db-dd5b-4d6d-9ea5-ab51dd14515e" providerId="ADAL" clId="{9FAD8725-D359-4066-A7A8-2B0BD562E34F}" dt="2021-05-31T08:13:01.427" v="315"/>
        <pc:sldMkLst>
          <pc:docMk/>
          <pc:sldMk cId="0" sldId="268"/>
        </pc:sldMkLst>
      </pc:sldChg>
      <pc:sldChg chg="add modTransition">
        <pc:chgData name="Beatriz González-Barcia Horcajada" userId="6f72d2db-dd5b-4d6d-9ea5-ab51dd14515e" providerId="ADAL" clId="{9FAD8725-D359-4066-A7A8-2B0BD562E34F}" dt="2021-05-31T07:44:25.188" v="99"/>
        <pc:sldMkLst>
          <pc:docMk/>
          <pc:sldMk cId="0" sldId="269"/>
        </pc:sldMkLst>
      </pc:sldChg>
      <pc:sldChg chg="delSp">
        <pc:chgData name="Beatriz González-Barcia Horcajada" userId="6f72d2db-dd5b-4d6d-9ea5-ab51dd14515e" providerId="ADAL" clId="{9FAD8725-D359-4066-A7A8-2B0BD562E34F}" dt="2021-05-31T11:13:05.045" v="614" actId="478"/>
        <pc:sldMkLst>
          <pc:docMk/>
          <pc:sldMk cId="0" sldId="270"/>
        </pc:sldMkLst>
        <pc:picChg chg="del">
          <ac:chgData name="Beatriz González-Barcia Horcajada" userId="6f72d2db-dd5b-4d6d-9ea5-ab51dd14515e" providerId="ADAL" clId="{9FAD8725-D359-4066-A7A8-2B0BD562E34F}" dt="2021-05-31T11:13:05.045" v="614" actId="478"/>
          <ac:picMkLst>
            <pc:docMk/>
            <pc:sldMk cId="0" sldId="270"/>
            <ac:picMk id="9246" creationId="{B3887595-8DDB-4778-AD7C-9F5A541354B7}"/>
          </ac:picMkLst>
        </pc:picChg>
      </pc:sldChg>
      <pc:sldChg chg="modSp add mod">
        <pc:chgData name="Beatriz González-Barcia Horcajada" userId="6f72d2db-dd5b-4d6d-9ea5-ab51dd14515e" providerId="ADAL" clId="{9FAD8725-D359-4066-A7A8-2B0BD562E34F}" dt="2021-05-31T07:46:53.832" v="137" actId="20577"/>
        <pc:sldMkLst>
          <pc:docMk/>
          <pc:sldMk cId="0" sldId="271"/>
        </pc:sldMkLst>
        <pc:spChg chg="mod">
          <ac:chgData name="Beatriz González-Barcia Horcajada" userId="6f72d2db-dd5b-4d6d-9ea5-ab51dd14515e" providerId="ADAL" clId="{9FAD8725-D359-4066-A7A8-2B0BD562E34F}" dt="2021-05-31T07:46:41.043" v="131" actId="6549"/>
          <ac:spMkLst>
            <pc:docMk/>
            <pc:sldMk cId="0" sldId="271"/>
            <ac:spMk id="7" creationId="{00000000-0000-0000-0000-000000000000}"/>
          </ac:spMkLst>
        </pc:spChg>
        <pc:spChg chg="mod">
          <ac:chgData name="Beatriz González-Barcia Horcajada" userId="6f72d2db-dd5b-4d6d-9ea5-ab51dd14515e" providerId="ADAL" clId="{9FAD8725-D359-4066-A7A8-2B0BD562E34F}" dt="2021-05-31T07:46:53.832" v="137" actId="20577"/>
          <ac:spMkLst>
            <pc:docMk/>
            <pc:sldMk cId="0" sldId="271"/>
            <ac:spMk id="8" creationId="{00000000-0000-0000-0000-000000000000}"/>
          </ac:spMkLst>
        </pc:spChg>
      </pc:sldChg>
      <pc:sldChg chg="modSp add mod modTransition">
        <pc:chgData name="Beatriz González-Barcia Horcajada" userId="6f72d2db-dd5b-4d6d-9ea5-ab51dd14515e" providerId="ADAL" clId="{9FAD8725-D359-4066-A7A8-2B0BD562E34F}" dt="2021-05-31T11:19:14.306" v="629" actId="20577"/>
        <pc:sldMkLst>
          <pc:docMk/>
          <pc:sldMk cId="0" sldId="275"/>
        </pc:sldMkLst>
        <pc:spChg chg="mod">
          <ac:chgData name="Beatriz González-Barcia Horcajada" userId="6f72d2db-dd5b-4d6d-9ea5-ab51dd14515e" providerId="ADAL" clId="{9FAD8725-D359-4066-A7A8-2B0BD562E34F}" dt="2021-05-31T11:19:14.306" v="629" actId="20577"/>
          <ac:spMkLst>
            <pc:docMk/>
            <pc:sldMk cId="0" sldId="275"/>
            <ac:spMk id="12" creationId="{00000000-0000-0000-0000-000000000000}"/>
          </ac:spMkLst>
        </pc:spChg>
      </pc:sldChg>
      <pc:sldChg chg="modSp mod ord">
        <pc:chgData name="Beatriz González-Barcia Horcajada" userId="6f72d2db-dd5b-4d6d-9ea5-ab51dd14515e" providerId="ADAL" clId="{9FAD8725-D359-4066-A7A8-2B0BD562E34F}" dt="2021-05-31T07:29:59.561" v="82" actId="207"/>
        <pc:sldMkLst>
          <pc:docMk/>
          <pc:sldMk cId="3436480654" sldId="308"/>
        </pc:sldMkLst>
        <pc:spChg chg="mod">
          <ac:chgData name="Beatriz González-Barcia Horcajada" userId="6f72d2db-dd5b-4d6d-9ea5-ab51dd14515e" providerId="ADAL" clId="{9FAD8725-D359-4066-A7A8-2B0BD562E34F}" dt="2021-05-31T07:29:59.561" v="82" actId="207"/>
          <ac:spMkLst>
            <pc:docMk/>
            <pc:sldMk cId="3436480654" sldId="308"/>
            <ac:spMk id="6" creationId="{2EA4534B-ED85-4B90-97F1-C231BFF5B36F}"/>
          </ac:spMkLst>
        </pc:spChg>
      </pc:sldChg>
      <pc:sldChg chg="modSp mod">
        <pc:chgData name="Beatriz González-Barcia Horcajada" userId="6f72d2db-dd5b-4d6d-9ea5-ab51dd14515e" providerId="ADAL" clId="{9FAD8725-D359-4066-A7A8-2B0BD562E34F}" dt="2021-06-01T12:24:32.860" v="630" actId="5793"/>
        <pc:sldMkLst>
          <pc:docMk/>
          <pc:sldMk cId="3893997777" sldId="315"/>
        </pc:sldMkLst>
        <pc:spChg chg="mod">
          <ac:chgData name="Beatriz González-Barcia Horcajada" userId="6f72d2db-dd5b-4d6d-9ea5-ab51dd14515e" providerId="ADAL" clId="{9FAD8725-D359-4066-A7A8-2B0BD562E34F}" dt="2021-06-01T12:24:32.860" v="630" actId="5793"/>
          <ac:spMkLst>
            <pc:docMk/>
            <pc:sldMk cId="3893997777" sldId="315"/>
            <ac:spMk id="3" creationId="{5644B7C1-5666-45E0-911C-99121854A07B}"/>
          </ac:spMkLst>
        </pc:spChg>
      </pc:sldChg>
      <pc:sldChg chg="add">
        <pc:chgData name="Beatriz González-Barcia Horcajada" userId="6f72d2db-dd5b-4d6d-9ea5-ab51dd14515e" providerId="ADAL" clId="{9FAD8725-D359-4066-A7A8-2B0BD562E34F}" dt="2021-05-31T07:30:53.611" v="83"/>
        <pc:sldMkLst>
          <pc:docMk/>
          <pc:sldMk cId="0" sldId="338"/>
        </pc:sldMkLst>
      </pc:sldChg>
      <pc:sldChg chg="delSp add">
        <pc:chgData name="Beatriz González-Barcia Horcajada" userId="6f72d2db-dd5b-4d6d-9ea5-ab51dd14515e" providerId="ADAL" clId="{9FAD8725-D359-4066-A7A8-2B0BD562E34F}" dt="2021-05-31T07:31:23.036" v="85" actId="478"/>
        <pc:sldMkLst>
          <pc:docMk/>
          <pc:sldMk cId="0" sldId="339"/>
        </pc:sldMkLst>
        <pc:picChg chg="del">
          <ac:chgData name="Beatriz González-Barcia Horcajada" userId="6f72d2db-dd5b-4d6d-9ea5-ab51dd14515e" providerId="ADAL" clId="{9FAD8725-D359-4066-A7A8-2B0BD562E34F}" dt="2021-05-31T07:31:23.036" v="85" actId="478"/>
          <ac:picMkLst>
            <pc:docMk/>
            <pc:sldMk cId="0" sldId="339"/>
            <ac:picMk id="6151" creationId="{0C4101D1-2797-4227-8FAC-8206B6D466E7}"/>
          </ac:picMkLst>
        </pc:picChg>
      </pc:sldChg>
      <pc:sldChg chg="add">
        <pc:chgData name="Beatriz González-Barcia Horcajada" userId="6f72d2db-dd5b-4d6d-9ea5-ab51dd14515e" providerId="ADAL" clId="{9FAD8725-D359-4066-A7A8-2B0BD562E34F}" dt="2021-05-31T07:32:22.281" v="86"/>
        <pc:sldMkLst>
          <pc:docMk/>
          <pc:sldMk cId="0" sldId="366"/>
        </pc:sldMkLst>
      </pc:sldChg>
      <pc:sldChg chg="add">
        <pc:chgData name="Beatriz González-Barcia Horcajada" userId="6f72d2db-dd5b-4d6d-9ea5-ab51dd14515e" providerId="ADAL" clId="{9FAD8725-D359-4066-A7A8-2B0BD562E34F}" dt="2021-05-31T07:32:58.106" v="87"/>
        <pc:sldMkLst>
          <pc:docMk/>
          <pc:sldMk cId="0" sldId="367"/>
        </pc:sldMkLst>
      </pc:sldChg>
      <pc:sldChg chg="add">
        <pc:chgData name="Beatriz González-Barcia Horcajada" userId="6f72d2db-dd5b-4d6d-9ea5-ab51dd14515e" providerId="ADAL" clId="{9FAD8725-D359-4066-A7A8-2B0BD562E34F}" dt="2021-05-31T07:33:43.071" v="88"/>
        <pc:sldMkLst>
          <pc:docMk/>
          <pc:sldMk cId="0" sldId="369"/>
        </pc:sldMkLst>
      </pc:sldChg>
      <pc:sldChg chg="add">
        <pc:chgData name="Beatriz González-Barcia Horcajada" userId="6f72d2db-dd5b-4d6d-9ea5-ab51dd14515e" providerId="ADAL" clId="{9FAD8725-D359-4066-A7A8-2B0BD562E34F}" dt="2021-05-31T07:34:07.880" v="89"/>
        <pc:sldMkLst>
          <pc:docMk/>
          <pc:sldMk cId="0" sldId="370"/>
        </pc:sldMkLst>
      </pc:sldChg>
      <pc:sldChg chg="modSp add mod">
        <pc:chgData name="Beatriz González-Barcia Horcajada" userId="6f72d2db-dd5b-4d6d-9ea5-ab51dd14515e" providerId="ADAL" clId="{9FAD8725-D359-4066-A7A8-2B0BD562E34F}" dt="2021-05-31T07:35:40.424" v="95" actId="20577"/>
        <pc:sldMkLst>
          <pc:docMk/>
          <pc:sldMk cId="0" sldId="371"/>
        </pc:sldMkLst>
        <pc:spChg chg="mod">
          <ac:chgData name="Beatriz González-Barcia Horcajada" userId="6f72d2db-dd5b-4d6d-9ea5-ab51dd14515e" providerId="ADAL" clId="{9FAD8725-D359-4066-A7A8-2B0BD562E34F}" dt="2021-05-31T07:35:40.424" v="95" actId="20577"/>
          <ac:spMkLst>
            <pc:docMk/>
            <pc:sldMk cId="0" sldId="371"/>
            <ac:spMk id="126978" creationId="{D5D7D18B-28CA-4695-AE92-A9299021F196}"/>
          </ac:spMkLst>
        </pc:spChg>
      </pc:sldChg>
      <pc:sldChg chg="add">
        <pc:chgData name="Beatriz González-Barcia Horcajada" userId="6f72d2db-dd5b-4d6d-9ea5-ab51dd14515e" providerId="ADAL" clId="{9FAD8725-D359-4066-A7A8-2B0BD562E34F}" dt="2021-05-31T07:36:10.109" v="96"/>
        <pc:sldMkLst>
          <pc:docMk/>
          <pc:sldMk cId="0" sldId="380"/>
        </pc:sldMkLst>
      </pc:sldChg>
      <pc:sldChg chg="add">
        <pc:chgData name="Beatriz González-Barcia Horcajada" userId="6f72d2db-dd5b-4d6d-9ea5-ab51dd14515e" providerId="ADAL" clId="{9FAD8725-D359-4066-A7A8-2B0BD562E34F}" dt="2021-05-31T07:38:51.127" v="97"/>
        <pc:sldMkLst>
          <pc:docMk/>
          <pc:sldMk cId="0" sldId="381"/>
        </pc:sldMkLst>
      </pc:sldChg>
      <pc:sldChg chg="add modTransition">
        <pc:chgData name="Beatriz González-Barcia Horcajada" userId="6f72d2db-dd5b-4d6d-9ea5-ab51dd14515e" providerId="ADAL" clId="{9FAD8725-D359-4066-A7A8-2B0BD562E34F}" dt="2021-05-31T07:44:00.884" v="98"/>
        <pc:sldMkLst>
          <pc:docMk/>
          <pc:sldMk cId="0" sldId="382"/>
        </pc:sldMkLst>
      </pc:sldChg>
      <pc:sldChg chg="add modTransition">
        <pc:chgData name="Beatriz González-Barcia Horcajada" userId="6f72d2db-dd5b-4d6d-9ea5-ab51dd14515e" providerId="ADAL" clId="{9FAD8725-D359-4066-A7A8-2B0BD562E34F}" dt="2021-05-31T07:45:35.406" v="100"/>
        <pc:sldMkLst>
          <pc:docMk/>
          <pc:sldMk cId="0" sldId="383"/>
        </pc:sldMkLst>
      </pc:sldChg>
      <pc:sldChg chg="add setBg">
        <pc:chgData name="Beatriz González-Barcia Horcajada" userId="6f72d2db-dd5b-4d6d-9ea5-ab51dd14515e" providerId="ADAL" clId="{9FAD8725-D359-4066-A7A8-2B0BD562E34F}" dt="2021-05-31T07:50:19.343" v="139"/>
        <pc:sldMkLst>
          <pc:docMk/>
          <pc:sldMk cId="0" sldId="395"/>
        </pc:sldMkLst>
      </pc:sldChg>
      <pc:sldChg chg="add setBg">
        <pc:chgData name="Beatriz González-Barcia Horcajada" userId="6f72d2db-dd5b-4d6d-9ea5-ab51dd14515e" providerId="ADAL" clId="{9FAD8725-D359-4066-A7A8-2B0BD562E34F}" dt="2021-05-31T07:50:33.108" v="140"/>
        <pc:sldMkLst>
          <pc:docMk/>
          <pc:sldMk cId="0" sldId="396"/>
        </pc:sldMkLst>
      </pc:sldChg>
      <pc:sldChg chg="addSp delSp modSp new mod modClrScheme chgLayout">
        <pc:chgData name="Beatriz González-Barcia Horcajada" userId="6f72d2db-dd5b-4d6d-9ea5-ab51dd14515e" providerId="ADAL" clId="{9FAD8725-D359-4066-A7A8-2B0BD562E34F}" dt="2021-05-31T08:02:15.050" v="266" actId="20577"/>
        <pc:sldMkLst>
          <pc:docMk/>
          <pc:sldMk cId="3864638238" sldId="397"/>
        </pc:sldMkLst>
        <pc:spChg chg="add del">
          <ac:chgData name="Beatriz González-Barcia Horcajada" userId="6f72d2db-dd5b-4d6d-9ea5-ab51dd14515e" providerId="ADAL" clId="{9FAD8725-D359-4066-A7A8-2B0BD562E34F}" dt="2021-05-31T07:57:09.865" v="145" actId="26606"/>
          <ac:spMkLst>
            <pc:docMk/>
            <pc:sldMk cId="3864638238" sldId="397"/>
            <ac:spMk id="2" creationId="{6583BF82-1783-4BD4-B584-0AB3B7874FB1}"/>
          </ac:spMkLst>
        </pc:spChg>
        <pc:spChg chg="del">
          <ac:chgData name="Beatriz González-Barcia Horcajada" userId="6f72d2db-dd5b-4d6d-9ea5-ab51dd14515e" providerId="ADAL" clId="{9FAD8725-D359-4066-A7A8-2B0BD562E34F}" dt="2021-05-31T07:56:49.318" v="142"/>
          <ac:spMkLst>
            <pc:docMk/>
            <pc:sldMk cId="3864638238" sldId="397"/>
            <ac:spMk id="3" creationId="{9208C2F1-5C00-4904-A32F-C2E20E76084A}"/>
          </ac:spMkLst>
        </pc:spChg>
        <pc:spChg chg="add del mod">
          <ac:chgData name="Beatriz González-Barcia Horcajada" userId="6f72d2db-dd5b-4d6d-9ea5-ab51dd14515e" providerId="ADAL" clId="{9FAD8725-D359-4066-A7A8-2B0BD562E34F}" dt="2021-05-31T07:57:09.637" v="144" actId="26606"/>
          <ac:spMkLst>
            <pc:docMk/>
            <pc:sldMk cId="3864638238" sldId="397"/>
            <ac:spMk id="9" creationId="{E4B4093D-63A2-4EA3-A534-B28D836D619C}"/>
          </ac:spMkLst>
        </pc:spChg>
        <pc:spChg chg="add del mod">
          <ac:chgData name="Beatriz González-Barcia Horcajada" userId="6f72d2db-dd5b-4d6d-9ea5-ab51dd14515e" providerId="ADAL" clId="{9FAD8725-D359-4066-A7A8-2B0BD562E34F}" dt="2021-05-31T07:57:09.637" v="144" actId="26606"/>
          <ac:spMkLst>
            <pc:docMk/>
            <pc:sldMk cId="3864638238" sldId="397"/>
            <ac:spMk id="11" creationId="{CB0FD104-8FBA-475A-ACE2-E86C755A3130}"/>
          </ac:spMkLst>
        </pc:spChg>
        <pc:spChg chg="add del mod">
          <ac:chgData name="Beatriz González-Barcia Horcajada" userId="6f72d2db-dd5b-4d6d-9ea5-ab51dd14515e" providerId="ADAL" clId="{9FAD8725-D359-4066-A7A8-2B0BD562E34F}" dt="2021-05-31T07:57:09.637" v="144" actId="26606"/>
          <ac:spMkLst>
            <pc:docMk/>
            <pc:sldMk cId="3864638238" sldId="397"/>
            <ac:spMk id="13" creationId="{C8BF928A-3F7C-485F-90BD-50AADD3E75AD}"/>
          </ac:spMkLst>
        </pc:spChg>
        <pc:spChg chg="add del mod">
          <ac:chgData name="Beatriz González-Barcia Horcajada" userId="6f72d2db-dd5b-4d6d-9ea5-ab51dd14515e" providerId="ADAL" clId="{9FAD8725-D359-4066-A7A8-2B0BD562E34F}" dt="2021-05-31T07:57:09.637" v="144" actId="26606"/>
          <ac:spMkLst>
            <pc:docMk/>
            <pc:sldMk cId="3864638238" sldId="397"/>
            <ac:spMk id="15" creationId="{1778AEA6-B170-4D59-8C5D-84C422C67B49}"/>
          </ac:spMkLst>
        </pc:spChg>
        <pc:spChg chg="add mod">
          <ac:chgData name="Beatriz González-Barcia Horcajada" userId="6f72d2db-dd5b-4d6d-9ea5-ab51dd14515e" providerId="ADAL" clId="{9FAD8725-D359-4066-A7A8-2B0BD562E34F}" dt="2021-05-31T08:01:52.805" v="263" actId="207"/>
          <ac:spMkLst>
            <pc:docMk/>
            <pc:sldMk cId="3864638238" sldId="397"/>
            <ac:spMk id="17" creationId="{D34AA14D-52D3-429C-A8F3-99DA2591C82B}"/>
          </ac:spMkLst>
        </pc:spChg>
        <pc:spChg chg="add del mod">
          <ac:chgData name="Beatriz González-Barcia Horcajada" userId="6f72d2db-dd5b-4d6d-9ea5-ab51dd14515e" providerId="ADAL" clId="{9FAD8725-D359-4066-A7A8-2B0BD562E34F}" dt="2021-05-31T07:58:34.563" v="172" actId="26606"/>
          <ac:spMkLst>
            <pc:docMk/>
            <pc:sldMk cId="3864638238" sldId="397"/>
            <ac:spMk id="18" creationId="{0A94EE4A-24BA-4A21-9DF7-43C923F0ECFF}"/>
          </ac:spMkLst>
        </pc:spChg>
        <pc:spChg chg="add del mod">
          <ac:chgData name="Beatriz González-Barcia Horcajada" userId="6f72d2db-dd5b-4d6d-9ea5-ab51dd14515e" providerId="ADAL" clId="{9FAD8725-D359-4066-A7A8-2B0BD562E34F}" dt="2021-05-31T07:58:34.563" v="172" actId="26606"/>
          <ac:spMkLst>
            <pc:docMk/>
            <pc:sldMk cId="3864638238" sldId="397"/>
            <ac:spMk id="19" creationId="{3D8E334F-9669-47C5-9B4E-66FF1F6B271E}"/>
          </ac:spMkLst>
        </pc:spChg>
        <pc:spChg chg="add del mod">
          <ac:chgData name="Beatriz González-Barcia Horcajada" userId="6f72d2db-dd5b-4d6d-9ea5-ab51dd14515e" providerId="ADAL" clId="{9FAD8725-D359-4066-A7A8-2B0BD562E34F}" dt="2021-05-31T07:58:34.563" v="172" actId="26606"/>
          <ac:spMkLst>
            <pc:docMk/>
            <pc:sldMk cId="3864638238" sldId="397"/>
            <ac:spMk id="20" creationId="{0D753527-B2E5-4D8A-8C9C-13AFDAA27E0F}"/>
          </ac:spMkLst>
        </pc:spChg>
        <pc:spChg chg="add del mod">
          <ac:chgData name="Beatriz González-Barcia Horcajada" userId="6f72d2db-dd5b-4d6d-9ea5-ab51dd14515e" providerId="ADAL" clId="{9FAD8725-D359-4066-A7A8-2B0BD562E34F}" dt="2021-05-31T08:00:07.617" v="176" actId="26606"/>
          <ac:spMkLst>
            <pc:docMk/>
            <pc:sldMk cId="3864638238" sldId="397"/>
            <ac:spMk id="22" creationId="{7BFBEBB9-1714-480C-8995-D5E861591535}"/>
          </ac:spMkLst>
        </pc:spChg>
        <pc:spChg chg="add del mod">
          <ac:chgData name="Beatriz González-Barcia Horcajada" userId="6f72d2db-dd5b-4d6d-9ea5-ab51dd14515e" providerId="ADAL" clId="{9FAD8725-D359-4066-A7A8-2B0BD562E34F}" dt="2021-05-31T08:00:07.617" v="176" actId="26606"/>
          <ac:spMkLst>
            <pc:docMk/>
            <pc:sldMk cId="3864638238" sldId="397"/>
            <ac:spMk id="24" creationId="{9FD1D737-551D-40C7-B2F8-6FBB94D03B85}"/>
          </ac:spMkLst>
        </pc:spChg>
        <pc:spChg chg="add del mod">
          <ac:chgData name="Beatriz González-Barcia Horcajada" userId="6f72d2db-dd5b-4d6d-9ea5-ab51dd14515e" providerId="ADAL" clId="{9FAD8725-D359-4066-A7A8-2B0BD562E34F}" dt="2021-05-31T08:00:07.617" v="176" actId="26606"/>
          <ac:spMkLst>
            <pc:docMk/>
            <pc:sldMk cId="3864638238" sldId="397"/>
            <ac:spMk id="26" creationId="{7DFCF9DD-E9BC-49E9-B5F3-86640262F1C3}"/>
          </ac:spMkLst>
        </pc:spChg>
        <pc:spChg chg="add mod">
          <ac:chgData name="Beatriz González-Barcia Horcajada" userId="6f72d2db-dd5b-4d6d-9ea5-ab51dd14515e" providerId="ADAL" clId="{9FAD8725-D359-4066-A7A8-2B0BD562E34F}" dt="2021-05-31T08:02:15.050" v="266" actId="20577"/>
          <ac:spMkLst>
            <pc:docMk/>
            <pc:sldMk cId="3864638238" sldId="397"/>
            <ac:spMk id="31" creationId="{D963CCA9-A41B-4CDB-919E-B0BF9C65B9BC}"/>
          </ac:spMkLst>
        </pc:spChg>
        <pc:spChg chg="add mod">
          <ac:chgData name="Beatriz González-Barcia Horcajada" userId="6f72d2db-dd5b-4d6d-9ea5-ab51dd14515e" providerId="ADAL" clId="{9FAD8725-D359-4066-A7A8-2B0BD562E34F}" dt="2021-05-31T08:02:01.888" v="264" actId="207"/>
          <ac:spMkLst>
            <pc:docMk/>
            <pc:sldMk cId="3864638238" sldId="397"/>
            <ac:spMk id="33" creationId="{0C7363E0-754E-4051-A1A6-A81357010431}"/>
          </ac:spMkLst>
        </pc:spChg>
        <pc:spChg chg="add del">
          <ac:chgData name="Beatriz González-Barcia Horcajada" userId="6f72d2db-dd5b-4d6d-9ea5-ab51dd14515e" providerId="ADAL" clId="{9FAD8725-D359-4066-A7A8-2B0BD562E34F}" dt="2021-05-31T08:00:53.082" v="216"/>
          <ac:spMkLst>
            <pc:docMk/>
            <pc:sldMk cId="3864638238" sldId="397"/>
            <ac:spMk id="35" creationId="{F8B4B147-5907-4B7E-A6C0-16E467BC8105}"/>
          </ac:spMkLst>
        </pc:spChg>
        <pc:graphicFrameChg chg="add mod modGraphic">
          <ac:chgData name="Beatriz González-Barcia Horcajada" userId="6f72d2db-dd5b-4d6d-9ea5-ab51dd14515e" providerId="ADAL" clId="{9FAD8725-D359-4066-A7A8-2B0BD562E34F}" dt="2021-05-31T08:00:30.380" v="215" actId="5793"/>
          <ac:graphicFrameMkLst>
            <pc:docMk/>
            <pc:sldMk cId="3864638238" sldId="397"/>
            <ac:graphicFrameMk id="4" creationId="{8FEF560F-43D9-4335-AA2B-77A6D2AC995D}"/>
          </ac:graphicFrameMkLst>
        </pc:graphicFrameChg>
        <pc:graphicFrameChg chg="add mod modGraphic">
          <ac:chgData name="Beatriz González-Barcia Horcajada" userId="6f72d2db-dd5b-4d6d-9ea5-ab51dd14515e" providerId="ADAL" clId="{9FAD8725-D359-4066-A7A8-2B0BD562E34F}" dt="2021-05-31T08:01:01.623" v="217" actId="14100"/>
          <ac:graphicFrameMkLst>
            <pc:docMk/>
            <pc:sldMk cId="3864638238" sldId="397"/>
            <ac:graphicFrameMk id="5" creationId="{FECDCA86-AB2A-4863-9743-F1700DA4E4AF}"/>
          </ac:graphicFrameMkLst>
        </pc:graphicFrameChg>
      </pc:sldChg>
      <pc:sldChg chg="addSp delSp modSp new mod">
        <pc:chgData name="Beatriz González-Barcia Horcajada" userId="6f72d2db-dd5b-4d6d-9ea5-ab51dd14515e" providerId="ADAL" clId="{9FAD8725-D359-4066-A7A8-2B0BD562E34F}" dt="2021-05-31T08:08:01.052" v="304"/>
        <pc:sldMkLst>
          <pc:docMk/>
          <pc:sldMk cId="1639541366" sldId="398"/>
        </pc:sldMkLst>
        <pc:spChg chg="mod">
          <ac:chgData name="Beatriz González-Barcia Horcajada" userId="6f72d2db-dd5b-4d6d-9ea5-ab51dd14515e" providerId="ADAL" clId="{9FAD8725-D359-4066-A7A8-2B0BD562E34F}" dt="2021-05-31T08:05:47.577" v="297" actId="20577"/>
          <ac:spMkLst>
            <pc:docMk/>
            <pc:sldMk cId="1639541366" sldId="398"/>
            <ac:spMk id="2" creationId="{D8530BC4-0006-4E83-A9F6-062182A51534}"/>
          </ac:spMkLst>
        </pc:spChg>
        <pc:spChg chg="del">
          <ac:chgData name="Beatriz González-Barcia Horcajada" userId="6f72d2db-dd5b-4d6d-9ea5-ab51dd14515e" providerId="ADAL" clId="{9FAD8725-D359-4066-A7A8-2B0BD562E34F}" dt="2021-05-31T08:03:22.416" v="268"/>
          <ac:spMkLst>
            <pc:docMk/>
            <pc:sldMk cId="1639541366" sldId="398"/>
            <ac:spMk id="4" creationId="{91EF0131-ED90-4F25-937C-FA25B0D63F4D}"/>
          </ac:spMkLst>
        </pc:spChg>
        <pc:spChg chg="del">
          <ac:chgData name="Beatriz González-Barcia Horcajada" userId="6f72d2db-dd5b-4d6d-9ea5-ab51dd14515e" providerId="ADAL" clId="{9FAD8725-D359-4066-A7A8-2B0BD562E34F}" dt="2021-05-31T08:07:10.491" v="302" actId="478"/>
          <ac:spMkLst>
            <pc:docMk/>
            <pc:sldMk cId="1639541366" sldId="398"/>
            <ac:spMk id="5" creationId="{67E2F3BD-2218-46D1-A915-3F43AD5CB315}"/>
          </ac:spMkLst>
        </pc:spChg>
        <pc:spChg chg="del">
          <ac:chgData name="Beatriz González-Barcia Horcajada" userId="6f72d2db-dd5b-4d6d-9ea5-ab51dd14515e" providerId="ADAL" clId="{9FAD8725-D359-4066-A7A8-2B0BD562E34F}" dt="2021-05-31T08:03:43.778" v="269"/>
          <ac:spMkLst>
            <pc:docMk/>
            <pc:sldMk cId="1639541366" sldId="398"/>
            <ac:spMk id="6" creationId="{9047D518-FB71-4EF0-9F4E-D911F27B7F94}"/>
          </ac:spMkLst>
        </pc:spChg>
        <pc:graphicFrameChg chg="add mod modGraphic">
          <ac:chgData name="Beatriz González-Barcia Horcajada" userId="6f72d2db-dd5b-4d6d-9ea5-ab51dd14515e" providerId="ADAL" clId="{9FAD8725-D359-4066-A7A8-2B0BD562E34F}" dt="2021-05-31T08:06:51.553" v="301" actId="14734"/>
          <ac:graphicFrameMkLst>
            <pc:docMk/>
            <pc:sldMk cId="1639541366" sldId="398"/>
            <ac:graphicFrameMk id="7" creationId="{F791CF4E-00EC-4B9F-9E31-E0AE6B0AFF7B}"/>
          </ac:graphicFrameMkLst>
        </pc:graphicFrameChg>
        <pc:graphicFrameChg chg="add mod modGraphic">
          <ac:chgData name="Beatriz González-Barcia Horcajada" userId="6f72d2db-dd5b-4d6d-9ea5-ab51dd14515e" providerId="ADAL" clId="{9FAD8725-D359-4066-A7A8-2B0BD562E34F}" dt="2021-05-31T08:05:28.944" v="280" actId="14100"/>
          <ac:graphicFrameMkLst>
            <pc:docMk/>
            <pc:sldMk cId="1639541366" sldId="398"/>
            <ac:graphicFrameMk id="8" creationId="{ABE004A6-D090-405B-A574-552A451649F9}"/>
          </ac:graphicFrameMkLst>
        </pc:graphicFrameChg>
        <pc:graphicFrameChg chg="add mod modGraphic">
          <ac:chgData name="Beatriz González-Barcia Horcajada" userId="6f72d2db-dd5b-4d6d-9ea5-ab51dd14515e" providerId="ADAL" clId="{9FAD8725-D359-4066-A7A8-2B0BD562E34F}" dt="2021-05-31T08:05:37.099" v="281" actId="14100"/>
          <ac:graphicFrameMkLst>
            <pc:docMk/>
            <pc:sldMk cId="1639541366" sldId="398"/>
            <ac:graphicFrameMk id="9" creationId="{03CE920D-6B90-4B05-9B48-DD25F9DFF6A8}"/>
          </ac:graphicFrameMkLst>
        </pc:graphicFrameChg>
        <pc:graphicFrameChg chg="add del mod">
          <ac:chgData name="Beatriz González-Barcia Horcajada" userId="6f72d2db-dd5b-4d6d-9ea5-ab51dd14515e" providerId="ADAL" clId="{9FAD8725-D359-4066-A7A8-2B0BD562E34F}" dt="2021-05-31T08:08:01.052" v="304"/>
          <ac:graphicFrameMkLst>
            <pc:docMk/>
            <pc:sldMk cId="1639541366" sldId="398"/>
            <ac:graphicFrameMk id="10" creationId="{06B10D40-0DE7-4CD1-AE22-0CF538C1F20E}"/>
          </ac:graphicFrameMkLst>
        </pc:graphicFrameChg>
      </pc:sldChg>
      <pc:sldChg chg="new del">
        <pc:chgData name="Beatriz González-Barcia Horcajada" userId="6f72d2db-dd5b-4d6d-9ea5-ab51dd14515e" providerId="ADAL" clId="{9FAD8725-D359-4066-A7A8-2B0BD562E34F}" dt="2021-05-31T08:33:08.054" v="613" actId="2696"/>
        <pc:sldMkLst>
          <pc:docMk/>
          <pc:sldMk cId="1041698208" sldId="399"/>
        </pc:sldMkLst>
      </pc:sldChg>
      <pc:sldChg chg="add ord">
        <pc:chgData name="Beatriz González-Barcia Horcajada" userId="6f72d2db-dd5b-4d6d-9ea5-ab51dd14515e" providerId="ADAL" clId="{9FAD8725-D359-4066-A7A8-2B0BD562E34F}" dt="2021-05-31T08:08:38.851" v="308"/>
        <pc:sldMkLst>
          <pc:docMk/>
          <pc:sldMk cId="1835211240" sldId="400"/>
        </pc:sldMkLst>
      </pc:sldChg>
      <pc:sldChg chg="add modTransition">
        <pc:chgData name="Beatriz González-Barcia Horcajada" userId="6f72d2db-dd5b-4d6d-9ea5-ab51dd14515e" providerId="ADAL" clId="{9FAD8725-D359-4066-A7A8-2B0BD562E34F}" dt="2021-05-31T08:10:39.801" v="311"/>
        <pc:sldMkLst>
          <pc:docMk/>
          <pc:sldMk cId="0" sldId="401"/>
        </pc:sldMkLst>
      </pc:sldChg>
      <pc:sldChg chg="add modTransition">
        <pc:chgData name="Beatriz González-Barcia Horcajada" userId="6f72d2db-dd5b-4d6d-9ea5-ab51dd14515e" providerId="ADAL" clId="{9FAD8725-D359-4066-A7A8-2B0BD562E34F}" dt="2021-05-31T08:10:56.632" v="312"/>
        <pc:sldMkLst>
          <pc:docMk/>
          <pc:sldMk cId="0" sldId="402"/>
        </pc:sldMkLst>
      </pc:sldChg>
      <pc:sldChg chg="add modTransition">
        <pc:chgData name="Beatriz González-Barcia Horcajada" userId="6f72d2db-dd5b-4d6d-9ea5-ab51dd14515e" providerId="ADAL" clId="{9FAD8725-D359-4066-A7A8-2B0BD562E34F}" dt="2021-05-31T08:11:26.518" v="313"/>
        <pc:sldMkLst>
          <pc:docMk/>
          <pc:sldMk cId="0" sldId="403"/>
        </pc:sldMkLst>
      </pc:sldChg>
      <pc:sldChg chg="modSp add mod modTransition">
        <pc:chgData name="Beatriz González-Barcia Horcajada" userId="6f72d2db-dd5b-4d6d-9ea5-ab51dd14515e" providerId="ADAL" clId="{9FAD8725-D359-4066-A7A8-2B0BD562E34F}" dt="2021-05-31T08:28:39.021" v="499" actId="20577"/>
        <pc:sldMkLst>
          <pc:docMk/>
          <pc:sldMk cId="0" sldId="404"/>
        </pc:sldMkLst>
        <pc:spChg chg="mod">
          <ac:chgData name="Beatriz González-Barcia Horcajada" userId="6f72d2db-dd5b-4d6d-9ea5-ab51dd14515e" providerId="ADAL" clId="{9FAD8725-D359-4066-A7A8-2B0BD562E34F}" dt="2021-05-31T08:28:39.021" v="499" actId="20577"/>
          <ac:spMkLst>
            <pc:docMk/>
            <pc:sldMk cId="0" sldId="404"/>
            <ac:spMk id="9" creationId="{00000000-0000-0000-0000-000000000000}"/>
          </ac:spMkLst>
        </pc:spChg>
      </pc:sldChg>
      <pc:sldChg chg="modSp add mod modTransition">
        <pc:chgData name="Beatriz González-Barcia Horcajada" userId="6f72d2db-dd5b-4d6d-9ea5-ab51dd14515e" providerId="ADAL" clId="{9FAD8725-D359-4066-A7A8-2B0BD562E34F}" dt="2021-05-31T08:17:03.923" v="380" actId="1076"/>
        <pc:sldMkLst>
          <pc:docMk/>
          <pc:sldMk cId="0" sldId="405"/>
        </pc:sldMkLst>
        <pc:spChg chg="mod">
          <ac:chgData name="Beatriz González-Barcia Horcajada" userId="6f72d2db-dd5b-4d6d-9ea5-ab51dd14515e" providerId="ADAL" clId="{9FAD8725-D359-4066-A7A8-2B0BD562E34F}" dt="2021-05-31T08:17:03.923" v="380" actId="1076"/>
          <ac:spMkLst>
            <pc:docMk/>
            <pc:sldMk cId="0" sldId="405"/>
            <ac:spMk id="2" creationId="{00000000-0000-0000-0000-000000000000}"/>
          </ac:spMkLst>
        </pc:spChg>
        <pc:graphicFrameChg chg="mod">
          <ac:chgData name="Beatriz González-Barcia Horcajada" userId="6f72d2db-dd5b-4d6d-9ea5-ab51dd14515e" providerId="ADAL" clId="{9FAD8725-D359-4066-A7A8-2B0BD562E34F}" dt="2021-05-31T08:15:59.827" v="347" actId="1076"/>
          <ac:graphicFrameMkLst>
            <pc:docMk/>
            <pc:sldMk cId="0" sldId="405"/>
            <ac:graphicFrameMk id="3" creationId="{00000000-0000-0000-0000-000000000000}"/>
          </ac:graphicFrameMkLst>
        </pc:graphicFrameChg>
        <pc:graphicFrameChg chg="mod">
          <ac:chgData name="Beatriz González-Barcia Horcajada" userId="6f72d2db-dd5b-4d6d-9ea5-ab51dd14515e" providerId="ADAL" clId="{9FAD8725-D359-4066-A7A8-2B0BD562E34F}" dt="2021-05-31T08:16:04.504" v="348" actId="1076"/>
          <ac:graphicFrameMkLst>
            <pc:docMk/>
            <pc:sldMk cId="0" sldId="405"/>
            <ac:graphicFrameMk id="4" creationId="{00000000-0000-0000-0000-000000000000}"/>
          </ac:graphicFrameMkLst>
        </pc:graphicFrameChg>
      </pc:sldChg>
      <pc:sldChg chg="modSp add mod modTransition">
        <pc:chgData name="Beatriz González-Barcia Horcajada" userId="6f72d2db-dd5b-4d6d-9ea5-ab51dd14515e" providerId="ADAL" clId="{9FAD8725-D359-4066-A7A8-2B0BD562E34F}" dt="2021-05-31T08:32:52.527" v="612" actId="20577"/>
        <pc:sldMkLst>
          <pc:docMk/>
          <pc:sldMk cId="2941079200" sldId="406"/>
        </pc:sldMkLst>
        <pc:spChg chg="mod">
          <ac:chgData name="Beatriz González-Barcia Horcajada" userId="6f72d2db-dd5b-4d6d-9ea5-ab51dd14515e" providerId="ADAL" clId="{9FAD8725-D359-4066-A7A8-2B0BD562E34F}" dt="2021-05-31T08:18:47.943" v="419" actId="1076"/>
          <ac:spMkLst>
            <pc:docMk/>
            <pc:sldMk cId="2941079200" sldId="406"/>
            <ac:spMk id="2" creationId="{5459BCC5-BFA9-4BCB-B604-AD3BB605CB4D}"/>
          </ac:spMkLst>
        </pc:spChg>
        <pc:spChg chg="mod">
          <ac:chgData name="Beatriz González-Barcia Horcajada" userId="6f72d2db-dd5b-4d6d-9ea5-ab51dd14515e" providerId="ADAL" clId="{9FAD8725-D359-4066-A7A8-2B0BD562E34F}" dt="2021-05-31T08:32:52.527" v="612" actId="20577"/>
          <ac:spMkLst>
            <pc:docMk/>
            <pc:sldMk cId="2941079200" sldId="406"/>
            <ac:spMk id="3" creationId="{6CFB02D4-BDBA-4AF0-A0E9-7A0C0506710A}"/>
          </ac:spMkLst>
        </pc:spChg>
        <pc:spChg chg="mod">
          <ac:chgData name="Beatriz González-Barcia Horcajada" userId="6f72d2db-dd5b-4d6d-9ea5-ab51dd14515e" providerId="ADAL" clId="{9FAD8725-D359-4066-A7A8-2B0BD562E34F}" dt="2021-05-31T08:18:57.813" v="431" actId="6549"/>
          <ac:spMkLst>
            <pc:docMk/>
            <pc:sldMk cId="2941079200" sldId="406"/>
            <ac:spMk id="6" creationId="{2EA4534B-ED85-4B90-97F1-C231BFF5B36F}"/>
          </ac:spMkLst>
        </pc:spChg>
        <pc:picChg chg="mod">
          <ac:chgData name="Beatriz González-Barcia Horcajada" userId="6f72d2db-dd5b-4d6d-9ea5-ab51dd14515e" providerId="ADAL" clId="{9FAD8725-D359-4066-A7A8-2B0BD562E34F}" dt="2021-05-31T08:20:08.381" v="484" actId="1076"/>
          <ac:picMkLst>
            <pc:docMk/>
            <pc:sldMk cId="2941079200" sldId="406"/>
            <ac:picMk id="7" creationId="{9F087103-DCE3-40ED-B4FB-1F1EEE8FD182}"/>
          </ac:picMkLst>
        </pc:picChg>
      </pc:sldChg>
      <pc:sldChg chg="delSp modSp add mod modTransition">
        <pc:chgData name="Beatriz González-Barcia Horcajada" userId="6f72d2db-dd5b-4d6d-9ea5-ab51dd14515e" providerId="ADAL" clId="{9FAD8725-D359-4066-A7A8-2B0BD562E34F}" dt="2021-05-31T08:31:54.119" v="560"/>
        <pc:sldMkLst>
          <pc:docMk/>
          <pc:sldMk cId="0" sldId="407"/>
        </pc:sldMkLst>
        <pc:spChg chg="mod">
          <ac:chgData name="Beatriz González-Barcia Horcajada" userId="6f72d2db-dd5b-4d6d-9ea5-ab51dd14515e" providerId="ADAL" clId="{9FAD8725-D359-4066-A7A8-2B0BD562E34F}" dt="2021-05-31T08:30:15.975" v="501" actId="6549"/>
          <ac:spMkLst>
            <pc:docMk/>
            <pc:sldMk cId="0" sldId="407"/>
            <ac:spMk id="3" creationId="{00000000-0000-0000-0000-000000000000}"/>
          </ac:spMkLst>
        </pc:spChg>
        <pc:spChg chg="mod">
          <ac:chgData name="Beatriz González-Barcia Horcajada" userId="6f72d2db-dd5b-4d6d-9ea5-ab51dd14515e" providerId="ADAL" clId="{9FAD8725-D359-4066-A7A8-2B0BD562E34F}" dt="2021-05-31T08:30:27.689" v="506" actId="20577"/>
          <ac:spMkLst>
            <pc:docMk/>
            <pc:sldMk cId="0" sldId="407"/>
            <ac:spMk id="4" creationId="{00000000-0000-0000-0000-000000000000}"/>
          </ac:spMkLst>
        </pc:spChg>
        <pc:spChg chg="del mod">
          <ac:chgData name="Beatriz González-Barcia Horcajada" userId="6f72d2db-dd5b-4d6d-9ea5-ab51dd14515e" providerId="ADAL" clId="{9FAD8725-D359-4066-A7A8-2B0BD562E34F}" dt="2021-05-31T08:31:54.119" v="560"/>
          <ac:spMkLst>
            <pc:docMk/>
            <pc:sldMk cId="0" sldId="407"/>
            <ac:spMk id="25" creationId="{00000000-0000-0000-0000-000000000000}"/>
          </ac:spMkLst>
        </pc:spChg>
        <pc:spChg chg="del">
          <ac:chgData name="Beatriz González-Barcia Horcajada" userId="6f72d2db-dd5b-4d6d-9ea5-ab51dd14515e" providerId="ADAL" clId="{9FAD8725-D359-4066-A7A8-2B0BD562E34F}" dt="2021-05-31T08:31:54.116" v="558" actId="478"/>
          <ac:spMkLst>
            <pc:docMk/>
            <pc:sldMk cId="0" sldId="407"/>
            <ac:spMk id="26" creationId="{00000000-0000-0000-0000-000000000000}"/>
          </ac:spMkLst>
        </pc:spChg>
        <pc:spChg chg="mod">
          <ac:chgData name="Beatriz González-Barcia Horcajada" userId="6f72d2db-dd5b-4d6d-9ea5-ab51dd14515e" providerId="ADAL" clId="{9FAD8725-D359-4066-A7A8-2B0BD562E34F}" dt="2021-05-31T08:31:37.862" v="556" actId="6549"/>
          <ac:spMkLst>
            <pc:docMk/>
            <pc:sldMk cId="0" sldId="407"/>
            <ac:spMk id="29" creationId="{00000000-0000-0000-0000-000000000000}"/>
          </ac:spMkLst>
        </pc:spChg>
      </pc:sldChg>
    </pc:docChg>
  </pc:docChgLst>
  <pc:docChgLst>
    <pc:chgData name="Beatriz González-Barcia Horcajada" userId="6f72d2db-dd5b-4d6d-9ea5-ab51dd14515e" providerId="ADAL" clId="{9C34E472-AFB2-475D-A589-9B46445EBD7E}"/>
    <pc:docChg chg="undo custSel addSld modSld sldOrd">
      <pc:chgData name="Beatriz González-Barcia Horcajada" userId="6f72d2db-dd5b-4d6d-9ea5-ab51dd14515e" providerId="ADAL" clId="{9C34E472-AFB2-475D-A589-9B46445EBD7E}" dt="2021-04-25T19:21:22.214" v="577" actId="26606"/>
      <pc:docMkLst>
        <pc:docMk/>
      </pc:docMkLst>
      <pc:sldChg chg="ord">
        <pc:chgData name="Beatriz González-Barcia Horcajada" userId="6f72d2db-dd5b-4d6d-9ea5-ab51dd14515e" providerId="ADAL" clId="{9C34E472-AFB2-475D-A589-9B46445EBD7E}" dt="2021-04-25T19:06:16.612" v="552"/>
        <pc:sldMkLst>
          <pc:docMk/>
          <pc:sldMk cId="1086574210" sldId="291"/>
        </pc:sldMkLst>
      </pc:sldChg>
      <pc:sldChg chg="addSp delSp modSp new mod setBg">
        <pc:chgData name="Beatriz González-Barcia Horcajada" userId="6f72d2db-dd5b-4d6d-9ea5-ab51dd14515e" providerId="ADAL" clId="{9C34E472-AFB2-475D-A589-9B46445EBD7E}" dt="2021-04-25T18:16:34.137" v="169" actId="20577"/>
        <pc:sldMkLst>
          <pc:docMk/>
          <pc:sldMk cId="2727352532" sldId="293"/>
        </pc:sldMkLst>
        <pc:spChg chg="mod">
          <ac:chgData name="Beatriz González-Barcia Horcajada" userId="6f72d2db-dd5b-4d6d-9ea5-ab51dd14515e" providerId="ADAL" clId="{9C34E472-AFB2-475D-A589-9B46445EBD7E}" dt="2021-04-25T18:16:34.137" v="169" actId="20577"/>
          <ac:spMkLst>
            <pc:docMk/>
            <pc:sldMk cId="2727352532" sldId="293"/>
            <ac:spMk id="2" creationId="{82F124A2-41D9-45FB-99AF-CFBA9BB82DD7}"/>
          </ac:spMkLst>
        </pc:spChg>
        <pc:spChg chg="del">
          <ac:chgData name="Beatriz González-Barcia Horcajada" userId="6f72d2db-dd5b-4d6d-9ea5-ab51dd14515e" providerId="ADAL" clId="{9C34E472-AFB2-475D-A589-9B46445EBD7E}" dt="2021-04-25T18:08:09.615" v="7"/>
          <ac:spMkLst>
            <pc:docMk/>
            <pc:sldMk cId="2727352532" sldId="293"/>
            <ac:spMk id="3" creationId="{864B132D-F951-45C7-B461-318338780213}"/>
          </ac:spMkLst>
        </pc:spChg>
        <pc:spChg chg="add del mod">
          <ac:chgData name="Beatriz González-Barcia Horcajada" userId="6f72d2db-dd5b-4d6d-9ea5-ab51dd14515e" providerId="ADAL" clId="{9C34E472-AFB2-475D-A589-9B46445EBD7E}" dt="2021-04-25T18:15:53.375" v="163"/>
          <ac:spMkLst>
            <pc:docMk/>
            <pc:sldMk cId="2727352532" sldId="293"/>
            <ac:spMk id="9" creationId="{6E9F2FD5-2DBA-40C9-80E6-56E942264564}"/>
          </ac:spMkLst>
        </pc:spChg>
        <pc:spChg chg="add del">
          <ac:chgData name="Beatriz González-Barcia Horcajada" userId="6f72d2db-dd5b-4d6d-9ea5-ab51dd14515e" providerId="ADAL" clId="{9C34E472-AFB2-475D-A589-9B46445EBD7E}" dt="2021-04-25T18:09:31.226" v="16" actId="26606"/>
          <ac:spMkLst>
            <pc:docMk/>
            <pc:sldMk cId="2727352532" sldId="293"/>
            <ac:spMk id="11" creationId="{B635AC00-EA56-44AF-867F-C9B6BA9A765F}"/>
          </ac:spMkLst>
        </pc:spChg>
        <pc:spChg chg="add del">
          <ac:chgData name="Beatriz González-Barcia Horcajada" userId="6f72d2db-dd5b-4d6d-9ea5-ab51dd14515e" providerId="ADAL" clId="{9C34E472-AFB2-475D-A589-9B46445EBD7E}" dt="2021-04-25T18:09:31.226" v="16" actId="26606"/>
          <ac:spMkLst>
            <pc:docMk/>
            <pc:sldMk cId="2727352532" sldId="293"/>
            <ac:spMk id="18" creationId="{D27AF1E5-55F1-4EF3-8D9D-C7A6FF3124F3}"/>
          </ac:spMkLst>
        </pc:spChg>
        <pc:spChg chg="add del">
          <ac:chgData name="Beatriz González-Barcia Horcajada" userId="6f72d2db-dd5b-4d6d-9ea5-ab51dd14515e" providerId="ADAL" clId="{9C34E472-AFB2-475D-A589-9B46445EBD7E}" dt="2021-04-25T18:09:31.226" v="16" actId="26606"/>
          <ac:spMkLst>
            <pc:docMk/>
            <pc:sldMk cId="2727352532" sldId="293"/>
            <ac:spMk id="22" creationId="{EDCFCC8C-3227-4DC1-926C-69A9AD7D1EDC}"/>
          </ac:spMkLst>
        </pc:spChg>
        <pc:spChg chg="add del">
          <ac:chgData name="Beatriz González-Barcia Horcajada" userId="6f72d2db-dd5b-4d6d-9ea5-ab51dd14515e" providerId="ADAL" clId="{9C34E472-AFB2-475D-A589-9B46445EBD7E}" dt="2021-04-25T18:09:31.226" v="16" actId="26606"/>
          <ac:spMkLst>
            <pc:docMk/>
            <pc:sldMk cId="2727352532" sldId="293"/>
            <ac:spMk id="24" creationId="{084E0BC5-C91E-42E5-AC18-E15459DEB74D}"/>
          </ac:spMkLst>
        </pc:spChg>
        <pc:spChg chg="add del">
          <ac:chgData name="Beatriz González-Barcia Horcajada" userId="6f72d2db-dd5b-4d6d-9ea5-ab51dd14515e" providerId="ADAL" clId="{9C34E472-AFB2-475D-A589-9B46445EBD7E}" dt="2021-04-25T18:09:31.226" v="16" actId="26606"/>
          <ac:spMkLst>
            <pc:docMk/>
            <pc:sldMk cId="2727352532" sldId="293"/>
            <ac:spMk id="26" creationId="{247502CC-EDDC-41C1-BF5C-ECF18E0F70AE}"/>
          </ac:spMkLst>
        </pc:spChg>
        <pc:spChg chg="add del">
          <ac:chgData name="Beatriz González-Barcia Horcajada" userId="6f72d2db-dd5b-4d6d-9ea5-ab51dd14515e" providerId="ADAL" clId="{9C34E472-AFB2-475D-A589-9B46445EBD7E}" dt="2021-04-25T18:09:31.226" v="16" actId="26606"/>
          <ac:spMkLst>
            <pc:docMk/>
            <pc:sldMk cId="2727352532" sldId="293"/>
            <ac:spMk id="28" creationId="{BCB43995-6D37-498F-89B6-D7FAEEC70170}"/>
          </ac:spMkLst>
        </pc:spChg>
        <pc:grpChg chg="add del">
          <ac:chgData name="Beatriz González-Barcia Horcajada" userId="6f72d2db-dd5b-4d6d-9ea5-ab51dd14515e" providerId="ADAL" clId="{9C34E472-AFB2-475D-A589-9B46445EBD7E}" dt="2021-04-25T18:09:31.226" v="16" actId="26606"/>
          <ac:grpSpMkLst>
            <pc:docMk/>
            <pc:sldMk cId="2727352532" sldId="293"/>
            <ac:grpSpMk id="14" creationId="{0E39C11F-716B-4AC9-8C85-E756E3F51EFC}"/>
          </ac:grpSpMkLst>
        </pc:grpChg>
        <pc:picChg chg="add del mod ord">
          <ac:chgData name="Beatriz González-Barcia Horcajada" userId="6f72d2db-dd5b-4d6d-9ea5-ab51dd14515e" providerId="ADAL" clId="{9C34E472-AFB2-475D-A589-9B46445EBD7E}" dt="2021-04-25T18:11:13.975" v="18" actId="478"/>
          <ac:picMkLst>
            <pc:docMk/>
            <pc:sldMk cId="2727352532" sldId="293"/>
            <ac:picMk id="4" creationId="{64F3EFD7-3366-414A-8F02-2DBD1525381C}"/>
          </ac:picMkLst>
        </pc:picChg>
        <pc:picChg chg="add del mod">
          <ac:chgData name="Beatriz González-Barcia Horcajada" userId="6f72d2db-dd5b-4d6d-9ea5-ab51dd14515e" providerId="ADAL" clId="{9C34E472-AFB2-475D-A589-9B46445EBD7E}" dt="2021-04-25T18:11:06.877" v="17" actId="478"/>
          <ac:picMkLst>
            <pc:docMk/>
            <pc:sldMk cId="2727352532" sldId="293"/>
            <ac:picMk id="5" creationId="{0DFAD2D9-AB52-4D09-8630-D05539964FFC}"/>
          </ac:picMkLst>
        </pc:picChg>
        <pc:picChg chg="add del mod ord">
          <ac:chgData name="Beatriz González-Barcia Horcajada" userId="6f72d2db-dd5b-4d6d-9ea5-ab51dd14515e" providerId="ADAL" clId="{9C34E472-AFB2-475D-A589-9B46445EBD7E}" dt="2021-04-25T18:11:16.978" v="19" actId="478"/>
          <ac:picMkLst>
            <pc:docMk/>
            <pc:sldMk cId="2727352532" sldId="293"/>
            <ac:picMk id="6" creationId="{5AFAF0C4-0B62-4896-961E-49DDC382A9DF}"/>
          </ac:picMkLst>
        </pc:picChg>
        <pc:picChg chg="add del mod">
          <ac:chgData name="Beatriz González-Barcia Horcajada" userId="6f72d2db-dd5b-4d6d-9ea5-ab51dd14515e" providerId="ADAL" clId="{9C34E472-AFB2-475D-A589-9B46445EBD7E}" dt="2021-04-25T18:11:24.185" v="20" actId="478"/>
          <ac:picMkLst>
            <pc:docMk/>
            <pc:sldMk cId="2727352532" sldId="293"/>
            <ac:picMk id="7" creationId="{9EA86661-ADE1-4F9E-8A38-51792A93E08E}"/>
          </ac:picMkLst>
        </pc:picChg>
        <pc:picChg chg="add del">
          <ac:chgData name="Beatriz González-Barcia Horcajada" userId="6f72d2db-dd5b-4d6d-9ea5-ab51dd14515e" providerId="ADAL" clId="{9C34E472-AFB2-475D-A589-9B46445EBD7E}" dt="2021-04-25T18:09:31.226" v="16" actId="26606"/>
          <ac:picMkLst>
            <pc:docMk/>
            <pc:sldMk cId="2727352532" sldId="293"/>
            <ac:picMk id="20" creationId="{2072B77A-A6A6-4C7E-A3ED-7C8497950282}"/>
          </ac:picMkLst>
        </pc:picChg>
        <pc:picChg chg="add mod">
          <ac:chgData name="Beatriz González-Barcia Horcajada" userId="6f72d2db-dd5b-4d6d-9ea5-ab51dd14515e" providerId="ADAL" clId="{9C34E472-AFB2-475D-A589-9B46445EBD7E}" dt="2021-04-25T18:16:15.893" v="167" actId="1076"/>
          <ac:picMkLst>
            <pc:docMk/>
            <pc:sldMk cId="2727352532" sldId="293"/>
            <ac:picMk id="21" creationId="{A697749A-EFD4-42D2-906E-F35032F0F681}"/>
          </ac:picMkLst>
        </pc:picChg>
      </pc:sldChg>
      <pc:sldChg chg="addSp delSp modSp new mod">
        <pc:chgData name="Beatriz González-Barcia Horcajada" userId="6f72d2db-dd5b-4d6d-9ea5-ab51dd14515e" providerId="ADAL" clId="{9C34E472-AFB2-475D-A589-9B46445EBD7E}" dt="2021-04-25T18:20:04.098" v="257" actId="20577"/>
        <pc:sldMkLst>
          <pc:docMk/>
          <pc:sldMk cId="3770293953" sldId="294"/>
        </pc:sldMkLst>
        <pc:spChg chg="mod">
          <ac:chgData name="Beatriz González-Barcia Horcajada" userId="6f72d2db-dd5b-4d6d-9ea5-ab51dd14515e" providerId="ADAL" clId="{9C34E472-AFB2-475D-A589-9B46445EBD7E}" dt="2021-04-25T18:20:04.098" v="257" actId="20577"/>
          <ac:spMkLst>
            <pc:docMk/>
            <pc:sldMk cId="3770293953" sldId="294"/>
            <ac:spMk id="2" creationId="{0DF69DD8-FC29-4371-82BB-144687E13DA2}"/>
          </ac:spMkLst>
        </pc:spChg>
        <pc:spChg chg="del">
          <ac:chgData name="Beatriz González-Barcia Horcajada" userId="6f72d2db-dd5b-4d6d-9ea5-ab51dd14515e" providerId="ADAL" clId="{9C34E472-AFB2-475D-A589-9B46445EBD7E}" dt="2021-04-25T18:19:07.984" v="171"/>
          <ac:spMkLst>
            <pc:docMk/>
            <pc:sldMk cId="3770293953" sldId="294"/>
            <ac:spMk id="3" creationId="{CAD9AD92-BC22-4DFB-8B88-A6DB4AA9B0BA}"/>
          </ac:spMkLst>
        </pc:spChg>
        <pc:picChg chg="add mod">
          <ac:chgData name="Beatriz González-Barcia Horcajada" userId="6f72d2db-dd5b-4d6d-9ea5-ab51dd14515e" providerId="ADAL" clId="{9C34E472-AFB2-475D-A589-9B46445EBD7E}" dt="2021-04-25T18:19:20.154" v="174" actId="1076"/>
          <ac:picMkLst>
            <pc:docMk/>
            <pc:sldMk cId="3770293953" sldId="294"/>
            <ac:picMk id="4" creationId="{53104284-3AE9-4F7A-8290-B416835F0061}"/>
          </ac:picMkLst>
        </pc:picChg>
      </pc:sldChg>
      <pc:sldChg chg="addSp delSp modSp new mod setBg">
        <pc:chgData name="Beatriz González-Barcia Horcajada" userId="6f72d2db-dd5b-4d6d-9ea5-ab51dd14515e" providerId="ADAL" clId="{9C34E472-AFB2-475D-A589-9B46445EBD7E}" dt="2021-04-25T18:49:28.659" v="448" actId="20577"/>
        <pc:sldMkLst>
          <pc:docMk/>
          <pc:sldMk cId="4161982676" sldId="295"/>
        </pc:sldMkLst>
        <pc:spChg chg="mod ord">
          <ac:chgData name="Beatriz González-Barcia Horcajada" userId="6f72d2db-dd5b-4d6d-9ea5-ab51dd14515e" providerId="ADAL" clId="{9C34E472-AFB2-475D-A589-9B46445EBD7E}" dt="2021-04-25T18:48:01.236" v="363" actId="26606"/>
          <ac:spMkLst>
            <pc:docMk/>
            <pc:sldMk cId="4161982676" sldId="295"/>
            <ac:spMk id="2" creationId="{A19FDD07-1367-48F3-9B74-0AE4F22B6166}"/>
          </ac:spMkLst>
        </pc:spChg>
        <pc:spChg chg="del">
          <ac:chgData name="Beatriz González-Barcia Horcajada" userId="6f72d2db-dd5b-4d6d-9ea5-ab51dd14515e" providerId="ADAL" clId="{9C34E472-AFB2-475D-A589-9B46445EBD7E}" dt="2021-04-25T18:46:06.487" v="357"/>
          <ac:spMkLst>
            <pc:docMk/>
            <pc:sldMk cId="4161982676" sldId="295"/>
            <ac:spMk id="3" creationId="{BDBD040E-5806-4D2A-9FBA-7228BBAF41FE}"/>
          </ac:spMkLst>
        </pc:spChg>
        <pc:spChg chg="add mod">
          <ac:chgData name="Beatriz González-Barcia Horcajada" userId="6f72d2db-dd5b-4d6d-9ea5-ab51dd14515e" providerId="ADAL" clId="{9C34E472-AFB2-475D-A589-9B46445EBD7E}" dt="2021-04-25T18:49:28.659" v="448" actId="20577"/>
          <ac:spMkLst>
            <pc:docMk/>
            <pc:sldMk cId="4161982676" sldId="295"/>
            <ac:spMk id="8" creationId="{FB349BD6-775B-4A7A-BC29-D5CE8A6E3B15}"/>
          </ac:spMkLst>
        </pc:spChg>
        <pc:spChg chg="add">
          <ac:chgData name="Beatriz González-Barcia Horcajada" userId="6f72d2db-dd5b-4d6d-9ea5-ab51dd14515e" providerId="ADAL" clId="{9C34E472-AFB2-475D-A589-9B46445EBD7E}" dt="2021-04-25T18:48:01.236" v="363" actId="26606"/>
          <ac:spMkLst>
            <pc:docMk/>
            <pc:sldMk cId="4161982676" sldId="295"/>
            <ac:spMk id="15" creationId="{E1E1EAB6-C066-436F-B97B-506A3CAD01D8}"/>
          </ac:spMkLst>
        </pc:spChg>
        <pc:grpChg chg="add">
          <ac:chgData name="Beatriz González-Barcia Horcajada" userId="6f72d2db-dd5b-4d6d-9ea5-ab51dd14515e" providerId="ADAL" clId="{9C34E472-AFB2-475D-A589-9B46445EBD7E}" dt="2021-04-25T18:48:01.236" v="363" actId="26606"/>
          <ac:grpSpMkLst>
            <pc:docMk/>
            <pc:sldMk cId="4161982676" sldId="295"/>
            <ac:grpSpMk id="11" creationId="{AC37DDB7-CF1E-4923-8356-966F5F2A0795}"/>
          </ac:grpSpMkLst>
        </pc:grpChg>
        <pc:picChg chg="add mod">
          <ac:chgData name="Beatriz González-Barcia Horcajada" userId="6f72d2db-dd5b-4d6d-9ea5-ab51dd14515e" providerId="ADAL" clId="{9C34E472-AFB2-475D-A589-9B46445EBD7E}" dt="2021-04-25T18:48:01.236" v="363" actId="26606"/>
          <ac:picMkLst>
            <pc:docMk/>
            <pc:sldMk cId="4161982676" sldId="295"/>
            <ac:picMk id="4" creationId="{B5AACAFE-7CFD-4D84-B467-90FF3BCE35D5}"/>
          </ac:picMkLst>
        </pc:picChg>
        <pc:picChg chg="add">
          <ac:chgData name="Beatriz González-Barcia Horcajada" userId="6f72d2db-dd5b-4d6d-9ea5-ab51dd14515e" providerId="ADAL" clId="{9C34E472-AFB2-475D-A589-9B46445EBD7E}" dt="2021-04-25T18:48:01.236" v="363" actId="26606"/>
          <ac:picMkLst>
            <pc:docMk/>
            <pc:sldMk cId="4161982676" sldId="295"/>
            <ac:picMk id="17" creationId="{4A0584A2-7157-4FF9-BDF0-792791AE67E8}"/>
          </ac:picMkLst>
        </pc:picChg>
      </pc:sldChg>
      <pc:sldChg chg="addSp delSp modSp new mod ord setBg">
        <pc:chgData name="Beatriz González-Barcia Horcajada" userId="6f72d2db-dd5b-4d6d-9ea5-ab51dd14515e" providerId="ADAL" clId="{9C34E472-AFB2-475D-A589-9B46445EBD7E}" dt="2021-04-25T18:47:17.555" v="361" actId="1076"/>
        <pc:sldMkLst>
          <pc:docMk/>
          <pc:sldMk cId="893117869" sldId="296"/>
        </pc:sldMkLst>
        <pc:spChg chg="mod ord">
          <ac:chgData name="Beatriz González-Barcia Horcajada" userId="6f72d2db-dd5b-4d6d-9ea5-ab51dd14515e" providerId="ADAL" clId="{9C34E472-AFB2-475D-A589-9B46445EBD7E}" dt="2021-04-25T18:47:17.555" v="361" actId="1076"/>
          <ac:spMkLst>
            <pc:docMk/>
            <pc:sldMk cId="893117869" sldId="296"/>
            <ac:spMk id="2" creationId="{814C927B-5CEE-4A27-9A52-C7C61D526734}"/>
          </ac:spMkLst>
        </pc:spChg>
        <pc:spChg chg="del">
          <ac:chgData name="Beatriz González-Barcia Horcajada" userId="6f72d2db-dd5b-4d6d-9ea5-ab51dd14515e" providerId="ADAL" clId="{9C34E472-AFB2-475D-A589-9B46445EBD7E}" dt="2021-04-25T18:41:39.655" v="260"/>
          <ac:spMkLst>
            <pc:docMk/>
            <pc:sldMk cId="893117869" sldId="296"/>
            <ac:spMk id="3" creationId="{85FC3324-D541-412C-92AC-C263E1654A88}"/>
          </ac:spMkLst>
        </pc:spChg>
        <pc:spChg chg="add mod">
          <ac:chgData name="Beatriz González-Barcia Horcajada" userId="6f72d2db-dd5b-4d6d-9ea5-ab51dd14515e" providerId="ADAL" clId="{9C34E472-AFB2-475D-A589-9B46445EBD7E}" dt="2021-04-25T18:46:42.993" v="359" actId="255"/>
          <ac:spMkLst>
            <pc:docMk/>
            <pc:sldMk cId="893117869" sldId="296"/>
            <ac:spMk id="8" creationId="{08CA513F-B017-4D9F-9758-0E902D9AD195}"/>
          </ac:spMkLst>
        </pc:spChg>
        <pc:spChg chg="add">
          <ac:chgData name="Beatriz González-Barcia Horcajada" userId="6f72d2db-dd5b-4d6d-9ea5-ab51dd14515e" providerId="ADAL" clId="{9C34E472-AFB2-475D-A589-9B46445EBD7E}" dt="2021-04-25T18:42:05.489" v="261" actId="26606"/>
          <ac:spMkLst>
            <pc:docMk/>
            <pc:sldMk cId="893117869" sldId="296"/>
            <ac:spMk id="15" creationId="{E1E1EAB6-C066-436F-B97B-506A3CAD01D8}"/>
          </ac:spMkLst>
        </pc:spChg>
        <pc:grpChg chg="add">
          <ac:chgData name="Beatriz González-Barcia Horcajada" userId="6f72d2db-dd5b-4d6d-9ea5-ab51dd14515e" providerId="ADAL" clId="{9C34E472-AFB2-475D-A589-9B46445EBD7E}" dt="2021-04-25T18:42:05.489" v="261" actId="26606"/>
          <ac:grpSpMkLst>
            <pc:docMk/>
            <pc:sldMk cId="893117869" sldId="296"/>
            <ac:grpSpMk id="11" creationId="{AC37DDB7-CF1E-4923-8356-966F5F2A0795}"/>
          </ac:grpSpMkLst>
        </pc:grpChg>
        <pc:picChg chg="add mod">
          <ac:chgData name="Beatriz González-Barcia Horcajada" userId="6f72d2db-dd5b-4d6d-9ea5-ab51dd14515e" providerId="ADAL" clId="{9C34E472-AFB2-475D-A589-9B46445EBD7E}" dt="2021-04-25T18:42:05.489" v="261" actId="26606"/>
          <ac:picMkLst>
            <pc:docMk/>
            <pc:sldMk cId="893117869" sldId="296"/>
            <ac:picMk id="4" creationId="{734B0ABF-2C7F-41D5-ADFA-5600E4DCF24F}"/>
          </ac:picMkLst>
        </pc:picChg>
        <pc:picChg chg="add">
          <ac:chgData name="Beatriz González-Barcia Horcajada" userId="6f72d2db-dd5b-4d6d-9ea5-ab51dd14515e" providerId="ADAL" clId="{9C34E472-AFB2-475D-A589-9B46445EBD7E}" dt="2021-04-25T18:42:05.489" v="261" actId="26606"/>
          <ac:picMkLst>
            <pc:docMk/>
            <pc:sldMk cId="893117869" sldId="296"/>
            <ac:picMk id="17" creationId="{4A0584A2-7157-4FF9-BDF0-792791AE67E8}"/>
          </ac:picMkLst>
        </pc:picChg>
      </pc:sldChg>
      <pc:sldChg chg="addSp delSp modSp new mod setBg">
        <pc:chgData name="Beatriz González-Barcia Horcajada" userId="6f72d2db-dd5b-4d6d-9ea5-ab51dd14515e" providerId="ADAL" clId="{9C34E472-AFB2-475D-A589-9B46445EBD7E}" dt="2021-04-25T18:56:30.558" v="550" actId="255"/>
        <pc:sldMkLst>
          <pc:docMk/>
          <pc:sldMk cId="2296482222" sldId="297"/>
        </pc:sldMkLst>
        <pc:spChg chg="mod ord">
          <ac:chgData name="Beatriz González-Barcia Horcajada" userId="6f72d2db-dd5b-4d6d-9ea5-ab51dd14515e" providerId="ADAL" clId="{9C34E472-AFB2-475D-A589-9B46445EBD7E}" dt="2021-04-25T18:56:30.558" v="550" actId="255"/>
          <ac:spMkLst>
            <pc:docMk/>
            <pc:sldMk cId="2296482222" sldId="297"/>
            <ac:spMk id="2" creationId="{3E80DE5F-F2E0-47F3-9E23-2D2B0AA52D9E}"/>
          </ac:spMkLst>
        </pc:spChg>
        <pc:spChg chg="del">
          <ac:chgData name="Beatriz González-Barcia Horcajada" userId="6f72d2db-dd5b-4d6d-9ea5-ab51dd14515e" providerId="ADAL" clId="{9C34E472-AFB2-475D-A589-9B46445EBD7E}" dt="2021-04-25T18:53:05.070" v="451"/>
          <ac:spMkLst>
            <pc:docMk/>
            <pc:sldMk cId="2296482222" sldId="297"/>
            <ac:spMk id="3" creationId="{B4A26CD1-7621-479D-84EB-2AD3B6AF7ED8}"/>
          </ac:spMkLst>
        </pc:spChg>
        <pc:spChg chg="add del">
          <ac:chgData name="Beatriz González-Barcia Horcajada" userId="6f72d2db-dd5b-4d6d-9ea5-ab51dd14515e" providerId="ADAL" clId="{9C34E472-AFB2-475D-A589-9B46445EBD7E}" dt="2021-04-25T18:53:28.575" v="453" actId="26606"/>
          <ac:spMkLst>
            <pc:docMk/>
            <pc:sldMk cId="2296482222" sldId="297"/>
            <ac:spMk id="8" creationId="{7B56D181-5EB4-4815-BE72-AA968F1D5A31}"/>
          </ac:spMkLst>
        </pc:spChg>
        <pc:spChg chg="add del">
          <ac:chgData name="Beatriz González-Barcia Horcajada" userId="6f72d2db-dd5b-4d6d-9ea5-ab51dd14515e" providerId="ADAL" clId="{9C34E472-AFB2-475D-A589-9B46445EBD7E}" dt="2021-04-25T18:53:28.575" v="453" actId="26606"/>
          <ac:spMkLst>
            <pc:docMk/>
            <pc:sldMk cId="2296482222" sldId="297"/>
            <ac:spMk id="15" creationId="{011BF1CF-8959-4DFB-9A02-7E686D512DA9}"/>
          </ac:spMkLst>
        </pc:spChg>
        <pc:spChg chg="add">
          <ac:chgData name="Beatriz González-Barcia Horcajada" userId="6f72d2db-dd5b-4d6d-9ea5-ab51dd14515e" providerId="ADAL" clId="{9C34E472-AFB2-475D-A589-9B46445EBD7E}" dt="2021-04-25T18:53:28.644" v="454" actId="26606"/>
          <ac:spMkLst>
            <pc:docMk/>
            <pc:sldMk cId="2296482222" sldId="297"/>
            <ac:spMk id="20" creationId="{4AB69011-4C4F-4A3D-89F4-12684247ACE9}"/>
          </ac:spMkLst>
        </pc:spChg>
        <pc:spChg chg="add">
          <ac:chgData name="Beatriz González-Barcia Horcajada" userId="6f72d2db-dd5b-4d6d-9ea5-ab51dd14515e" providerId="ADAL" clId="{9C34E472-AFB2-475D-A589-9B46445EBD7E}" dt="2021-04-25T18:53:28.644" v="454" actId="26606"/>
          <ac:spMkLst>
            <pc:docMk/>
            <pc:sldMk cId="2296482222" sldId="297"/>
            <ac:spMk id="21" creationId="{52327C65-34C5-43DB-9906-19F95E3E6CF8}"/>
          </ac:spMkLst>
        </pc:spChg>
        <pc:spChg chg="add">
          <ac:chgData name="Beatriz González-Barcia Horcajada" userId="6f72d2db-dd5b-4d6d-9ea5-ab51dd14515e" providerId="ADAL" clId="{9C34E472-AFB2-475D-A589-9B46445EBD7E}" dt="2021-04-25T18:53:28.644" v="454" actId="26606"/>
          <ac:spMkLst>
            <pc:docMk/>
            <pc:sldMk cId="2296482222" sldId="297"/>
            <ac:spMk id="22" creationId="{49CBBE2A-2397-4277-BABF-B4F0F9ED006A}"/>
          </ac:spMkLst>
        </pc:spChg>
        <pc:spChg chg="add">
          <ac:chgData name="Beatriz González-Barcia Horcajada" userId="6f72d2db-dd5b-4d6d-9ea5-ab51dd14515e" providerId="ADAL" clId="{9C34E472-AFB2-475D-A589-9B46445EBD7E}" dt="2021-04-25T18:53:28.644" v="454" actId="26606"/>
          <ac:spMkLst>
            <pc:docMk/>
            <pc:sldMk cId="2296482222" sldId="297"/>
            <ac:spMk id="23" creationId="{928220EF-17E2-4A4B-A78D-782A00DCB878}"/>
          </ac:spMkLst>
        </pc:spChg>
        <pc:spChg chg="add mod">
          <ac:chgData name="Beatriz González-Barcia Horcajada" userId="6f72d2db-dd5b-4d6d-9ea5-ab51dd14515e" providerId="ADAL" clId="{9C34E472-AFB2-475D-A589-9B46445EBD7E}" dt="2021-04-25T18:56:15.260" v="549" actId="20577"/>
          <ac:spMkLst>
            <pc:docMk/>
            <pc:sldMk cId="2296482222" sldId="297"/>
            <ac:spMk id="24" creationId="{A380484A-1CA4-45AA-923B-D01D0DD8396F}"/>
          </ac:spMkLst>
        </pc:spChg>
        <pc:grpChg chg="add del">
          <ac:chgData name="Beatriz González-Barcia Horcajada" userId="6f72d2db-dd5b-4d6d-9ea5-ab51dd14515e" providerId="ADAL" clId="{9C34E472-AFB2-475D-A589-9B46445EBD7E}" dt="2021-04-25T18:53:28.575" v="453" actId="26606"/>
          <ac:grpSpMkLst>
            <pc:docMk/>
            <pc:sldMk cId="2296482222" sldId="297"/>
            <ac:grpSpMk id="11" creationId="{CA743592-A693-4947-8B39-B51AF9B26B63}"/>
          </ac:grpSpMkLst>
        </pc:grpChg>
        <pc:picChg chg="add mod">
          <ac:chgData name="Beatriz González-Barcia Horcajada" userId="6f72d2db-dd5b-4d6d-9ea5-ab51dd14515e" providerId="ADAL" clId="{9C34E472-AFB2-475D-A589-9B46445EBD7E}" dt="2021-04-25T18:53:28.644" v="454" actId="26606"/>
          <ac:picMkLst>
            <pc:docMk/>
            <pc:sldMk cId="2296482222" sldId="297"/>
            <ac:picMk id="4" creationId="{B1934E3C-9B60-42BF-AECA-B6DEE4326FBF}"/>
          </ac:picMkLst>
        </pc:picChg>
        <pc:picChg chg="add">
          <ac:chgData name="Beatriz González-Barcia Horcajada" userId="6f72d2db-dd5b-4d6d-9ea5-ab51dd14515e" providerId="ADAL" clId="{9C34E472-AFB2-475D-A589-9B46445EBD7E}" dt="2021-04-25T18:53:28.644" v="454" actId="26606"/>
          <ac:picMkLst>
            <pc:docMk/>
            <pc:sldMk cId="2296482222" sldId="297"/>
            <ac:picMk id="13" creationId="{0D7B04F2-E023-4AA1-917E-8B37BCB49677}"/>
          </ac:picMkLst>
        </pc:picChg>
        <pc:picChg chg="add del">
          <ac:chgData name="Beatriz González-Barcia Horcajada" userId="6f72d2db-dd5b-4d6d-9ea5-ab51dd14515e" providerId="ADAL" clId="{9C34E472-AFB2-475D-A589-9B46445EBD7E}" dt="2021-04-25T18:53:28.575" v="453" actId="26606"/>
          <ac:picMkLst>
            <pc:docMk/>
            <pc:sldMk cId="2296482222" sldId="297"/>
            <ac:picMk id="17" creationId="{C614D39E-6EA9-4C3C-9997-993268449EE1}"/>
          </ac:picMkLst>
        </pc:picChg>
        <pc:picChg chg="add">
          <ac:chgData name="Beatriz González-Barcia Horcajada" userId="6f72d2db-dd5b-4d6d-9ea5-ab51dd14515e" providerId="ADAL" clId="{9C34E472-AFB2-475D-A589-9B46445EBD7E}" dt="2021-04-25T18:53:28.644" v="454" actId="26606"/>
          <ac:picMkLst>
            <pc:docMk/>
            <pc:sldMk cId="2296482222" sldId="297"/>
            <ac:picMk id="19" creationId="{7D93EE99-97F4-455F-8AFC-5119B1B4ED4D}"/>
          </ac:picMkLst>
        </pc:picChg>
      </pc:sldChg>
      <pc:sldChg chg="addSp delSp modSp new mod setBg">
        <pc:chgData name="Beatriz González-Barcia Horcajada" userId="6f72d2db-dd5b-4d6d-9ea5-ab51dd14515e" providerId="ADAL" clId="{9C34E472-AFB2-475D-A589-9B46445EBD7E}" dt="2021-04-25T19:21:22.214" v="577" actId="26606"/>
        <pc:sldMkLst>
          <pc:docMk/>
          <pc:sldMk cId="829151868" sldId="298"/>
        </pc:sldMkLst>
        <pc:spChg chg="mod">
          <ac:chgData name="Beatriz González-Barcia Horcajada" userId="6f72d2db-dd5b-4d6d-9ea5-ab51dd14515e" providerId="ADAL" clId="{9C34E472-AFB2-475D-A589-9B46445EBD7E}" dt="2021-04-25T19:21:22.214" v="577" actId="26606"/>
          <ac:spMkLst>
            <pc:docMk/>
            <pc:sldMk cId="829151868" sldId="298"/>
            <ac:spMk id="2" creationId="{0EB7C594-3E5D-473E-A0C1-4448004BDD27}"/>
          </ac:spMkLst>
        </pc:spChg>
        <pc:spChg chg="add del mod">
          <ac:chgData name="Beatriz González-Barcia Horcajada" userId="6f72d2db-dd5b-4d6d-9ea5-ab51dd14515e" providerId="ADAL" clId="{9C34E472-AFB2-475D-A589-9B46445EBD7E}" dt="2021-04-25T19:21:22.214" v="577" actId="26606"/>
          <ac:spMkLst>
            <pc:docMk/>
            <pc:sldMk cId="829151868" sldId="298"/>
            <ac:spMk id="3" creationId="{CFEA6EF0-13E5-40A5-A25F-BF54327FCC9E}"/>
          </ac:spMkLst>
        </pc:spChg>
        <pc:spChg chg="add del">
          <ac:chgData name="Beatriz González-Barcia Horcajada" userId="6f72d2db-dd5b-4d6d-9ea5-ab51dd14515e" providerId="ADAL" clId="{9C34E472-AFB2-475D-A589-9B46445EBD7E}" dt="2021-04-25T19:21:22.116" v="576" actId="26606"/>
          <ac:spMkLst>
            <pc:docMk/>
            <pc:sldMk cId="829151868" sldId="298"/>
            <ac:spMk id="8" creationId="{4B0FA309-807F-4C17-98EF-A3BA7388E213}"/>
          </ac:spMkLst>
        </pc:spChg>
        <pc:spChg chg="add del">
          <ac:chgData name="Beatriz González-Barcia Horcajada" userId="6f72d2db-dd5b-4d6d-9ea5-ab51dd14515e" providerId="ADAL" clId="{9C34E472-AFB2-475D-A589-9B46445EBD7E}" dt="2021-04-25T19:21:22.116" v="576" actId="26606"/>
          <ac:spMkLst>
            <pc:docMk/>
            <pc:sldMk cId="829151868" sldId="298"/>
            <ac:spMk id="12" creationId="{C8FA1749-B91A-40E7-AD01-0B9C9C6AF74E}"/>
          </ac:spMkLst>
        </pc:spChg>
        <pc:spChg chg="add del">
          <ac:chgData name="Beatriz González-Barcia Horcajada" userId="6f72d2db-dd5b-4d6d-9ea5-ab51dd14515e" providerId="ADAL" clId="{9C34E472-AFB2-475D-A589-9B46445EBD7E}" dt="2021-04-25T19:21:22.116" v="576" actId="26606"/>
          <ac:spMkLst>
            <pc:docMk/>
            <pc:sldMk cId="829151868" sldId="298"/>
            <ac:spMk id="16" creationId="{700676C8-6DE8-47DD-9A23-D42063A12E10}"/>
          </ac:spMkLst>
        </pc:spChg>
        <pc:graphicFrameChg chg="add del mod">
          <ac:chgData name="Beatriz González-Barcia Horcajada" userId="6f72d2db-dd5b-4d6d-9ea5-ab51dd14515e" providerId="ADAL" clId="{9C34E472-AFB2-475D-A589-9B46445EBD7E}" dt="2021-04-25T19:20:45.829" v="567" actId="26606"/>
          <ac:graphicFrameMkLst>
            <pc:docMk/>
            <pc:sldMk cId="829151868" sldId="298"/>
            <ac:graphicFrameMk id="7" creationId="{65ABD449-3F89-44C8-8FB3-DD51E4CBE1AC}"/>
          </ac:graphicFrameMkLst>
        </pc:graphicFrameChg>
        <pc:graphicFrameChg chg="add">
          <ac:chgData name="Beatriz González-Barcia Horcajada" userId="6f72d2db-dd5b-4d6d-9ea5-ab51dd14515e" providerId="ADAL" clId="{9C34E472-AFB2-475D-A589-9B46445EBD7E}" dt="2021-04-25T19:21:22.214" v="577" actId="26606"/>
          <ac:graphicFrameMkLst>
            <pc:docMk/>
            <pc:sldMk cId="829151868" sldId="298"/>
            <ac:graphicFrameMk id="18" creationId="{454DB9AB-300E-4907-8F98-CBD62B6CF808}"/>
          </ac:graphicFrameMkLst>
        </pc:graphicFrameChg>
        <pc:picChg chg="add del mod">
          <ac:chgData name="Beatriz González-Barcia Horcajada" userId="6f72d2db-dd5b-4d6d-9ea5-ab51dd14515e" providerId="ADAL" clId="{9C34E472-AFB2-475D-A589-9B46445EBD7E}" dt="2021-04-25T19:20:53.397" v="570" actId="478"/>
          <ac:picMkLst>
            <pc:docMk/>
            <pc:sldMk cId="829151868" sldId="298"/>
            <ac:picMk id="5" creationId="{6DDD3DF4-4EEE-4705-88F2-5D85E060C72C}"/>
          </ac:picMkLst>
        </pc:picChg>
        <pc:picChg chg="add del">
          <ac:chgData name="Beatriz González-Barcia Horcajada" userId="6f72d2db-dd5b-4d6d-9ea5-ab51dd14515e" providerId="ADAL" clId="{9C34E472-AFB2-475D-A589-9B46445EBD7E}" dt="2021-04-25T19:21:22.116" v="576" actId="26606"/>
          <ac:picMkLst>
            <pc:docMk/>
            <pc:sldMk cId="829151868" sldId="298"/>
            <ac:picMk id="10" creationId="{2642A87B-CAE9-4F8F-B293-28388E45D9EE}"/>
          </ac:picMkLst>
        </pc:picChg>
        <pc:picChg chg="add del">
          <ac:chgData name="Beatriz González-Barcia Horcajada" userId="6f72d2db-dd5b-4d6d-9ea5-ab51dd14515e" providerId="ADAL" clId="{9C34E472-AFB2-475D-A589-9B46445EBD7E}" dt="2021-04-25T19:21:22.116" v="576" actId="26606"/>
          <ac:picMkLst>
            <pc:docMk/>
            <pc:sldMk cId="829151868" sldId="298"/>
            <ac:picMk id="14" creationId="{3B7A934F-FFF7-4353-83D3-4EF66E93EEF8}"/>
          </ac:picMkLst>
        </pc:picChg>
      </pc:sldChg>
      <pc:sldChg chg="new">
        <pc:chgData name="Beatriz González-Barcia Horcajada" userId="6f72d2db-dd5b-4d6d-9ea5-ab51dd14515e" providerId="ADAL" clId="{9C34E472-AFB2-475D-A589-9B46445EBD7E}" dt="2021-04-25T19:07:09.863" v="554" actId="680"/>
        <pc:sldMkLst>
          <pc:docMk/>
          <pc:sldMk cId="3691856779" sldId="299"/>
        </pc:sldMkLst>
      </pc:sldChg>
    </pc:docChg>
  </pc:docChgLst>
  <pc:docChgLst>
    <pc:chgData name="Beatriz" userId="6f72d2db-dd5b-4d6d-9ea5-ab51dd14515e" providerId="ADAL" clId="{B845238B-F4A7-4A91-995F-911BD31FB2D2}"/>
    <pc:docChg chg="addSld delSld modSld sldOrd">
      <pc:chgData name="Beatriz" userId="6f72d2db-dd5b-4d6d-9ea5-ab51dd14515e" providerId="ADAL" clId="{B845238B-F4A7-4A91-995F-911BD31FB2D2}" dt="2021-01-22T13:29:44.450" v="153" actId="1076"/>
      <pc:docMkLst>
        <pc:docMk/>
      </pc:docMkLst>
      <pc:sldChg chg="addSp modSp new mod">
        <pc:chgData name="Beatriz" userId="6f72d2db-dd5b-4d6d-9ea5-ab51dd14515e" providerId="ADAL" clId="{B845238B-F4A7-4A91-995F-911BD31FB2D2}" dt="2021-01-22T13:23:14.245" v="108" actId="1076"/>
        <pc:sldMkLst>
          <pc:docMk/>
          <pc:sldMk cId="573042494" sldId="256"/>
        </pc:sldMkLst>
        <pc:spChg chg="mod">
          <ac:chgData name="Beatriz" userId="6f72d2db-dd5b-4d6d-9ea5-ab51dd14515e" providerId="ADAL" clId="{B845238B-F4A7-4A91-995F-911BD31FB2D2}" dt="2021-01-22T12:22:55.756" v="91" actId="1076"/>
          <ac:spMkLst>
            <pc:docMk/>
            <pc:sldMk cId="573042494" sldId="256"/>
            <ac:spMk id="2" creationId="{6C128ED5-A4EF-43C0-961B-6C2CF8D86993}"/>
          </ac:spMkLst>
        </pc:spChg>
        <pc:spChg chg="mod">
          <ac:chgData name="Beatriz" userId="6f72d2db-dd5b-4d6d-9ea5-ab51dd14515e" providerId="ADAL" clId="{B845238B-F4A7-4A91-995F-911BD31FB2D2}" dt="2021-01-22T12:23:06.949" v="92" actId="1076"/>
          <ac:spMkLst>
            <pc:docMk/>
            <pc:sldMk cId="573042494" sldId="256"/>
            <ac:spMk id="3" creationId="{C5520D69-3625-48A2-AB35-5A134ACD8778}"/>
          </ac:spMkLst>
        </pc:spChg>
        <pc:picChg chg="add mod">
          <ac:chgData name="Beatriz" userId="6f72d2db-dd5b-4d6d-9ea5-ab51dd14515e" providerId="ADAL" clId="{B845238B-F4A7-4A91-995F-911BD31FB2D2}" dt="2021-01-22T13:23:14.245" v="108" actId="1076"/>
          <ac:picMkLst>
            <pc:docMk/>
            <pc:sldMk cId="573042494" sldId="256"/>
            <ac:picMk id="5" creationId="{A4996899-901F-4140-B7DB-B7C0F094EB7C}"/>
          </ac:picMkLst>
        </pc:picChg>
        <pc:picChg chg="add mod">
          <ac:chgData name="Beatriz" userId="6f72d2db-dd5b-4d6d-9ea5-ab51dd14515e" providerId="ADAL" clId="{B845238B-F4A7-4A91-995F-911BD31FB2D2}" dt="2021-01-22T13:23:09.736" v="107" actId="1076"/>
          <ac:picMkLst>
            <pc:docMk/>
            <pc:sldMk cId="573042494" sldId="256"/>
            <ac:picMk id="1026" creationId="{86FB1924-7898-4503-BA6D-0C0AECC27DC6}"/>
          </ac:picMkLst>
        </pc:picChg>
      </pc:sldChg>
      <pc:sldChg chg="new del">
        <pc:chgData name="Beatriz" userId="6f72d2db-dd5b-4d6d-9ea5-ab51dd14515e" providerId="ADAL" clId="{B845238B-F4A7-4A91-995F-911BD31FB2D2}" dt="2021-01-22T13:24:43.139" v="115" actId="2696"/>
        <pc:sldMkLst>
          <pc:docMk/>
          <pc:sldMk cId="3061160186" sldId="257"/>
        </pc:sldMkLst>
      </pc:sldChg>
      <pc:sldChg chg="modSp add mod">
        <pc:chgData name="Beatriz" userId="6f72d2db-dd5b-4d6d-9ea5-ab51dd14515e" providerId="ADAL" clId="{B845238B-F4A7-4A91-995F-911BD31FB2D2}" dt="2021-01-22T12:30:10.891" v="98" actId="1076"/>
        <pc:sldMkLst>
          <pc:docMk/>
          <pc:sldMk cId="0" sldId="259"/>
        </pc:sldMkLst>
        <pc:spChg chg="mod">
          <ac:chgData name="Beatriz" userId="6f72d2db-dd5b-4d6d-9ea5-ab51dd14515e" providerId="ADAL" clId="{B845238B-F4A7-4A91-995F-911BD31FB2D2}" dt="2021-01-22T12:24:13.837" v="95" actId="1076"/>
          <ac:spMkLst>
            <pc:docMk/>
            <pc:sldMk cId="0" sldId="259"/>
            <ac:spMk id="52" creationId="{00000000-0000-0000-0000-000000000000}"/>
          </ac:spMkLst>
        </pc:spChg>
        <pc:spChg chg="mod">
          <ac:chgData name="Beatriz" userId="6f72d2db-dd5b-4d6d-9ea5-ab51dd14515e" providerId="ADAL" clId="{B845238B-F4A7-4A91-995F-911BD31FB2D2}" dt="2021-01-22T12:29:47.999" v="96" actId="1076"/>
          <ac:spMkLst>
            <pc:docMk/>
            <pc:sldMk cId="0" sldId="259"/>
            <ac:spMk id="53" creationId="{00000000-0000-0000-0000-000000000000}"/>
          </ac:spMkLst>
        </pc:spChg>
        <pc:spChg chg="mod">
          <ac:chgData name="Beatriz" userId="6f72d2db-dd5b-4d6d-9ea5-ab51dd14515e" providerId="ADAL" clId="{B845238B-F4A7-4A91-995F-911BD31FB2D2}" dt="2021-01-22T12:29:58.651" v="97" actId="1076"/>
          <ac:spMkLst>
            <pc:docMk/>
            <pc:sldMk cId="0" sldId="259"/>
            <ac:spMk id="55" creationId="{00000000-0000-0000-0000-000000000000}"/>
          </ac:spMkLst>
        </pc:spChg>
        <pc:spChg chg="mod">
          <ac:chgData name="Beatriz" userId="6f72d2db-dd5b-4d6d-9ea5-ab51dd14515e" providerId="ADAL" clId="{B845238B-F4A7-4A91-995F-911BD31FB2D2}" dt="2021-01-22T12:30:10.891" v="98" actId="1076"/>
          <ac:spMkLst>
            <pc:docMk/>
            <pc:sldMk cId="0" sldId="259"/>
            <ac:spMk id="57" creationId="{00000000-0000-0000-0000-000000000000}"/>
          </ac:spMkLst>
        </pc:spChg>
      </pc:sldChg>
      <pc:sldChg chg="modSp add mod">
        <pc:chgData name="Beatriz" userId="6f72d2db-dd5b-4d6d-9ea5-ab51dd14515e" providerId="ADAL" clId="{B845238B-F4A7-4A91-995F-911BD31FB2D2}" dt="2021-01-22T13:24:29.560" v="114" actId="1076"/>
        <pc:sldMkLst>
          <pc:docMk/>
          <pc:sldMk cId="0" sldId="260"/>
        </pc:sldMkLst>
        <pc:spChg chg="mod">
          <ac:chgData name="Beatriz" userId="6f72d2db-dd5b-4d6d-9ea5-ab51dd14515e" providerId="ADAL" clId="{B845238B-F4A7-4A91-995F-911BD31FB2D2}" dt="2021-01-22T13:24:06.189" v="111" actId="1076"/>
          <ac:spMkLst>
            <pc:docMk/>
            <pc:sldMk cId="0" sldId="260"/>
            <ac:spMk id="40" creationId="{00000000-0000-0000-0000-000000000000}"/>
          </ac:spMkLst>
        </pc:spChg>
        <pc:spChg chg="mod">
          <ac:chgData name="Beatriz" userId="6f72d2db-dd5b-4d6d-9ea5-ab51dd14515e" providerId="ADAL" clId="{B845238B-F4A7-4A91-995F-911BD31FB2D2}" dt="2021-01-22T13:24:22.693" v="113" actId="1076"/>
          <ac:spMkLst>
            <pc:docMk/>
            <pc:sldMk cId="0" sldId="260"/>
            <ac:spMk id="41" creationId="{00000000-0000-0000-0000-000000000000}"/>
          </ac:spMkLst>
        </pc:spChg>
        <pc:picChg chg="mod">
          <ac:chgData name="Beatriz" userId="6f72d2db-dd5b-4d6d-9ea5-ab51dd14515e" providerId="ADAL" clId="{B845238B-F4A7-4A91-995F-911BD31FB2D2}" dt="2021-01-22T13:24:29.560" v="114" actId="1076"/>
          <ac:picMkLst>
            <pc:docMk/>
            <pc:sldMk cId="0" sldId="260"/>
            <ac:picMk id="42" creationId="{00000000-0000-0000-0000-000000000000}"/>
          </ac:picMkLst>
        </pc:picChg>
      </pc:sldChg>
      <pc:sldChg chg="modSp mod">
        <pc:chgData name="Beatriz" userId="6f72d2db-dd5b-4d6d-9ea5-ab51dd14515e" providerId="ADAL" clId="{B845238B-F4A7-4A91-995F-911BD31FB2D2}" dt="2021-01-22T13:26:53.322" v="124" actId="1076"/>
        <pc:sldMkLst>
          <pc:docMk/>
          <pc:sldMk cId="0" sldId="262"/>
        </pc:sldMkLst>
        <pc:spChg chg="mod">
          <ac:chgData name="Beatriz" userId="6f72d2db-dd5b-4d6d-9ea5-ab51dd14515e" providerId="ADAL" clId="{B845238B-F4A7-4A91-995F-911BD31FB2D2}" dt="2021-01-22T13:26:47.689" v="123" actId="1076"/>
          <ac:spMkLst>
            <pc:docMk/>
            <pc:sldMk cId="0" sldId="262"/>
            <ac:spMk id="73" creationId="{00000000-0000-0000-0000-000000000000}"/>
          </ac:spMkLst>
        </pc:spChg>
        <pc:picChg chg="mod">
          <ac:chgData name="Beatriz" userId="6f72d2db-dd5b-4d6d-9ea5-ab51dd14515e" providerId="ADAL" clId="{B845238B-F4A7-4A91-995F-911BD31FB2D2}" dt="2021-01-22T13:26:53.322" v="124" actId="1076"/>
          <ac:picMkLst>
            <pc:docMk/>
            <pc:sldMk cId="0" sldId="262"/>
            <ac:picMk id="74" creationId="{00000000-0000-0000-0000-000000000000}"/>
          </ac:picMkLst>
        </pc:picChg>
      </pc:sldChg>
      <pc:sldChg chg="ord">
        <pc:chgData name="Beatriz" userId="6f72d2db-dd5b-4d6d-9ea5-ab51dd14515e" providerId="ADAL" clId="{B845238B-F4A7-4A91-995F-911BD31FB2D2}" dt="2021-01-22T13:28:41.631" v="126"/>
        <pc:sldMkLst>
          <pc:docMk/>
          <pc:sldMk cId="0" sldId="265"/>
        </pc:sldMkLst>
      </pc:sldChg>
      <pc:sldChg chg="modSp mod">
        <pc:chgData name="Beatriz" userId="6f72d2db-dd5b-4d6d-9ea5-ab51dd14515e" providerId="ADAL" clId="{B845238B-F4A7-4A91-995F-911BD31FB2D2}" dt="2021-01-22T13:29:44.450" v="153" actId="1076"/>
        <pc:sldMkLst>
          <pc:docMk/>
          <pc:sldMk cId="0" sldId="266"/>
        </pc:sldMkLst>
        <pc:spChg chg="mod">
          <ac:chgData name="Beatriz" userId="6f72d2db-dd5b-4d6d-9ea5-ab51dd14515e" providerId="ADAL" clId="{B845238B-F4A7-4A91-995F-911BD31FB2D2}" dt="2021-01-22T13:29:44.450" v="153" actId="1076"/>
          <ac:spMkLst>
            <pc:docMk/>
            <pc:sldMk cId="0" sldId="266"/>
            <ac:spMk id="130" creationId="{00000000-0000-0000-0000-000000000000}"/>
          </ac:spMkLst>
        </pc:spChg>
      </pc:sldChg>
    </pc:docChg>
  </pc:docChgLst>
  <pc:docChgLst>
    <pc:chgData name="Beatriz González-Barcia Horcajada" userId="6f72d2db-dd5b-4d6d-9ea5-ab51dd14515e" providerId="ADAL" clId="{B454BBC3-D2AE-48F4-96D6-167E9A95F15F}"/>
    <pc:docChg chg="undo custSel addSld delSld modSld sldOrd delMainMaster">
      <pc:chgData name="Beatriz González-Barcia Horcajada" userId="6f72d2db-dd5b-4d6d-9ea5-ab51dd14515e" providerId="ADAL" clId="{B454BBC3-D2AE-48F4-96D6-167E9A95F15F}" dt="2021-04-28T14:18:55.661" v="2153" actId="1076"/>
      <pc:docMkLst>
        <pc:docMk/>
      </pc:docMkLst>
      <pc:sldChg chg="modSp mod">
        <pc:chgData name="Beatriz González-Barcia Horcajada" userId="6f72d2db-dd5b-4d6d-9ea5-ab51dd14515e" providerId="ADAL" clId="{B454BBC3-D2AE-48F4-96D6-167E9A95F15F}" dt="2021-04-26T14:46:44.241" v="1495" actId="20577"/>
        <pc:sldMkLst>
          <pc:docMk/>
          <pc:sldMk cId="573042494" sldId="256"/>
        </pc:sldMkLst>
        <pc:spChg chg="mod">
          <ac:chgData name="Beatriz González-Barcia Horcajada" userId="6f72d2db-dd5b-4d6d-9ea5-ab51dd14515e" providerId="ADAL" clId="{B454BBC3-D2AE-48F4-96D6-167E9A95F15F}" dt="2021-04-26T14:46:27.711" v="1479" actId="20577"/>
          <ac:spMkLst>
            <pc:docMk/>
            <pc:sldMk cId="573042494" sldId="256"/>
            <ac:spMk id="2" creationId="{6C128ED5-A4EF-43C0-961B-6C2CF8D86993}"/>
          </ac:spMkLst>
        </pc:spChg>
        <pc:spChg chg="mod">
          <ac:chgData name="Beatriz González-Barcia Horcajada" userId="6f72d2db-dd5b-4d6d-9ea5-ab51dd14515e" providerId="ADAL" clId="{B454BBC3-D2AE-48F4-96D6-167E9A95F15F}" dt="2021-04-26T14:46:44.241" v="1495" actId="20577"/>
          <ac:spMkLst>
            <pc:docMk/>
            <pc:sldMk cId="573042494" sldId="256"/>
            <ac:spMk id="3" creationId="{C5520D69-3625-48A2-AB35-5A134ACD8778}"/>
          </ac:spMkLst>
        </pc:spChg>
      </pc:sldChg>
      <pc:sldChg chg="addSp modSp mod ord">
        <pc:chgData name="Beatriz González-Barcia Horcajada" userId="6f72d2db-dd5b-4d6d-9ea5-ab51dd14515e" providerId="ADAL" clId="{B454BBC3-D2AE-48F4-96D6-167E9A95F15F}" dt="2021-04-28T08:16:32.211" v="2094" actId="1076"/>
        <pc:sldMkLst>
          <pc:docMk/>
          <pc:sldMk cId="0" sldId="259"/>
        </pc:sldMkLst>
        <pc:spChg chg="mod">
          <ac:chgData name="Beatriz González-Barcia Horcajada" userId="6f72d2db-dd5b-4d6d-9ea5-ab51dd14515e" providerId="ADAL" clId="{B454BBC3-D2AE-48F4-96D6-167E9A95F15F}" dt="2021-04-28T08:16:12.215" v="2092" actId="20577"/>
          <ac:spMkLst>
            <pc:docMk/>
            <pc:sldMk cId="0" sldId="259"/>
            <ac:spMk id="52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8T08:16:21.856" v="2093" actId="1076"/>
          <ac:spMkLst>
            <pc:docMk/>
            <pc:sldMk cId="0" sldId="259"/>
            <ac:spMk id="55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7T09:48:15.388" v="1511" actId="1076"/>
          <ac:spMkLst>
            <pc:docMk/>
            <pc:sldMk cId="0" sldId="259"/>
            <ac:spMk id="57" creationId="{00000000-0000-0000-0000-000000000000}"/>
          </ac:spMkLst>
        </pc:spChg>
        <pc:picChg chg="add mod">
          <ac:chgData name="Beatriz González-Barcia Horcajada" userId="6f72d2db-dd5b-4d6d-9ea5-ab51dd14515e" providerId="ADAL" clId="{B454BBC3-D2AE-48F4-96D6-167E9A95F15F}" dt="2021-04-28T08:16:32.211" v="2094" actId="1076"/>
          <ac:picMkLst>
            <pc:docMk/>
            <pc:sldMk cId="0" sldId="259"/>
            <ac:picMk id="8" creationId="{E5663438-B5EB-4FBE-848C-6E222B823F90}"/>
          </ac:picMkLst>
        </pc:picChg>
        <pc:picChg chg="mod">
          <ac:chgData name="Beatriz González-Barcia Horcajada" userId="6f72d2db-dd5b-4d6d-9ea5-ab51dd14515e" providerId="ADAL" clId="{B454BBC3-D2AE-48F4-96D6-167E9A95F15F}" dt="2021-04-27T09:48:27.178" v="1512" actId="14100"/>
          <ac:picMkLst>
            <pc:docMk/>
            <pc:sldMk cId="0" sldId="259"/>
            <ac:picMk id="54" creationId="{00000000-0000-0000-0000-000000000000}"/>
          </ac:picMkLst>
        </pc:picChg>
      </pc:sldChg>
      <pc:sldChg chg="addSp modSp mod setBg">
        <pc:chgData name="Beatriz González-Barcia Horcajada" userId="6f72d2db-dd5b-4d6d-9ea5-ab51dd14515e" providerId="ADAL" clId="{B454BBC3-D2AE-48F4-96D6-167E9A95F15F}" dt="2021-04-28T08:15:47.456" v="2088" actId="20577"/>
        <pc:sldMkLst>
          <pc:docMk/>
          <pc:sldMk cId="0" sldId="260"/>
        </pc:sldMkLst>
        <pc:spChg chg="add mod">
          <ac:chgData name="Beatriz González-Barcia Horcajada" userId="6f72d2db-dd5b-4d6d-9ea5-ab51dd14515e" providerId="ADAL" clId="{B454BBC3-D2AE-48F4-96D6-167E9A95F15F}" dt="2021-04-28T08:15:47.456" v="2088" actId="20577"/>
          <ac:spMkLst>
            <pc:docMk/>
            <pc:sldMk cId="0" sldId="260"/>
            <ac:spMk id="2" creationId="{49E86576-D42F-4002-B199-0F94E00844B0}"/>
          </ac:spMkLst>
        </pc:spChg>
        <pc:spChg chg="mod">
          <ac:chgData name="Beatriz González-Barcia Horcajada" userId="6f72d2db-dd5b-4d6d-9ea5-ab51dd14515e" providerId="ADAL" clId="{B454BBC3-D2AE-48F4-96D6-167E9A95F15F}" dt="2021-04-26T14:52:27.960" v="1500" actId="26606"/>
          <ac:spMkLst>
            <pc:docMk/>
            <pc:sldMk cId="0" sldId="260"/>
            <ac:spMk id="40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6T14:52:27.960" v="1500" actId="26606"/>
          <ac:spMkLst>
            <pc:docMk/>
            <pc:sldMk cId="0" sldId="260"/>
            <ac:spMk id="41" creationId="{00000000-0000-0000-0000-000000000000}"/>
          </ac:spMkLst>
        </pc:spChg>
        <pc:spChg chg="add">
          <ac:chgData name="Beatriz González-Barcia Horcajada" userId="6f72d2db-dd5b-4d6d-9ea5-ab51dd14515e" providerId="ADAL" clId="{B454BBC3-D2AE-48F4-96D6-167E9A95F15F}" dt="2021-04-26T14:52:27.960" v="1500" actId="26606"/>
          <ac:spMkLst>
            <pc:docMk/>
            <pc:sldMk cId="0" sldId="260"/>
            <ac:spMk id="47" creationId="{3F6FAB33-2B41-41D0-BEC1-C10BF1A7AABA}"/>
          </ac:spMkLst>
        </pc:spChg>
        <pc:spChg chg="add">
          <ac:chgData name="Beatriz González-Barcia Horcajada" userId="6f72d2db-dd5b-4d6d-9ea5-ab51dd14515e" providerId="ADAL" clId="{B454BBC3-D2AE-48F4-96D6-167E9A95F15F}" dt="2021-04-26T14:52:27.960" v="1500" actId="26606"/>
          <ac:spMkLst>
            <pc:docMk/>
            <pc:sldMk cId="0" sldId="260"/>
            <ac:spMk id="51" creationId="{A0C40424-774F-4D0E-B9FD-44A4AB37FE47}"/>
          </ac:spMkLst>
        </pc:spChg>
        <pc:spChg chg="add">
          <ac:chgData name="Beatriz González-Barcia Horcajada" userId="6f72d2db-dd5b-4d6d-9ea5-ab51dd14515e" providerId="ADAL" clId="{B454BBC3-D2AE-48F4-96D6-167E9A95F15F}" dt="2021-04-26T14:52:27.960" v="1500" actId="26606"/>
          <ac:spMkLst>
            <pc:docMk/>
            <pc:sldMk cId="0" sldId="260"/>
            <ac:spMk id="55" creationId="{AB4B6D64-E8D7-4321-BAC4-C3D390F8F76B}"/>
          </ac:spMkLst>
        </pc:spChg>
        <pc:picChg chg="mod">
          <ac:chgData name="Beatriz González-Barcia Horcajada" userId="6f72d2db-dd5b-4d6d-9ea5-ab51dd14515e" providerId="ADAL" clId="{B454BBC3-D2AE-48F4-96D6-167E9A95F15F}" dt="2021-04-26T14:52:27.960" v="1500" actId="26606"/>
          <ac:picMkLst>
            <pc:docMk/>
            <pc:sldMk cId="0" sldId="260"/>
            <ac:picMk id="42" creationId="{00000000-0000-0000-0000-000000000000}"/>
          </ac:picMkLst>
        </pc:picChg>
        <pc:picChg chg="add">
          <ac:chgData name="Beatriz González-Barcia Horcajada" userId="6f72d2db-dd5b-4d6d-9ea5-ab51dd14515e" providerId="ADAL" clId="{B454BBC3-D2AE-48F4-96D6-167E9A95F15F}" dt="2021-04-26T14:52:27.960" v="1500" actId="26606"/>
          <ac:picMkLst>
            <pc:docMk/>
            <pc:sldMk cId="0" sldId="260"/>
            <ac:picMk id="49" creationId="{16AEA8F9-742B-448B-8A34-C25E62C633A0}"/>
          </ac:picMkLst>
        </pc:picChg>
        <pc:picChg chg="add">
          <ac:chgData name="Beatriz González-Barcia Horcajada" userId="6f72d2db-dd5b-4d6d-9ea5-ab51dd14515e" providerId="ADAL" clId="{B454BBC3-D2AE-48F4-96D6-167E9A95F15F}" dt="2021-04-26T14:52:27.960" v="1500" actId="26606"/>
          <ac:picMkLst>
            <pc:docMk/>
            <pc:sldMk cId="0" sldId="260"/>
            <ac:picMk id="53" creationId="{F14ED4A2-7E65-4939-9FCA-81CDDEA453BC}"/>
          </ac:picMkLst>
        </pc:picChg>
      </pc:sldChg>
      <pc:sldChg chg="modSp mod">
        <pc:chgData name="Beatriz González-Barcia Horcajada" userId="6f72d2db-dd5b-4d6d-9ea5-ab51dd14515e" providerId="ADAL" clId="{B454BBC3-D2AE-48F4-96D6-167E9A95F15F}" dt="2021-04-28T08:17:33.056" v="2100" actId="20577"/>
        <pc:sldMkLst>
          <pc:docMk/>
          <pc:sldMk cId="0" sldId="261"/>
        </pc:sldMkLst>
        <pc:spChg chg="mod">
          <ac:chgData name="Beatriz González-Barcia Horcajada" userId="6f72d2db-dd5b-4d6d-9ea5-ab51dd14515e" providerId="ADAL" clId="{B454BBC3-D2AE-48F4-96D6-167E9A95F15F}" dt="2021-04-28T08:17:33.056" v="2100" actId="20577"/>
          <ac:spMkLst>
            <pc:docMk/>
            <pc:sldMk cId="0" sldId="261"/>
            <ac:spMk id="62" creationId="{00000000-0000-0000-0000-000000000000}"/>
          </ac:spMkLst>
        </pc:spChg>
      </pc:sldChg>
      <pc:sldChg chg="del">
        <pc:chgData name="Beatriz González-Barcia Horcajada" userId="6f72d2db-dd5b-4d6d-9ea5-ab51dd14515e" providerId="ADAL" clId="{B454BBC3-D2AE-48F4-96D6-167E9A95F15F}" dt="2021-04-26T14:55:41.817" v="1509" actId="2696"/>
        <pc:sldMkLst>
          <pc:docMk/>
          <pc:sldMk cId="0" sldId="262"/>
        </pc:sldMkLst>
      </pc:sldChg>
      <pc:sldChg chg="addSp delSp modSp mod ord">
        <pc:chgData name="Beatriz González-Barcia Horcajada" userId="6f72d2db-dd5b-4d6d-9ea5-ab51dd14515e" providerId="ADAL" clId="{B454BBC3-D2AE-48F4-96D6-167E9A95F15F}" dt="2021-04-28T08:16:53.990" v="2096" actId="20577"/>
        <pc:sldMkLst>
          <pc:docMk/>
          <pc:sldMk cId="0" sldId="263"/>
        </pc:sldMkLst>
        <pc:spChg chg="add del mod">
          <ac:chgData name="Beatriz González-Barcia Horcajada" userId="6f72d2db-dd5b-4d6d-9ea5-ab51dd14515e" providerId="ADAL" clId="{B454BBC3-D2AE-48F4-96D6-167E9A95F15F}" dt="2021-04-26T14:54:30.204" v="1503" actId="478"/>
          <ac:spMkLst>
            <pc:docMk/>
            <pc:sldMk cId="0" sldId="263"/>
            <ac:spMk id="2" creationId="{241A4AF7-7141-4ADF-AC70-1EF73287DDD9}"/>
          </ac:spMkLst>
        </pc:spChg>
        <pc:spChg chg="add mod">
          <ac:chgData name="Beatriz González-Barcia Horcajada" userId="6f72d2db-dd5b-4d6d-9ea5-ab51dd14515e" providerId="ADAL" clId="{B454BBC3-D2AE-48F4-96D6-167E9A95F15F}" dt="2021-04-28T08:16:53.990" v="2096" actId="20577"/>
          <ac:spMkLst>
            <pc:docMk/>
            <pc:sldMk cId="0" sldId="263"/>
            <ac:spMk id="3" creationId="{DDBF9907-5640-4B3B-B6DB-0A9F5EA32BF5}"/>
          </ac:spMkLst>
        </pc:spChg>
      </pc:sldChg>
      <pc:sldChg chg="del">
        <pc:chgData name="Beatriz González-Barcia Horcajada" userId="6f72d2db-dd5b-4d6d-9ea5-ab51dd14515e" providerId="ADAL" clId="{B454BBC3-D2AE-48F4-96D6-167E9A95F15F}" dt="2021-04-27T09:51:40.005" v="1523" actId="2696"/>
        <pc:sldMkLst>
          <pc:docMk/>
          <pc:sldMk cId="0" sldId="266"/>
        </pc:sldMkLst>
      </pc:sldChg>
      <pc:sldChg chg="addSp delSp modSp new mod ord">
        <pc:chgData name="Beatriz González-Barcia Horcajada" userId="6f72d2db-dd5b-4d6d-9ea5-ab51dd14515e" providerId="ADAL" clId="{B454BBC3-D2AE-48F4-96D6-167E9A95F15F}" dt="2021-04-27T10:09:37.022" v="1826" actId="1076"/>
        <pc:sldMkLst>
          <pc:docMk/>
          <pc:sldMk cId="1614824792" sldId="267"/>
        </pc:sldMkLst>
        <pc:spChg chg="mod">
          <ac:chgData name="Beatriz González-Barcia Horcajada" userId="6f72d2db-dd5b-4d6d-9ea5-ab51dd14515e" providerId="ADAL" clId="{B454BBC3-D2AE-48F4-96D6-167E9A95F15F}" dt="2021-04-27T10:04:19.318" v="1804" actId="20577"/>
          <ac:spMkLst>
            <pc:docMk/>
            <pc:sldMk cId="1614824792" sldId="267"/>
            <ac:spMk id="3" creationId="{E34CFB4B-0197-49BC-8B1E-D471B98257A9}"/>
          </ac:spMkLst>
        </pc:spChg>
        <pc:spChg chg="add mod">
          <ac:chgData name="Beatriz González-Barcia Horcajada" userId="6f72d2db-dd5b-4d6d-9ea5-ab51dd14515e" providerId="ADAL" clId="{B454BBC3-D2AE-48F4-96D6-167E9A95F15F}" dt="2021-04-27T09:53:02.436" v="1528" actId="1076"/>
          <ac:spMkLst>
            <pc:docMk/>
            <pc:sldMk cId="1614824792" sldId="267"/>
            <ac:spMk id="4" creationId="{DF86D9FD-3551-4A4B-9D85-00D5B94DA368}"/>
          </ac:spMkLst>
        </pc:spChg>
        <pc:picChg chg="add del mod">
          <ac:chgData name="Beatriz González-Barcia Horcajada" userId="6f72d2db-dd5b-4d6d-9ea5-ab51dd14515e" providerId="ADAL" clId="{B454BBC3-D2AE-48F4-96D6-167E9A95F15F}" dt="2021-04-27T10:08:56.933" v="1822" actId="478"/>
          <ac:picMkLst>
            <pc:docMk/>
            <pc:sldMk cId="1614824792" sldId="267"/>
            <ac:picMk id="5" creationId="{02E61A3D-4F72-4200-BEC5-C7CF0FE47C1A}"/>
          </ac:picMkLst>
        </pc:picChg>
        <pc:picChg chg="add mod">
          <ac:chgData name="Beatriz González-Barcia Horcajada" userId="6f72d2db-dd5b-4d6d-9ea5-ab51dd14515e" providerId="ADAL" clId="{B454BBC3-D2AE-48F4-96D6-167E9A95F15F}" dt="2021-04-27T10:09:37.022" v="1826" actId="1076"/>
          <ac:picMkLst>
            <pc:docMk/>
            <pc:sldMk cId="1614824792" sldId="267"/>
            <ac:picMk id="6" creationId="{A53B1E76-A306-4D0D-8899-B57092C151F5}"/>
          </ac:picMkLst>
        </pc:picChg>
      </pc:sldChg>
      <pc:sldChg chg="add del">
        <pc:chgData name="Beatriz González-Barcia Horcajada" userId="6f72d2db-dd5b-4d6d-9ea5-ab51dd14515e" providerId="ADAL" clId="{B454BBC3-D2AE-48F4-96D6-167E9A95F15F}" dt="2021-04-22T12:14:47.789" v="20" actId="2696"/>
        <pc:sldMkLst>
          <pc:docMk/>
          <pc:sldMk cId="0" sldId="269"/>
        </pc:sldMkLst>
      </pc:sldChg>
      <pc:sldChg chg="add del">
        <pc:chgData name="Beatriz González-Barcia Horcajada" userId="6f72d2db-dd5b-4d6d-9ea5-ab51dd14515e" providerId="ADAL" clId="{B454BBC3-D2AE-48F4-96D6-167E9A95F15F}" dt="2021-04-22T12:14:25.250" v="17" actId="2696"/>
        <pc:sldMkLst>
          <pc:docMk/>
          <pc:sldMk cId="3716067472" sldId="270"/>
        </pc:sldMkLst>
      </pc:sldChg>
      <pc:sldChg chg="modSp add mod">
        <pc:chgData name="Beatriz González-Barcia Horcajada" userId="6f72d2db-dd5b-4d6d-9ea5-ab51dd14515e" providerId="ADAL" clId="{B454BBC3-D2AE-48F4-96D6-167E9A95F15F}" dt="2021-04-27T10:18:50.563" v="2004" actId="207"/>
        <pc:sldMkLst>
          <pc:docMk/>
          <pc:sldMk cId="2886405213" sldId="271"/>
        </pc:sldMkLst>
        <pc:spChg chg="mod">
          <ac:chgData name="Beatriz González-Barcia Horcajada" userId="6f72d2db-dd5b-4d6d-9ea5-ab51dd14515e" providerId="ADAL" clId="{B454BBC3-D2AE-48F4-96D6-167E9A95F15F}" dt="2021-04-27T10:18:29.105" v="2001" actId="207"/>
          <ac:spMkLst>
            <pc:docMk/>
            <pc:sldMk cId="2886405213" sldId="271"/>
            <ac:spMk id="160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7T10:18:50.563" v="2004" actId="207"/>
          <ac:spMkLst>
            <pc:docMk/>
            <pc:sldMk cId="2886405213" sldId="271"/>
            <ac:spMk id="161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7T10:18:38.375" v="2003" actId="207"/>
          <ac:spMkLst>
            <pc:docMk/>
            <pc:sldMk cId="2886405213" sldId="271"/>
            <ac:spMk id="162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7T10:18:11.453" v="1999" actId="1076"/>
          <ac:spMkLst>
            <pc:docMk/>
            <pc:sldMk cId="2886405213" sldId="271"/>
            <ac:spMk id="163" creationId="{00000000-0000-0000-0000-000000000000}"/>
          </ac:spMkLst>
        </pc:spChg>
      </pc:sldChg>
      <pc:sldChg chg="modSp add mod ord">
        <pc:chgData name="Beatriz González-Barcia Horcajada" userId="6f72d2db-dd5b-4d6d-9ea5-ab51dd14515e" providerId="ADAL" clId="{B454BBC3-D2AE-48F4-96D6-167E9A95F15F}" dt="2021-04-27T09:52:03.984" v="1525"/>
        <pc:sldMkLst>
          <pc:docMk/>
          <pc:sldMk cId="1086574210" sldId="291"/>
        </pc:sldMkLst>
        <pc:spChg chg="mod">
          <ac:chgData name="Beatriz González-Barcia Horcajada" userId="6f72d2db-dd5b-4d6d-9ea5-ab51dd14515e" providerId="ADAL" clId="{B454BBC3-D2AE-48F4-96D6-167E9A95F15F}" dt="2021-04-22T12:14:02.544" v="16" actId="1076"/>
          <ac:spMkLst>
            <pc:docMk/>
            <pc:sldMk cId="1086574210" sldId="291"/>
            <ac:spMk id="196" creationId="{00000000-0000-0000-0000-000000000000}"/>
          </ac:spMkLst>
        </pc:spChg>
      </pc:sldChg>
      <pc:sldChg chg="addSp delSp modSp add del mod">
        <pc:chgData name="Beatriz González-Barcia Horcajada" userId="6f72d2db-dd5b-4d6d-9ea5-ab51dd14515e" providerId="ADAL" clId="{B454BBC3-D2AE-48F4-96D6-167E9A95F15F}" dt="2021-04-27T10:10:02.071" v="1827" actId="2696"/>
        <pc:sldMkLst>
          <pc:docMk/>
          <pc:sldMk cId="2694009584" sldId="292"/>
        </pc:sldMkLst>
        <pc:spChg chg="add mod">
          <ac:chgData name="Beatriz González-Barcia Horcajada" userId="6f72d2db-dd5b-4d6d-9ea5-ab51dd14515e" providerId="ADAL" clId="{B454BBC3-D2AE-48F4-96D6-167E9A95F15F}" dt="2021-04-22T12:32:47.249" v="141" actId="14100"/>
          <ac:spMkLst>
            <pc:docMk/>
            <pc:sldMk cId="2694009584" sldId="292"/>
            <ac:spMk id="3" creationId="{A25428DF-DA23-497C-99F3-464BAFBF14C0}"/>
          </ac:spMkLst>
        </pc:spChg>
        <pc:spChg chg="mod">
          <ac:chgData name="Beatriz González-Barcia Horcajada" userId="6f72d2db-dd5b-4d6d-9ea5-ab51dd14515e" providerId="ADAL" clId="{B454BBC3-D2AE-48F4-96D6-167E9A95F15F}" dt="2021-04-22T12:18:48.748" v="124" actId="6549"/>
          <ac:spMkLst>
            <pc:docMk/>
            <pc:sldMk cId="2694009584" sldId="292"/>
            <ac:spMk id="158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7T09:52:43.233" v="1526" actId="14100"/>
          <ac:spMkLst>
            <pc:docMk/>
            <pc:sldMk cId="2694009584" sldId="292"/>
            <ac:spMk id="160" creationId="{00000000-0000-0000-0000-000000000000}"/>
          </ac:spMkLst>
        </pc:spChg>
        <pc:spChg chg="del mod">
          <ac:chgData name="Beatriz González-Barcia Horcajada" userId="6f72d2db-dd5b-4d6d-9ea5-ab51dd14515e" providerId="ADAL" clId="{B454BBC3-D2AE-48F4-96D6-167E9A95F15F}" dt="2021-04-22T12:19:05.592" v="126" actId="478"/>
          <ac:spMkLst>
            <pc:docMk/>
            <pc:sldMk cId="2694009584" sldId="292"/>
            <ac:spMk id="161" creationId="{00000000-0000-0000-0000-000000000000}"/>
          </ac:spMkLst>
        </pc:spChg>
        <pc:spChg chg="del mod">
          <ac:chgData name="Beatriz González-Barcia Horcajada" userId="6f72d2db-dd5b-4d6d-9ea5-ab51dd14515e" providerId="ADAL" clId="{B454BBC3-D2AE-48F4-96D6-167E9A95F15F}" dt="2021-04-22T12:19:24.627" v="128" actId="478"/>
          <ac:spMkLst>
            <pc:docMk/>
            <pc:sldMk cId="2694009584" sldId="292"/>
            <ac:spMk id="162" creationId="{00000000-0000-0000-0000-000000000000}"/>
          </ac:spMkLst>
        </pc:spChg>
        <pc:spChg chg="del mod">
          <ac:chgData name="Beatriz González-Barcia Horcajada" userId="6f72d2db-dd5b-4d6d-9ea5-ab51dd14515e" providerId="ADAL" clId="{B454BBC3-D2AE-48F4-96D6-167E9A95F15F}" dt="2021-04-22T12:18:15.891" v="52" actId="478"/>
          <ac:spMkLst>
            <pc:docMk/>
            <pc:sldMk cId="2694009584" sldId="292"/>
            <ac:spMk id="163" creationId="{00000000-0000-0000-0000-000000000000}"/>
          </ac:spMkLst>
        </pc:spChg>
        <pc:picChg chg="del">
          <ac:chgData name="Beatriz González-Barcia Horcajada" userId="6f72d2db-dd5b-4d6d-9ea5-ab51dd14515e" providerId="ADAL" clId="{B454BBC3-D2AE-48F4-96D6-167E9A95F15F}" dt="2021-04-22T12:31:14.908" v="132" actId="478"/>
          <ac:picMkLst>
            <pc:docMk/>
            <pc:sldMk cId="2694009584" sldId="292"/>
            <ac:picMk id="10" creationId="{00000000-0000-0000-0000-000000000000}"/>
          </ac:picMkLst>
        </pc:picChg>
      </pc:sldChg>
      <pc:sldChg chg="ord">
        <pc:chgData name="Beatriz González-Barcia Horcajada" userId="6f72d2db-dd5b-4d6d-9ea5-ab51dd14515e" providerId="ADAL" clId="{B454BBC3-D2AE-48F4-96D6-167E9A95F15F}" dt="2021-04-26T08:00:34.084" v="404"/>
        <pc:sldMkLst>
          <pc:docMk/>
          <pc:sldMk cId="2727352532" sldId="293"/>
        </pc:sldMkLst>
      </pc:sldChg>
      <pc:sldChg chg="modSp mod ord">
        <pc:chgData name="Beatriz González-Barcia Horcajada" userId="6f72d2db-dd5b-4d6d-9ea5-ab51dd14515e" providerId="ADAL" clId="{B454BBC3-D2AE-48F4-96D6-167E9A95F15F}" dt="2021-04-26T08:02:30.756" v="425" actId="1076"/>
        <pc:sldMkLst>
          <pc:docMk/>
          <pc:sldMk cId="3770293953" sldId="294"/>
        </pc:sldMkLst>
        <pc:spChg chg="mod">
          <ac:chgData name="Beatriz González-Barcia Horcajada" userId="6f72d2db-dd5b-4d6d-9ea5-ab51dd14515e" providerId="ADAL" clId="{B454BBC3-D2AE-48F4-96D6-167E9A95F15F}" dt="2021-04-26T08:02:30.756" v="425" actId="1076"/>
          <ac:spMkLst>
            <pc:docMk/>
            <pc:sldMk cId="3770293953" sldId="294"/>
            <ac:spMk id="2" creationId="{0DF69DD8-FC29-4371-82BB-144687E13DA2}"/>
          </ac:spMkLst>
        </pc:spChg>
      </pc:sldChg>
      <pc:sldChg chg="ord">
        <pc:chgData name="Beatriz González-Barcia Horcajada" userId="6f72d2db-dd5b-4d6d-9ea5-ab51dd14515e" providerId="ADAL" clId="{B454BBC3-D2AE-48F4-96D6-167E9A95F15F}" dt="2021-04-26T08:03:17.997" v="431"/>
        <pc:sldMkLst>
          <pc:docMk/>
          <pc:sldMk cId="4161982676" sldId="295"/>
        </pc:sldMkLst>
      </pc:sldChg>
      <pc:sldChg chg="ord">
        <pc:chgData name="Beatriz González-Barcia Horcajada" userId="6f72d2db-dd5b-4d6d-9ea5-ab51dd14515e" providerId="ADAL" clId="{B454BBC3-D2AE-48F4-96D6-167E9A95F15F}" dt="2021-04-26T08:02:57.477" v="429"/>
        <pc:sldMkLst>
          <pc:docMk/>
          <pc:sldMk cId="893117869" sldId="296"/>
        </pc:sldMkLst>
      </pc:sldChg>
      <pc:sldChg chg="ord">
        <pc:chgData name="Beatriz González-Barcia Horcajada" userId="6f72d2db-dd5b-4d6d-9ea5-ab51dd14515e" providerId="ADAL" clId="{B454BBC3-D2AE-48F4-96D6-167E9A95F15F}" dt="2021-04-26T08:03:39.796" v="435"/>
        <pc:sldMkLst>
          <pc:docMk/>
          <pc:sldMk cId="2296482222" sldId="297"/>
        </pc:sldMkLst>
      </pc:sldChg>
      <pc:sldChg chg="addSp modSp mod ord">
        <pc:chgData name="Beatriz González-Barcia Horcajada" userId="6f72d2db-dd5b-4d6d-9ea5-ab51dd14515e" providerId="ADAL" clId="{B454BBC3-D2AE-48F4-96D6-167E9A95F15F}" dt="2021-04-27T09:50:35.609" v="1522" actId="1076"/>
        <pc:sldMkLst>
          <pc:docMk/>
          <pc:sldMk cId="829151868" sldId="298"/>
        </pc:sldMkLst>
        <pc:picChg chg="add mod">
          <ac:chgData name="Beatriz González-Barcia Horcajada" userId="6f72d2db-dd5b-4d6d-9ea5-ab51dd14515e" providerId="ADAL" clId="{B454BBC3-D2AE-48F4-96D6-167E9A95F15F}" dt="2021-04-27T09:50:35.609" v="1522" actId="1076"/>
          <ac:picMkLst>
            <pc:docMk/>
            <pc:sldMk cId="829151868" sldId="298"/>
            <ac:picMk id="4" creationId="{F2BD67DE-B315-46A0-8A50-8014B7E44AC7}"/>
          </ac:picMkLst>
        </pc:picChg>
      </pc:sldChg>
      <pc:sldChg chg="addSp delSp modSp mod ord setBg">
        <pc:chgData name="Beatriz González-Barcia Horcajada" userId="6f72d2db-dd5b-4d6d-9ea5-ab51dd14515e" providerId="ADAL" clId="{B454BBC3-D2AE-48F4-96D6-167E9A95F15F}" dt="2021-04-26T13:49:55.800" v="1161" actId="20577"/>
        <pc:sldMkLst>
          <pc:docMk/>
          <pc:sldMk cId="3691856779" sldId="299"/>
        </pc:sldMkLst>
        <pc:spChg chg="mod">
          <ac:chgData name="Beatriz González-Barcia Horcajada" userId="6f72d2db-dd5b-4d6d-9ea5-ab51dd14515e" providerId="ADAL" clId="{B454BBC3-D2AE-48F4-96D6-167E9A95F15F}" dt="2021-04-26T13:48:59.346" v="1127" actId="20577"/>
          <ac:spMkLst>
            <pc:docMk/>
            <pc:sldMk cId="3691856779" sldId="299"/>
            <ac:spMk id="2" creationId="{47FDFFD2-3A3D-4700-9C94-999B991F84D2}"/>
          </ac:spMkLst>
        </pc:spChg>
        <pc:spChg chg="add del mod">
          <ac:chgData name="Beatriz González-Barcia Horcajada" userId="6f72d2db-dd5b-4d6d-9ea5-ab51dd14515e" providerId="ADAL" clId="{B454BBC3-D2AE-48F4-96D6-167E9A95F15F}" dt="2021-04-26T08:08:59.697" v="458" actId="26606"/>
          <ac:spMkLst>
            <pc:docMk/>
            <pc:sldMk cId="3691856779" sldId="299"/>
            <ac:spMk id="3" creationId="{0B5FF2EA-D243-4F78-A207-57F90B5CDEDA}"/>
          </ac:spMkLst>
        </pc:spChg>
        <pc:spChg chg="add del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8" creationId="{4B0FA309-807F-4C17-98EF-A3BA7388E213}"/>
          </ac:spMkLst>
        </pc:spChg>
        <pc:spChg chg="add mod">
          <ac:chgData name="Beatriz González-Barcia Horcajada" userId="6f72d2db-dd5b-4d6d-9ea5-ab51dd14515e" providerId="ADAL" clId="{B454BBC3-D2AE-48F4-96D6-167E9A95F15F}" dt="2021-04-26T13:49:55.800" v="1161" actId="20577"/>
          <ac:spMkLst>
            <pc:docMk/>
            <pc:sldMk cId="3691856779" sldId="299"/>
            <ac:spMk id="9" creationId="{0B5FF2EA-D243-4F78-A207-57F90B5CDEDA}"/>
          </ac:spMkLst>
        </pc:spChg>
        <pc:spChg chg="add del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12" creationId="{C8FA1749-B91A-40E7-AD01-0B9C9C6AF74E}"/>
          </ac:spMkLst>
        </pc:spChg>
        <pc:spChg chg="add del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16" creationId="{700676C8-6DE8-47DD-9A23-D42063A12E10}"/>
          </ac:spMkLst>
        </pc:spChg>
        <pc:spChg chg="add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21" creationId="{4AB69011-4C4F-4A3D-89F4-12684247ACE9}"/>
          </ac:spMkLst>
        </pc:spChg>
        <pc:spChg chg="add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25" creationId="{49CBBE2A-2397-4277-BABF-B4F0F9ED006A}"/>
          </ac:spMkLst>
        </pc:spChg>
        <pc:spChg chg="add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27" creationId="{928220EF-17E2-4A4B-A78D-782A00DCB878}"/>
          </ac:spMkLst>
        </pc:spChg>
        <pc:spChg chg="add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31" creationId="{52327C65-34C5-43DB-9906-19F95E3E6CF8}"/>
          </ac:spMkLst>
        </pc:spChg>
        <pc:graphicFrameChg chg="add del">
          <ac:chgData name="Beatriz González-Barcia Horcajada" userId="6f72d2db-dd5b-4d6d-9ea5-ab51dd14515e" providerId="ADAL" clId="{B454BBC3-D2AE-48F4-96D6-167E9A95F15F}" dt="2021-04-26T08:08:59.670" v="457" actId="26606"/>
          <ac:graphicFrameMkLst>
            <pc:docMk/>
            <pc:sldMk cId="3691856779" sldId="299"/>
            <ac:graphicFrameMk id="6" creationId="{351052A1-2812-4093-9439-75AB2D171A43}"/>
          </ac:graphicFrameMkLst>
        </pc:graphicFrameChg>
        <pc:picChg chg="add del mod">
          <ac:chgData name="Beatriz González-Barcia Horcajada" userId="6f72d2db-dd5b-4d6d-9ea5-ab51dd14515e" providerId="ADAL" clId="{B454BBC3-D2AE-48F4-96D6-167E9A95F15F}" dt="2021-04-26T08:08:22.669" v="451" actId="478"/>
          <ac:picMkLst>
            <pc:docMk/>
            <pc:sldMk cId="3691856779" sldId="299"/>
            <ac:picMk id="4" creationId="{BA3052BC-DA0D-4C82-9CFA-4BF719DBBF8B}"/>
          </ac:picMkLst>
        </pc:picChg>
        <pc:picChg chg="add del mod">
          <ac:chgData name="Beatriz González-Barcia Horcajada" userId="6f72d2db-dd5b-4d6d-9ea5-ab51dd14515e" providerId="ADAL" clId="{B454BBC3-D2AE-48F4-96D6-167E9A95F15F}" dt="2021-04-26T08:08:37.578" v="455" actId="478"/>
          <ac:picMkLst>
            <pc:docMk/>
            <pc:sldMk cId="3691856779" sldId="299"/>
            <ac:picMk id="5" creationId="{6329C853-8452-4957-ABAC-3C28A83FE0BC}"/>
          </ac:picMkLst>
        </pc:picChg>
        <pc:picChg chg="add del">
          <ac:chgData name="Beatriz González-Barcia Horcajada" userId="6f72d2db-dd5b-4d6d-9ea5-ab51dd14515e" providerId="ADAL" clId="{B454BBC3-D2AE-48F4-96D6-167E9A95F15F}" dt="2021-04-26T13:44:04.105" v="1118" actId="26606"/>
          <ac:picMkLst>
            <pc:docMk/>
            <pc:sldMk cId="3691856779" sldId="299"/>
            <ac:picMk id="10" creationId="{2642A87B-CAE9-4F8F-B293-28388E45D9EE}"/>
          </ac:picMkLst>
        </pc:picChg>
        <pc:picChg chg="add mod">
          <ac:chgData name="Beatriz González-Barcia Horcajada" userId="6f72d2db-dd5b-4d6d-9ea5-ab51dd14515e" providerId="ADAL" clId="{B454BBC3-D2AE-48F4-96D6-167E9A95F15F}" dt="2021-04-26T13:44:04.105" v="1118" actId="26606"/>
          <ac:picMkLst>
            <pc:docMk/>
            <pc:sldMk cId="3691856779" sldId="299"/>
            <ac:picMk id="13" creationId="{6E7A9864-CC37-4A61-834D-307C466895CB}"/>
          </ac:picMkLst>
        </pc:picChg>
        <pc:picChg chg="add del">
          <ac:chgData name="Beatriz González-Barcia Horcajada" userId="6f72d2db-dd5b-4d6d-9ea5-ab51dd14515e" providerId="ADAL" clId="{B454BBC3-D2AE-48F4-96D6-167E9A95F15F}" dt="2021-04-26T13:44:04.105" v="1118" actId="26606"/>
          <ac:picMkLst>
            <pc:docMk/>
            <pc:sldMk cId="3691856779" sldId="299"/>
            <ac:picMk id="14" creationId="{3B7A934F-FFF7-4353-83D3-4EF66E93EEF8}"/>
          </ac:picMkLst>
        </pc:picChg>
        <pc:picChg chg="add">
          <ac:chgData name="Beatriz González-Barcia Horcajada" userId="6f72d2db-dd5b-4d6d-9ea5-ab51dd14515e" providerId="ADAL" clId="{B454BBC3-D2AE-48F4-96D6-167E9A95F15F}" dt="2021-04-26T13:44:04.105" v="1118" actId="26606"/>
          <ac:picMkLst>
            <pc:docMk/>
            <pc:sldMk cId="3691856779" sldId="299"/>
            <ac:picMk id="23" creationId="{0D7B04F2-E023-4AA1-917E-8B37BCB49677}"/>
          </ac:picMkLst>
        </pc:picChg>
        <pc:picChg chg="add">
          <ac:chgData name="Beatriz González-Barcia Horcajada" userId="6f72d2db-dd5b-4d6d-9ea5-ab51dd14515e" providerId="ADAL" clId="{B454BBC3-D2AE-48F4-96D6-167E9A95F15F}" dt="2021-04-26T13:44:04.105" v="1118" actId="26606"/>
          <ac:picMkLst>
            <pc:docMk/>
            <pc:sldMk cId="3691856779" sldId="299"/>
            <ac:picMk id="29" creationId="{7D93EE99-97F4-455F-8AFC-5119B1B4ED4D}"/>
          </ac:picMkLst>
        </pc:picChg>
      </pc:sldChg>
      <pc:sldChg chg="addSp delSp modSp new mod ord setBg">
        <pc:chgData name="Beatriz González-Barcia Horcajada" userId="6f72d2db-dd5b-4d6d-9ea5-ab51dd14515e" providerId="ADAL" clId="{B454BBC3-D2AE-48F4-96D6-167E9A95F15F}" dt="2021-04-28T08:19:55.737" v="2101" actId="113"/>
        <pc:sldMkLst>
          <pc:docMk/>
          <pc:sldMk cId="307528326" sldId="300"/>
        </pc:sldMkLst>
        <pc:spChg chg="mod">
          <ac:chgData name="Beatriz González-Barcia Horcajada" userId="6f72d2db-dd5b-4d6d-9ea5-ab51dd14515e" providerId="ADAL" clId="{B454BBC3-D2AE-48F4-96D6-167E9A95F15F}" dt="2021-04-26T07:56:53.268" v="278" actId="255"/>
          <ac:spMkLst>
            <pc:docMk/>
            <pc:sldMk cId="307528326" sldId="300"/>
            <ac:spMk id="2" creationId="{48B46FBF-2EF4-4997-99DD-4035527AF3E9}"/>
          </ac:spMkLst>
        </pc:spChg>
        <pc:spChg chg="del">
          <ac:chgData name="Beatriz González-Barcia Horcajada" userId="6f72d2db-dd5b-4d6d-9ea5-ab51dd14515e" providerId="ADAL" clId="{B454BBC3-D2AE-48F4-96D6-167E9A95F15F}" dt="2021-04-26T07:56:13.444" v="275"/>
          <ac:spMkLst>
            <pc:docMk/>
            <pc:sldMk cId="307528326" sldId="300"/>
            <ac:spMk id="3" creationId="{113DF32D-35D5-4B69-A6E7-DEF2687675D3}"/>
          </ac:spMkLst>
        </pc:spChg>
        <pc:spChg chg="add mod">
          <ac:chgData name="Beatriz González-Barcia Horcajada" userId="6f72d2db-dd5b-4d6d-9ea5-ab51dd14515e" providerId="ADAL" clId="{B454BBC3-D2AE-48F4-96D6-167E9A95F15F}" dt="2021-04-28T08:19:55.737" v="2101" actId="113"/>
          <ac:spMkLst>
            <pc:docMk/>
            <pc:sldMk cId="307528326" sldId="300"/>
            <ac:spMk id="8" creationId="{47F29BFE-080D-4B39-8BCD-6D619B8183B5}"/>
          </ac:spMkLst>
        </pc:spChg>
        <pc:spChg chg="add">
          <ac:chgData name="Beatriz González-Barcia Horcajada" userId="6f72d2db-dd5b-4d6d-9ea5-ab51dd14515e" providerId="ADAL" clId="{B454BBC3-D2AE-48F4-96D6-167E9A95F15F}" dt="2021-04-26T07:56:20.048" v="276" actId="26606"/>
          <ac:spMkLst>
            <pc:docMk/>
            <pc:sldMk cId="307528326" sldId="300"/>
            <ac:spMk id="11" creationId="{4AB69011-4C4F-4A3D-89F4-12684247ACE9}"/>
          </ac:spMkLst>
        </pc:spChg>
        <pc:spChg chg="add">
          <ac:chgData name="Beatriz González-Barcia Horcajada" userId="6f72d2db-dd5b-4d6d-9ea5-ab51dd14515e" providerId="ADAL" clId="{B454BBC3-D2AE-48F4-96D6-167E9A95F15F}" dt="2021-04-26T07:56:20.048" v="276" actId="26606"/>
          <ac:spMkLst>
            <pc:docMk/>
            <pc:sldMk cId="307528326" sldId="300"/>
            <ac:spMk id="15" creationId="{49CBBE2A-2397-4277-BABF-B4F0F9ED006A}"/>
          </ac:spMkLst>
        </pc:spChg>
        <pc:spChg chg="add">
          <ac:chgData name="Beatriz González-Barcia Horcajada" userId="6f72d2db-dd5b-4d6d-9ea5-ab51dd14515e" providerId="ADAL" clId="{B454BBC3-D2AE-48F4-96D6-167E9A95F15F}" dt="2021-04-26T07:56:20.048" v="276" actId="26606"/>
          <ac:spMkLst>
            <pc:docMk/>
            <pc:sldMk cId="307528326" sldId="300"/>
            <ac:spMk id="17" creationId="{928220EF-17E2-4A4B-A78D-782A00DCB878}"/>
          </ac:spMkLst>
        </pc:spChg>
        <pc:spChg chg="add">
          <ac:chgData name="Beatriz González-Barcia Horcajada" userId="6f72d2db-dd5b-4d6d-9ea5-ab51dd14515e" providerId="ADAL" clId="{B454BBC3-D2AE-48F4-96D6-167E9A95F15F}" dt="2021-04-26T07:56:20.048" v="276" actId="26606"/>
          <ac:spMkLst>
            <pc:docMk/>
            <pc:sldMk cId="307528326" sldId="300"/>
            <ac:spMk id="21" creationId="{52327C65-34C5-43DB-9906-19F95E3E6CF8}"/>
          </ac:spMkLst>
        </pc:spChg>
        <pc:picChg chg="add mod">
          <ac:chgData name="Beatriz González-Barcia Horcajada" userId="6f72d2db-dd5b-4d6d-9ea5-ab51dd14515e" providerId="ADAL" clId="{B454BBC3-D2AE-48F4-96D6-167E9A95F15F}" dt="2021-04-26T07:56:20.048" v="276" actId="26606"/>
          <ac:picMkLst>
            <pc:docMk/>
            <pc:sldMk cId="307528326" sldId="300"/>
            <ac:picMk id="4" creationId="{38EFBBEA-9FB7-462E-AEE8-DC938383B902}"/>
          </ac:picMkLst>
        </pc:picChg>
        <pc:picChg chg="add">
          <ac:chgData name="Beatriz González-Barcia Horcajada" userId="6f72d2db-dd5b-4d6d-9ea5-ab51dd14515e" providerId="ADAL" clId="{B454BBC3-D2AE-48F4-96D6-167E9A95F15F}" dt="2021-04-26T07:56:20.048" v="276" actId="26606"/>
          <ac:picMkLst>
            <pc:docMk/>
            <pc:sldMk cId="307528326" sldId="300"/>
            <ac:picMk id="13" creationId="{0D7B04F2-E023-4AA1-917E-8B37BCB49677}"/>
          </ac:picMkLst>
        </pc:picChg>
        <pc:picChg chg="add">
          <ac:chgData name="Beatriz González-Barcia Horcajada" userId="6f72d2db-dd5b-4d6d-9ea5-ab51dd14515e" providerId="ADAL" clId="{B454BBC3-D2AE-48F4-96D6-167E9A95F15F}" dt="2021-04-26T07:56:20.048" v="276" actId="26606"/>
          <ac:picMkLst>
            <pc:docMk/>
            <pc:sldMk cId="307528326" sldId="300"/>
            <ac:picMk id="19" creationId="{7D93EE99-97F4-455F-8AFC-5119B1B4ED4D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6T13:51:41.588" v="1168" actId="27614"/>
        <pc:sldMkLst>
          <pc:docMk/>
          <pc:sldMk cId="4094073491" sldId="301"/>
        </pc:sldMkLst>
        <pc:spChg chg="mod">
          <ac:chgData name="Beatriz González-Barcia Horcajada" userId="6f72d2db-dd5b-4d6d-9ea5-ab51dd14515e" providerId="ADAL" clId="{B454BBC3-D2AE-48F4-96D6-167E9A95F15F}" dt="2021-04-26T13:51:32.863" v="1167" actId="26606"/>
          <ac:spMkLst>
            <pc:docMk/>
            <pc:sldMk cId="4094073491" sldId="301"/>
            <ac:spMk id="2" creationId="{F4A6D459-783A-4D86-9EF5-3572115A177C}"/>
          </ac:spMkLst>
        </pc:spChg>
        <pc:spChg chg="del mod">
          <ac:chgData name="Beatriz González-Barcia Horcajada" userId="6f72d2db-dd5b-4d6d-9ea5-ab51dd14515e" providerId="ADAL" clId="{B454BBC3-D2AE-48F4-96D6-167E9A95F15F}" dt="2021-04-26T08:10:02.360" v="463" actId="26606"/>
          <ac:spMkLst>
            <pc:docMk/>
            <pc:sldMk cId="4094073491" sldId="301"/>
            <ac:spMk id="3" creationId="{9E071421-BDC7-4D5C-9313-DA5545A8206E}"/>
          </ac:spMkLst>
        </pc:spChg>
        <pc:spChg chg="add del">
          <ac:chgData name="Beatriz González-Barcia Horcajada" userId="6f72d2db-dd5b-4d6d-9ea5-ab51dd14515e" providerId="ADAL" clId="{B454BBC3-D2AE-48F4-96D6-167E9A95F15F}" dt="2021-04-26T13:51:32.863" v="1167" actId="26606"/>
          <ac:spMkLst>
            <pc:docMk/>
            <pc:sldMk cId="4094073491" sldId="301"/>
            <ac:spMk id="9" creationId="{172FA20E-3EEC-4201-BE1D-0563AE403A5D}"/>
          </ac:spMkLst>
        </pc:spChg>
        <pc:spChg chg="add del">
          <ac:chgData name="Beatriz González-Barcia Horcajada" userId="6f72d2db-dd5b-4d6d-9ea5-ab51dd14515e" providerId="ADAL" clId="{B454BBC3-D2AE-48F4-96D6-167E9A95F15F}" dt="2021-04-26T13:51:32.863" v="1167" actId="26606"/>
          <ac:spMkLst>
            <pc:docMk/>
            <pc:sldMk cId="4094073491" sldId="301"/>
            <ac:spMk id="13" creationId="{7AD29F78-0630-44F9-A0BE-D82D22910BEF}"/>
          </ac:spMkLst>
        </pc:spChg>
        <pc:spChg chg="add del">
          <ac:chgData name="Beatriz González-Barcia Horcajada" userId="6f72d2db-dd5b-4d6d-9ea5-ab51dd14515e" providerId="ADAL" clId="{B454BBC3-D2AE-48F4-96D6-167E9A95F15F}" dt="2021-04-26T13:51:32.863" v="1167" actId="26606"/>
          <ac:spMkLst>
            <pc:docMk/>
            <pc:sldMk cId="4094073491" sldId="301"/>
            <ac:spMk id="17" creationId="{2708AD19-3EA5-4EC5-BF8C-37B0A4B1956E}"/>
          </ac:spMkLst>
        </pc:spChg>
        <pc:spChg chg="add del">
          <ac:chgData name="Beatriz González-Barcia Horcajada" userId="6f72d2db-dd5b-4d6d-9ea5-ab51dd14515e" providerId="ADAL" clId="{B454BBC3-D2AE-48F4-96D6-167E9A95F15F}" dt="2021-04-26T13:51:18.661" v="1164" actId="26606"/>
          <ac:spMkLst>
            <pc:docMk/>
            <pc:sldMk cId="4094073491" sldId="301"/>
            <ac:spMk id="22" creationId="{4AB69011-4C4F-4A3D-89F4-12684247ACE9}"/>
          </ac:spMkLst>
        </pc:spChg>
        <pc:spChg chg="add del">
          <ac:chgData name="Beatriz González-Barcia Horcajada" userId="6f72d2db-dd5b-4d6d-9ea5-ab51dd14515e" providerId="ADAL" clId="{B454BBC3-D2AE-48F4-96D6-167E9A95F15F}" dt="2021-04-26T13:51:18.661" v="1164" actId="26606"/>
          <ac:spMkLst>
            <pc:docMk/>
            <pc:sldMk cId="4094073491" sldId="301"/>
            <ac:spMk id="26" creationId="{49CBBE2A-2397-4277-BABF-B4F0F9ED006A}"/>
          </ac:spMkLst>
        </pc:spChg>
        <pc:spChg chg="add del">
          <ac:chgData name="Beatriz González-Barcia Horcajada" userId="6f72d2db-dd5b-4d6d-9ea5-ab51dd14515e" providerId="ADAL" clId="{B454BBC3-D2AE-48F4-96D6-167E9A95F15F}" dt="2021-04-26T13:51:18.661" v="1164" actId="26606"/>
          <ac:spMkLst>
            <pc:docMk/>
            <pc:sldMk cId="4094073491" sldId="301"/>
            <ac:spMk id="28" creationId="{928220EF-17E2-4A4B-A78D-782A00DCB878}"/>
          </ac:spMkLst>
        </pc:spChg>
        <pc:spChg chg="add del">
          <ac:chgData name="Beatriz González-Barcia Horcajada" userId="6f72d2db-dd5b-4d6d-9ea5-ab51dd14515e" providerId="ADAL" clId="{B454BBC3-D2AE-48F4-96D6-167E9A95F15F}" dt="2021-04-26T13:51:18.661" v="1164" actId="26606"/>
          <ac:spMkLst>
            <pc:docMk/>
            <pc:sldMk cId="4094073491" sldId="301"/>
            <ac:spMk id="32" creationId="{52327C65-34C5-43DB-9906-19F95E3E6CF8}"/>
          </ac:spMkLst>
        </pc:spChg>
        <pc:graphicFrameChg chg="add mod ord modGraphic">
          <ac:chgData name="Beatriz González-Barcia Horcajada" userId="6f72d2db-dd5b-4d6d-9ea5-ab51dd14515e" providerId="ADAL" clId="{B454BBC3-D2AE-48F4-96D6-167E9A95F15F}" dt="2021-04-26T13:51:32.863" v="1167" actId="26606"/>
          <ac:graphicFrameMkLst>
            <pc:docMk/>
            <pc:sldMk cId="4094073491" sldId="301"/>
            <ac:graphicFrameMk id="5" creationId="{1F463102-2CC1-4D08-964E-A8F16215403E}"/>
          </ac:graphicFrameMkLst>
        </pc:graphicFrameChg>
        <pc:picChg chg="add mod">
          <ac:chgData name="Beatriz González-Barcia Horcajada" userId="6f72d2db-dd5b-4d6d-9ea5-ab51dd14515e" providerId="ADAL" clId="{B454BBC3-D2AE-48F4-96D6-167E9A95F15F}" dt="2021-04-26T13:51:41.588" v="1168" actId="27614"/>
          <ac:picMkLst>
            <pc:docMk/>
            <pc:sldMk cId="4094073491" sldId="301"/>
            <ac:picMk id="10" creationId="{D7F6850D-83C4-4A41-B9A0-42E034DE71EC}"/>
          </ac:picMkLst>
        </pc:picChg>
        <pc:picChg chg="add del">
          <ac:chgData name="Beatriz González-Barcia Horcajada" userId="6f72d2db-dd5b-4d6d-9ea5-ab51dd14515e" providerId="ADAL" clId="{B454BBC3-D2AE-48F4-96D6-167E9A95F15F}" dt="2021-04-26T13:51:32.863" v="1167" actId="26606"/>
          <ac:picMkLst>
            <pc:docMk/>
            <pc:sldMk cId="4094073491" sldId="301"/>
            <ac:picMk id="11" creationId="{AED7C419-9BA1-4696-B356-43EFEF183057}"/>
          </ac:picMkLst>
        </pc:picChg>
        <pc:picChg chg="add del">
          <ac:chgData name="Beatriz González-Barcia Horcajada" userId="6f72d2db-dd5b-4d6d-9ea5-ab51dd14515e" providerId="ADAL" clId="{B454BBC3-D2AE-48F4-96D6-167E9A95F15F}" dt="2021-04-26T13:51:32.863" v="1167" actId="26606"/>
          <ac:picMkLst>
            <pc:docMk/>
            <pc:sldMk cId="4094073491" sldId="301"/>
            <ac:picMk id="15" creationId="{E3E2E76B-5713-416F-9E1F-82EBA41BF4DA}"/>
          </ac:picMkLst>
        </pc:picChg>
        <pc:picChg chg="add del">
          <ac:chgData name="Beatriz González-Barcia Horcajada" userId="6f72d2db-dd5b-4d6d-9ea5-ab51dd14515e" providerId="ADAL" clId="{B454BBC3-D2AE-48F4-96D6-167E9A95F15F}" dt="2021-04-26T13:51:18.661" v="1164" actId="26606"/>
          <ac:picMkLst>
            <pc:docMk/>
            <pc:sldMk cId="4094073491" sldId="301"/>
            <ac:picMk id="24" creationId="{0D7B04F2-E023-4AA1-917E-8B37BCB49677}"/>
          </ac:picMkLst>
        </pc:picChg>
        <pc:picChg chg="add del">
          <ac:chgData name="Beatriz González-Barcia Horcajada" userId="6f72d2db-dd5b-4d6d-9ea5-ab51dd14515e" providerId="ADAL" clId="{B454BBC3-D2AE-48F4-96D6-167E9A95F15F}" dt="2021-04-26T13:51:18.661" v="1164" actId="26606"/>
          <ac:picMkLst>
            <pc:docMk/>
            <pc:sldMk cId="4094073491" sldId="301"/>
            <ac:picMk id="30" creationId="{7D93EE99-97F4-455F-8AFC-5119B1B4ED4D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6T14:21:24.406" v="1318" actId="14100"/>
        <pc:sldMkLst>
          <pc:docMk/>
          <pc:sldMk cId="1025187744" sldId="302"/>
        </pc:sldMkLst>
        <pc:spChg chg="mod">
          <ac:chgData name="Beatriz González-Barcia Horcajada" userId="6f72d2db-dd5b-4d6d-9ea5-ab51dd14515e" providerId="ADAL" clId="{B454BBC3-D2AE-48F4-96D6-167E9A95F15F}" dt="2021-04-26T14:20:35.494" v="1309" actId="26606"/>
          <ac:spMkLst>
            <pc:docMk/>
            <pc:sldMk cId="1025187744" sldId="302"/>
            <ac:spMk id="2" creationId="{D1E3F804-8D5C-49C2-A0E4-BBD71C24D78A}"/>
          </ac:spMkLst>
        </pc:spChg>
        <pc:spChg chg="del mod">
          <ac:chgData name="Beatriz González-Barcia Horcajada" userId="6f72d2db-dd5b-4d6d-9ea5-ab51dd14515e" providerId="ADAL" clId="{B454BBC3-D2AE-48F4-96D6-167E9A95F15F}" dt="2021-04-26T08:15:46.382" v="515" actId="26606"/>
          <ac:spMkLst>
            <pc:docMk/>
            <pc:sldMk cId="1025187744" sldId="302"/>
            <ac:spMk id="3" creationId="{19818674-C9CB-4BC5-AE61-0C13F4DB3E2F}"/>
          </ac:spMkLst>
        </pc:spChg>
        <pc:spChg chg="add del">
          <ac:chgData name="Beatriz González-Barcia Horcajada" userId="6f72d2db-dd5b-4d6d-9ea5-ab51dd14515e" providerId="ADAL" clId="{B454BBC3-D2AE-48F4-96D6-167E9A95F15F}" dt="2021-04-26T14:19:22.515" v="1302" actId="26606"/>
          <ac:spMkLst>
            <pc:docMk/>
            <pc:sldMk cId="1025187744" sldId="302"/>
            <ac:spMk id="10" creationId="{172FA20E-3EEC-4201-BE1D-0563AE403A5D}"/>
          </ac:spMkLst>
        </pc:spChg>
        <pc:spChg chg="add del">
          <ac:chgData name="Beatriz González-Barcia Horcajada" userId="6f72d2db-dd5b-4d6d-9ea5-ab51dd14515e" providerId="ADAL" clId="{B454BBC3-D2AE-48F4-96D6-167E9A95F15F}" dt="2021-04-26T14:19:22.515" v="1302" actId="26606"/>
          <ac:spMkLst>
            <pc:docMk/>
            <pc:sldMk cId="1025187744" sldId="302"/>
            <ac:spMk id="14" creationId="{7AD29F78-0630-44F9-A0BE-D82D22910BEF}"/>
          </ac:spMkLst>
        </pc:spChg>
        <pc:spChg chg="add del">
          <ac:chgData name="Beatriz González-Barcia Horcajada" userId="6f72d2db-dd5b-4d6d-9ea5-ab51dd14515e" providerId="ADAL" clId="{B454BBC3-D2AE-48F4-96D6-167E9A95F15F}" dt="2021-04-26T14:19:22.515" v="1302" actId="26606"/>
          <ac:spMkLst>
            <pc:docMk/>
            <pc:sldMk cId="1025187744" sldId="302"/>
            <ac:spMk id="18" creationId="{2708AD19-3EA5-4EC5-BF8C-37B0A4B1956E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23" creationId="{6F220A40-4B18-420B-95D0-FE08147D061B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27" creationId="{7D09F9FB-7397-4B6E-88E4-AD0749C1C375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29" creationId="{B59C2762-8840-40B6-9A31-43E08C87E70A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33" creationId="{186EB63A-BAD8-44C1-8D44-73BE908A1D7D}"/>
          </ac:spMkLst>
        </pc:spChg>
        <pc:spChg chg="add del">
          <ac:chgData name="Beatriz González-Barcia Horcajada" userId="6f72d2db-dd5b-4d6d-9ea5-ab51dd14515e" providerId="ADAL" clId="{B454BBC3-D2AE-48F4-96D6-167E9A95F15F}" dt="2021-04-26T14:20:26.899" v="1305" actId="26606"/>
          <ac:spMkLst>
            <pc:docMk/>
            <pc:sldMk cId="1025187744" sldId="302"/>
            <ac:spMk id="38" creationId="{4AB69011-4C4F-4A3D-89F4-12684247ACE9}"/>
          </ac:spMkLst>
        </pc:spChg>
        <pc:spChg chg="add del">
          <ac:chgData name="Beatriz González-Barcia Horcajada" userId="6f72d2db-dd5b-4d6d-9ea5-ab51dd14515e" providerId="ADAL" clId="{B454BBC3-D2AE-48F4-96D6-167E9A95F15F}" dt="2021-04-26T14:20:26.899" v="1305" actId="26606"/>
          <ac:spMkLst>
            <pc:docMk/>
            <pc:sldMk cId="1025187744" sldId="302"/>
            <ac:spMk id="42" creationId="{49CBBE2A-2397-4277-BABF-B4F0F9ED006A}"/>
          </ac:spMkLst>
        </pc:spChg>
        <pc:spChg chg="add del">
          <ac:chgData name="Beatriz González-Barcia Horcajada" userId="6f72d2db-dd5b-4d6d-9ea5-ab51dd14515e" providerId="ADAL" clId="{B454BBC3-D2AE-48F4-96D6-167E9A95F15F}" dt="2021-04-26T14:20:26.899" v="1305" actId="26606"/>
          <ac:spMkLst>
            <pc:docMk/>
            <pc:sldMk cId="1025187744" sldId="302"/>
            <ac:spMk id="44" creationId="{928220EF-17E2-4A4B-A78D-782A00DCB878}"/>
          </ac:spMkLst>
        </pc:spChg>
        <pc:spChg chg="add del">
          <ac:chgData name="Beatriz González-Barcia Horcajada" userId="6f72d2db-dd5b-4d6d-9ea5-ab51dd14515e" providerId="ADAL" clId="{B454BBC3-D2AE-48F4-96D6-167E9A95F15F}" dt="2021-04-26T14:20:26.899" v="1305" actId="26606"/>
          <ac:spMkLst>
            <pc:docMk/>
            <pc:sldMk cId="1025187744" sldId="302"/>
            <ac:spMk id="48" creationId="{52327C65-34C5-43DB-9906-19F95E3E6CF8}"/>
          </ac:spMkLst>
        </pc:spChg>
        <pc:spChg chg="add del">
          <ac:chgData name="Beatriz González-Barcia Horcajada" userId="6f72d2db-dd5b-4d6d-9ea5-ab51dd14515e" providerId="ADAL" clId="{B454BBC3-D2AE-48F4-96D6-167E9A95F15F}" dt="2021-04-26T14:20:28.770" v="1307" actId="26606"/>
          <ac:spMkLst>
            <pc:docMk/>
            <pc:sldMk cId="1025187744" sldId="302"/>
            <ac:spMk id="50" creationId="{4AB69011-4C4F-4A3D-89F4-12684247ACE9}"/>
          </ac:spMkLst>
        </pc:spChg>
        <pc:spChg chg="add del">
          <ac:chgData name="Beatriz González-Barcia Horcajada" userId="6f72d2db-dd5b-4d6d-9ea5-ab51dd14515e" providerId="ADAL" clId="{B454BBC3-D2AE-48F4-96D6-167E9A95F15F}" dt="2021-04-26T14:20:28.770" v="1307" actId="26606"/>
          <ac:spMkLst>
            <pc:docMk/>
            <pc:sldMk cId="1025187744" sldId="302"/>
            <ac:spMk id="52" creationId="{49CBBE2A-2397-4277-BABF-B4F0F9ED006A}"/>
          </ac:spMkLst>
        </pc:spChg>
        <pc:spChg chg="add del">
          <ac:chgData name="Beatriz González-Barcia Horcajada" userId="6f72d2db-dd5b-4d6d-9ea5-ab51dd14515e" providerId="ADAL" clId="{B454BBC3-D2AE-48F4-96D6-167E9A95F15F}" dt="2021-04-26T14:20:28.770" v="1307" actId="26606"/>
          <ac:spMkLst>
            <pc:docMk/>
            <pc:sldMk cId="1025187744" sldId="302"/>
            <ac:spMk id="53" creationId="{928220EF-17E2-4A4B-A78D-782A00DCB878}"/>
          </ac:spMkLst>
        </pc:spChg>
        <pc:spChg chg="add del">
          <ac:chgData name="Beatriz González-Barcia Horcajada" userId="6f72d2db-dd5b-4d6d-9ea5-ab51dd14515e" providerId="ADAL" clId="{B454BBC3-D2AE-48F4-96D6-167E9A95F15F}" dt="2021-04-26T14:20:28.770" v="1307" actId="26606"/>
          <ac:spMkLst>
            <pc:docMk/>
            <pc:sldMk cId="1025187744" sldId="302"/>
            <ac:spMk id="55" creationId="{52327C65-34C5-43DB-9906-19F95E3E6CF8}"/>
          </ac:spMkLst>
        </pc:spChg>
        <pc:spChg chg="add del">
          <ac:chgData name="Beatriz González-Barcia Horcajada" userId="6f72d2db-dd5b-4d6d-9ea5-ab51dd14515e" providerId="ADAL" clId="{B454BBC3-D2AE-48F4-96D6-167E9A95F15F}" dt="2021-04-26T14:20:35.494" v="1309" actId="26606"/>
          <ac:spMkLst>
            <pc:docMk/>
            <pc:sldMk cId="1025187744" sldId="302"/>
            <ac:spMk id="57" creationId="{767EE22B-9FA5-4FAC-9662-D2F9C706E03F}"/>
          </ac:spMkLst>
        </pc:spChg>
        <pc:spChg chg="add del">
          <ac:chgData name="Beatriz González-Barcia Horcajada" userId="6f72d2db-dd5b-4d6d-9ea5-ab51dd14515e" providerId="ADAL" clId="{B454BBC3-D2AE-48F4-96D6-167E9A95F15F}" dt="2021-04-26T14:20:35.494" v="1309" actId="26606"/>
          <ac:spMkLst>
            <pc:docMk/>
            <pc:sldMk cId="1025187744" sldId="302"/>
            <ac:spMk id="59" creationId="{1C46C271-4C9C-47FC-A552-BE6A80B66E40}"/>
          </ac:spMkLst>
        </pc:spChg>
        <pc:spChg chg="add del">
          <ac:chgData name="Beatriz González-Barcia Horcajada" userId="6f72d2db-dd5b-4d6d-9ea5-ab51dd14515e" providerId="ADAL" clId="{B454BBC3-D2AE-48F4-96D6-167E9A95F15F}" dt="2021-04-26T14:20:35.494" v="1309" actId="26606"/>
          <ac:spMkLst>
            <pc:docMk/>
            <pc:sldMk cId="1025187744" sldId="302"/>
            <ac:spMk id="60" creationId="{468546B5-3A43-4E90-B43D-914113B1524F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39" v="1311" actId="26606"/>
          <ac:spMkLst>
            <pc:docMk/>
            <pc:sldMk cId="1025187744" sldId="302"/>
            <ac:spMk id="63" creationId="{6F220A40-4B18-420B-95D0-FE08147D061B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39" v="1311" actId="26606"/>
          <ac:spMkLst>
            <pc:docMk/>
            <pc:sldMk cId="1025187744" sldId="302"/>
            <ac:spMk id="65" creationId="{7D09F9FB-7397-4B6E-88E4-AD0749C1C375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39" v="1311" actId="26606"/>
          <ac:spMkLst>
            <pc:docMk/>
            <pc:sldMk cId="1025187744" sldId="302"/>
            <ac:spMk id="66" creationId="{B59C2762-8840-40B6-9A31-43E08C87E70A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39" v="1311" actId="26606"/>
          <ac:spMkLst>
            <pc:docMk/>
            <pc:sldMk cId="1025187744" sldId="302"/>
            <ac:spMk id="68" creationId="{186EB63A-BAD8-44C1-8D44-73BE908A1D7D}"/>
          </ac:spMkLst>
        </pc:spChg>
        <pc:spChg chg="add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70" creationId="{6F220A40-4B18-420B-95D0-FE08147D061B}"/>
          </ac:spMkLst>
        </pc:spChg>
        <pc:spChg chg="add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72" creationId="{7D09F9FB-7397-4B6E-88E4-AD0749C1C375}"/>
          </ac:spMkLst>
        </pc:spChg>
        <pc:spChg chg="add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73" creationId="{B59C2762-8840-40B6-9A31-43E08C87E70A}"/>
          </ac:spMkLst>
        </pc:spChg>
        <pc:spChg chg="add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75" creationId="{186EB63A-BAD8-44C1-8D44-73BE908A1D7D}"/>
          </ac:spMkLst>
        </pc:spChg>
        <pc:graphicFrameChg chg="add mod ord modGraphic">
          <ac:chgData name="Beatriz González-Barcia Horcajada" userId="6f72d2db-dd5b-4d6d-9ea5-ab51dd14515e" providerId="ADAL" clId="{B454BBC3-D2AE-48F4-96D6-167E9A95F15F}" dt="2021-04-26T14:21:24.406" v="1318" actId="14100"/>
          <ac:graphicFrameMkLst>
            <pc:docMk/>
            <pc:sldMk cId="1025187744" sldId="302"/>
            <ac:graphicFrameMk id="5" creationId="{DB0DF623-3A4D-432C-9578-2A40DC40B163}"/>
          </ac:graphicFrameMkLst>
        </pc:graphicFrameChg>
        <pc:picChg chg="add mod">
          <ac:chgData name="Beatriz González-Barcia Horcajada" userId="6f72d2db-dd5b-4d6d-9ea5-ab51dd14515e" providerId="ADAL" clId="{B454BBC3-D2AE-48F4-96D6-167E9A95F15F}" dt="2021-04-26T14:20:35.494" v="1309" actId="26606"/>
          <ac:picMkLst>
            <pc:docMk/>
            <pc:sldMk cId="1025187744" sldId="302"/>
            <ac:picMk id="11" creationId="{60A706E1-BD7D-4345-8892-B4C8E5BFC23D}"/>
          </ac:picMkLst>
        </pc:picChg>
        <pc:picChg chg="add del">
          <ac:chgData name="Beatriz González-Barcia Horcajada" userId="6f72d2db-dd5b-4d6d-9ea5-ab51dd14515e" providerId="ADAL" clId="{B454BBC3-D2AE-48F4-96D6-167E9A95F15F}" dt="2021-04-26T14:19:22.515" v="1302" actId="26606"/>
          <ac:picMkLst>
            <pc:docMk/>
            <pc:sldMk cId="1025187744" sldId="302"/>
            <ac:picMk id="12" creationId="{AED7C419-9BA1-4696-B356-43EFEF183057}"/>
          </ac:picMkLst>
        </pc:picChg>
        <pc:picChg chg="add del">
          <ac:chgData name="Beatriz González-Barcia Horcajada" userId="6f72d2db-dd5b-4d6d-9ea5-ab51dd14515e" providerId="ADAL" clId="{B454BBC3-D2AE-48F4-96D6-167E9A95F15F}" dt="2021-04-26T14:19:22.515" v="1302" actId="26606"/>
          <ac:picMkLst>
            <pc:docMk/>
            <pc:sldMk cId="1025187744" sldId="302"/>
            <ac:picMk id="16" creationId="{E3E2E76B-5713-416F-9E1F-82EBA41BF4DA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54.386" v="1312" actId="26606"/>
          <ac:picMkLst>
            <pc:docMk/>
            <pc:sldMk cId="1025187744" sldId="302"/>
            <ac:picMk id="25" creationId="{12A558B5-FAB6-4B49-A2BC-116B5A7A8291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54.386" v="1312" actId="26606"/>
          <ac:picMkLst>
            <pc:docMk/>
            <pc:sldMk cId="1025187744" sldId="302"/>
            <ac:picMk id="31" creationId="{4F4A7334-645F-4132-929A-EA1A55ACE107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26.899" v="1305" actId="26606"/>
          <ac:picMkLst>
            <pc:docMk/>
            <pc:sldMk cId="1025187744" sldId="302"/>
            <ac:picMk id="40" creationId="{0D7B04F2-E023-4AA1-917E-8B37BCB49677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26.899" v="1305" actId="26606"/>
          <ac:picMkLst>
            <pc:docMk/>
            <pc:sldMk cId="1025187744" sldId="302"/>
            <ac:picMk id="46" creationId="{7D93EE99-97F4-455F-8AFC-5119B1B4ED4D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28.770" v="1307" actId="26606"/>
          <ac:picMkLst>
            <pc:docMk/>
            <pc:sldMk cId="1025187744" sldId="302"/>
            <ac:picMk id="51" creationId="{0D7B04F2-E023-4AA1-917E-8B37BCB49677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28.770" v="1307" actId="26606"/>
          <ac:picMkLst>
            <pc:docMk/>
            <pc:sldMk cId="1025187744" sldId="302"/>
            <ac:picMk id="54" creationId="{7D93EE99-97F4-455F-8AFC-5119B1B4ED4D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35.494" v="1309" actId="26606"/>
          <ac:picMkLst>
            <pc:docMk/>
            <pc:sldMk cId="1025187744" sldId="302"/>
            <ac:picMk id="58" creationId="{23AFE330-1515-493C-9BAD-A215440CC580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35.494" v="1309" actId="26606"/>
          <ac:picMkLst>
            <pc:docMk/>
            <pc:sldMk cId="1025187744" sldId="302"/>
            <ac:picMk id="61" creationId="{3358FCD0-2FAE-4728-A479-6CF4DAA31A99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54.339" v="1311" actId="26606"/>
          <ac:picMkLst>
            <pc:docMk/>
            <pc:sldMk cId="1025187744" sldId="302"/>
            <ac:picMk id="64" creationId="{12A558B5-FAB6-4B49-A2BC-116B5A7A8291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54.339" v="1311" actId="26606"/>
          <ac:picMkLst>
            <pc:docMk/>
            <pc:sldMk cId="1025187744" sldId="302"/>
            <ac:picMk id="67" creationId="{4F4A7334-645F-4132-929A-EA1A55ACE107}"/>
          </ac:picMkLst>
        </pc:picChg>
        <pc:picChg chg="add">
          <ac:chgData name="Beatriz González-Barcia Horcajada" userId="6f72d2db-dd5b-4d6d-9ea5-ab51dd14515e" providerId="ADAL" clId="{B454BBC3-D2AE-48F4-96D6-167E9A95F15F}" dt="2021-04-26T14:20:54.386" v="1312" actId="26606"/>
          <ac:picMkLst>
            <pc:docMk/>
            <pc:sldMk cId="1025187744" sldId="302"/>
            <ac:picMk id="71" creationId="{12A558B5-FAB6-4B49-A2BC-116B5A7A8291}"/>
          </ac:picMkLst>
        </pc:picChg>
        <pc:picChg chg="add">
          <ac:chgData name="Beatriz González-Barcia Horcajada" userId="6f72d2db-dd5b-4d6d-9ea5-ab51dd14515e" providerId="ADAL" clId="{B454BBC3-D2AE-48F4-96D6-167E9A95F15F}" dt="2021-04-26T14:20:54.386" v="1312" actId="26606"/>
          <ac:picMkLst>
            <pc:docMk/>
            <pc:sldMk cId="1025187744" sldId="302"/>
            <ac:picMk id="74" creationId="{4F4A7334-645F-4132-929A-EA1A55ACE107}"/>
          </ac:picMkLst>
        </pc:picChg>
      </pc:sldChg>
      <pc:sldChg chg="addSp delSp modSp new del mod setBg">
        <pc:chgData name="Beatriz González-Barcia Horcajada" userId="6f72d2db-dd5b-4d6d-9ea5-ab51dd14515e" providerId="ADAL" clId="{B454BBC3-D2AE-48F4-96D6-167E9A95F15F}" dt="2021-04-26T10:23:54.106" v="810" actId="2696"/>
        <pc:sldMkLst>
          <pc:docMk/>
          <pc:sldMk cId="3102712873" sldId="303"/>
        </pc:sldMkLst>
        <pc:spChg chg="mod">
          <ac:chgData name="Beatriz González-Barcia Horcajada" userId="6f72d2db-dd5b-4d6d-9ea5-ab51dd14515e" providerId="ADAL" clId="{B454BBC3-D2AE-48F4-96D6-167E9A95F15F}" dt="2021-04-26T08:25:47.591" v="532" actId="26606"/>
          <ac:spMkLst>
            <pc:docMk/>
            <pc:sldMk cId="3102712873" sldId="303"/>
            <ac:spMk id="2" creationId="{093C2C0E-3FEF-475A-86F1-5EA99FFC013D}"/>
          </ac:spMkLst>
        </pc:spChg>
        <pc:spChg chg="del">
          <ac:chgData name="Beatriz González-Barcia Horcajada" userId="6f72d2db-dd5b-4d6d-9ea5-ab51dd14515e" providerId="ADAL" clId="{B454BBC3-D2AE-48F4-96D6-167E9A95F15F}" dt="2021-04-26T08:25:31.225" v="529"/>
          <ac:spMkLst>
            <pc:docMk/>
            <pc:sldMk cId="3102712873" sldId="303"/>
            <ac:spMk id="3" creationId="{07BE2FE4-90DC-4BF2-B73D-E1DD77F83D25}"/>
          </ac:spMkLst>
        </pc:spChg>
        <pc:spChg chg="add mod">
          <ac:chgData name="Beatriz González-Barcia Horcajada" userId="6f72d2db-dd5b-4d6d-9ea5-ab51dd14515e" providerId="ADAL" clId="{B454BBC3-D2AE-48F4-96D6-167E9A95F15F}" dt="2021-04-26T08:25:31.225" v="529"/>
          <ac:spMkLst>
            <pc:docMk/>
            <pc:sldMk cId="3102712873" sldId="303"/>
            <ac:spMk id="5" creationId="{60B80CC6-FFDB-4960-AC7B-367EFA912B89}"/>
          </ac:spMkLst>
        </pc:spChg>
        <pc:spChg chg="add mod">
          <ac:chgData name="Beatriz González-Barcia Horcajada" userId="6f72d2db-dd5b-4d6d-9ea5-ab51dd14515e" providerId="ADAL" clId="{B454BBC3-D2AE-48F4-96D6-167E9A95F15F}" dt="2021-04-26T08:25:31.225" v="529"/>
          <ac:spMkLst>
            <pc:docMk/>
            <pc:sldMk cId="3102712873" sldId="303"/>
            <ac:spMk id="6" creationId="{1AB41C4E-4F6D-45EB-9D57-3596F28DC334}"/>
          </ac:spMkLst>
        </pc:spChg>
        <pc:spChg chg="add mod">
          <ac:chgData name="Beatriz González-Barcia Horcajada" userId="6f72d2db-dd5b-4d6d-9ea5-ab51dd14515e" providerId="ADAL" clId="{B454BBC3-D2AE-48F4-96D6-167E9A95F15F}" dt="2021-04-26T08:25:31.225" v="529"/>
          <ac:spMkLst>
            <pc:docMk/>
            <pc:sldMk cId="3102712873" sldId="303"/>
            <ac:spMk id="7" creationId="{4E9485EE-31F8-4DBA-9703-B800FB2038D7}"/>
          </ac:spMkLst>
        </pc:spChg>
        <pc:spChg chg="add mod">
          <ac:chgData name="Beatriz González-Barcia Horcajada" userId="6f72d2db-dd5b-4d6d-9ea5-ab51dd14515e" providerId="ADAL" clId="{B454BBC3-D2AE-48F4-96D6-167E9A95F15F}" dt="2021-04-26T08:25:31.225" v="529"/>
          <ac:spMkLst>
            <pc:docMk/>
            <pc:sldMk cId="3102712873" sldId="303"/>
            <ac:spMk id="8" creationId="{029F4A53-9FE1-471A-9FA2-B6959B065A73}"/>
          </ac:spMkLst>
        </pc:spChg>
        <pc:spChg chg="add del">
          <ac:chgData name="Beatriz González-Barcia Horcajada" userId="6f72d2db-dd5b-4d6d-9ea5-ab51dd14515e" providerId="ADAL" clId="{B454BBC3-D2AE-48F4-96D6-167E9A95F15F}" dt="2021-04-26T08:25:47.577" v="531" actId="26606"/>
          <ac:spMkLst>
            <pc:docMk/>
            <pc:sldMk cId="3102712873" sldId="303"/>
            <ac:spMk id="9" creationId="{20FA4D46-3A36-47B8-9AEE-5EB0B6C5B065}"/>
          </ac:spMkLst>
        </pc:spChg>
        <pc:spChg chg="add del">
          <ac:chgData name="Beatriz González-Barcia Horcajada" userId="6f72d2db-dd5b-4d6d-9ea5-ab51dd14515e" providerId="ADAL" clId="{B454BBC3-D2AE-48F4-96D6-167E9A95F15F}" dt="2021-04-26T08:25:47.577" v="531" actId="26606"/>
          <ac:spMkLst>
            <pc:docMk/>
            <pc:sldMk cId="3102712873" sldId="303"/>
            <ac:spMk id="13" creationId="{66FB55FF-BA3E-4F25-8362-D6E7B4E512CC}"/>
          </ac:spMkLst>
        </pc:spChg>
        <pc:spChg chg="add del">
          <ac:chgData name="Beatriz González-Barcia Horcajada" userId="6f72d2db-dd5b-4d6d-9ea5-ab51dd14515e" providerId="ADAL" clId="{B454BBC3-D2AE-48F4-96D6-167E9A95F15F}" dt="2021-04-26T08:25:47.577" v="531" actId="26606"/>
          <ac:spMkLst>
            <pc:docMk/>
            <pc:sldMk cId="3102712873" sldId="303"/>
            <ac:spMk id="15" creationId="{C7CAB115-86ED-407E-B0B1-94A133EDDB9C}"/>
          </ac:spMkLst>
        </pc:spChg>
        <pc:spChg chg="add del">
          <ac:chgData name="Beatriz González-Barcia Horcajada" userId="6f72d2db-dd5b-4d6d-9ea5-ab51dd14515e" providerId="ADAL" clId="{B454BBC3-D2AE-48F4-96D6-167E9A95F15F}" dt="2021-04-26T08:25:47.577" v="531" actId="26606"/>
          <ac:spMkLst>
            <pc:docMk/>
            <pc:sldMk cId="3102712873" sldId="303"/>
            <ac:spMk id="17" creationId="{E9F23E2C-07B6-4798-B147-6FC480F6C27D}"/>
          </ac:spMkLst>
        </pc:spChg>
        <pc:spChg chg="add del">
          <ac:chgData name="Beatriz González-Barcia Horcajada" userId="6f72d2db-dd5b-4d6d-9ea5-ab51dd14515e" providerId="ADAL" clId="{B454BBC3-D2AE-48F4-96D6-167E9A95F15F}" dt="2021-04-26T08:25:47.577" v="531" actId="26606"/>
          <ac:spMkLst>
            <pc:docMk/>
            <pc:sldMk cId="3102712873" sldId="303"/>
            <ac:spMk id="19" creationId="{8D9AD062-264F-4D54-90CE-145B924CF918}"/>
          </ac:spMkLst>
        </pc:spChg>
        <pc:spChg chg="add del">
          <ac:chgData name="Beatriz González-Barcia Horcajada" userId="6f72d2db-dd5b-4d6d-9ea5-ab51dd14515e" providerId="ADAL" clId="{B454BBC3-D2AE-48F4-96D6-167E9A95F15F}" dt="2021-04-26T08:25:47.577" v="531" actId="26606"/>
          <ac:spMkLst>
            <pc:docMk/>
            <pc:sldMk cId="3102712873" sldId="303"/>
            <ac:spMk id="21" creationId="{9C7D8F90-84C8-46ED-AECB-01C4D6295768}"/>
          </ac:spMkLst>
        </pc:spChg>
        <pc:graphicFrameChg chg="add mod modGraphic">
          <ac:chgData name="Beatriz González-Barcia Horcajada" userId="6f72d2db-dd5b-4d6d-9ea5-ab51dd14515e" providerId="ADAL" clId="{B454BBC3-D2AE-48F4-96D6-167E9A95F15F}" dt="2021-04-26T08:25:47.591" v="532" actId="26606"/>
          <ac:graphicFrameMkLst>
            <pc:docMk/>
            <pc:sldMk cId="3102712873" sldId="303"/>
            <ac:graphicFrameMk id="4" creationId="{0F81EC33-B5FA-4D17-93A0-8CC7E3AF5647}"/>
          </ac:graphicFrameMkLst>
        </pc:graphicFrameChg>
        <pc:picChg chg="add del">
          <ac:chgData name="Beatriz González-Barcia Horcajada" userId="6f72d2db-dd5b-4d6d-9ea5-ab51dd14515e" providerId="ADAL" clId="{B454BBC3-D2AE-48F4-96D6-167E9A95F15F}" dt="2021-04-26T08:25:47.577" v="531" actId="26606"/>
          <ac:picMkLst>
            <pc:docMk/>
            <pc:sldMk cId="3102712873" sldId="303"/>
            <ac:picMk id="11" creationId="{983C8160-AABE-4F12-997A-C2D69F5B824E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6T14:17:29.433" v="1298" actId="20577"/>
        <pc:sldMkLst>
          <pc:docMk/>
          <pc:sldMk cId="3409674211" sldId="304"/>
        </pc:sldMkLst>
        <pc:spChg chg="mod">
          <ac:chgData name="Beatriz González-Barcia Horcajada" userId="6f72d2db-dd5b-4d6d-9ea5-ab51dd14515e" providerId="ADAL" clId="{B454BBC3-D2AE-48F4-96D6-167E9A95F15F}" dt="2021-04-26T14:14:11.228" v="1172" actId="26606"/>
          <ac:spMkLst>
            <pc:docMk/>
            <pc:sldMk cId="3409674211" sldId="304"/>
            <ac:spMk id="2" creationId="{CF8408E4-44DA-4E00-99B5-A082DD47E8F5}"/>
          </ac:spMkLst>
        </pc:spChg>
        <pc:spChg chg="del mod">
          <ac:chgData name="Beatriz González-Barcia Horcajada" userId="6f72d2db-dd5b-4d6d-9ea5-ab51dd14515e" providerId="ADAL" clId="{B454BBC3-D2AE-48F4-96D6-167E9A95F15F}" dt="2021-04-26T10:22:26.741" v="795" actId="26606"/>
          <ac:spMkLst>
            <pc:docMk/>
            <pc:sldMk cId="3409674211" sldId="304"/>
            <ac:spMk id="3" creationId="{5A427CF7-CBEB-4CF3-8843-034C8148A864}"/>
          </ac:spMkLst>
        </pc:spChg>
        <pc:spChg chg="add del">
          <ac:chgData name="Beatriz González-Barcia Horcajada" userId="6f72d2db-dd5b-4d6d-9ea5-ab51dd14515e" providerId="ADAL" clId="{B454BBC3-D2AE-48F4-96D6-167E9A95F15F}" dt="2021-04-26T14:14:11.170" v="1171" actId="26606"/>
          <ac:spMkLst>
            <pc:docMk/>
            <pc:sldMk cId="3409674211" sldId="304"/>
            <ac:spMk id="11" creationId="{767EE22B-9FA5-4FAC-9662-D2F9C706E03F}"/>
          </ac:spMkLst>
        </pc:spChg>
        <pc:spChg chg="add del">
          <ac:chgData name="Beatriz González-Barcia Horcajada" userId="6f72d2db-dd5b-4d6d-9ea5-ab51dd14515e" providerId="ADAL" clId="{B454BBC3-D2AE-48F4-96D6-167E9A95F15F}" dt="2021-04-26T14:14:11.170" v="1171" actId="26606"/>
          <ac:spMkLst>
            <pc:docMk/>
            <pc:sldMk cId="3409674211" sldId="304"/>
            <ac:spMk id="15" creationId="{1C46C271-4C9C-47FC-A552-BE6A80B66E40}"/>
          </ac:spMkLst>
        </pc:spChg>
        <pc:spChg chg="add del">
          <ac:chgData name="Beatriz González-Barcia Horcajada" userId="6f72d2db-dd5b-4d6d-9ea5-ab51dd14515e" providerId="ADAL" clId="{B454BBC3-D2AE-48F4-96D6-167E9A95F15F}" dt="2021-04-26T14:14:11.170" v="1171" actId="26606"/>
          <ac:spMkLst>
            <pc:docMk/>
            <pc:sldMk cId="3409674211" sldId="304"/>
            <ac:spMk id="17" creationId="{468546B5-3A43-4E90-B43D-914113B1524F}"/>
          </ac:spMkLst>
        </pc:spChg>
        <pc:spChg chg="add">
          <ac:chgData name="Beatriz González-Barcia Horcajada" userId="6f72d2db-dd5b-4d6d-9ea5-ab51dd14515e" providerId="ADAL" clId="{B454BBC3-D2AE-48F4-96D6-167E9A95F15F}" dt="2021-04-26T14:14:11.228" v="1172" actId="26606"/>
          <ac:spMkLst>
            <pc:docMk/>
            <pc:sldMk cId="3409674211" sldId="304"/>
            <ac:spMk id="21" creationId="{767EE22B-9FA5-4FAC-9662-D2F9C706E03F}"/>
          </ac:spMkLst>
        </pc:spChg>
        <pc:spChg chg="add">
          <ac:chgData name="Beatriz González-Barcia Horcajada" userId="6f72d2db-dd5b-4d6d-9ea5-ab51dd14515e" providerId="ADAL" clId="{B454BBC3-D2AE-48F4-96D6-167E9A95F15F}" dt="2021-04-26T14:14:11.228" v="1172" actId="26606"/>
          <ac:spMkLst>
            <pc:docMk/>
            <pc:sldMk cId="3409674211" sldId="304"/>
            <ac:spMk id="23" creationId="{1C46C271-4C9C-47FC-A552-BE6A80B66E40}"/>
          </ac:spMkLst>
        </pc:spChg>
        <pc:spChg chg="add">
          <ac:chgData name="Beatriz González-Barcia Horcajada" userId="6f72d2db-dd5b-4d6d-9ea5-ab51dd14515e" providerId="ADAL" clId="{B454BBC3-D2AE-48F4-96D6-167E9A95F15F}" dt="2021-04-26T14:14:11.228" v="1172" actId="26606"/>
          <ac:spMkLst>
            <pc:docMk/>
            <pc:sldMk cId="3409674211" sldId="304"/>
            <ac:spMk id="24" creationId="{468546B5-3A43-4E90-B43D-914113B1524F}"/>
          </ac:spMkLst>
        </pc:spChg>
        <pc:graphicFrameChg chg="add mod ord modGraphic">
          <ac:chgData name="Beatriz González-Barcia Horcajada" userId="6f72d2db-dd5b-4d6d-9ea5-ab51dd14515e" providerId="ADAL" clId="{B454BBC3-D2AE-48F4-96D6-167E9A95F15F}" dt="2021-04-26T14:17:29.433" v="1298" actId="20577"/>
          <ac:graphicFrameMkLst>
            <pc:docMk/>
            <pc:sldMk cId="3409674211" sldId="304"/>
            <ac:graphicFrameMk id="5" creationId="{6EE8B594-15C4-49FA-A719-1CD0B7C57CC5}"/>
          </ac:graphicFrameMkLst>
        </pc:graphicFrameChg>
        <pc:picChg chg="add mod">
          <ac:chgData name="Beatriz González-Barcia Horcajada" userId="6f72d2db-dd5b-4d6d-9ea5-ab51dd14515e" providerId="ADAL" clId="{B454BBC3-D2AE-48F4-96D6-167E9A95F15F}" dt="2021-04-26T14:14:11.228" v="1172" actId="26606"/>
          <ac:picMkLst>
            <pc:docMk/>
            <pc:sldMk cId="3409674211" sldId="304"/>
            <ac:picMk id="6" creationId="{C3547855-CCF8-4A21-BE73-6F5FFE5BB4A4}"/>
          </ac:picMkLst>
        </pc:picChg>
        <pc:picChg chg="add del">
          <ac:chgData name="Beatriz González-Barcia Horcajada" userId="6f72d2db-dd5b-4d6d-9ea5-ab51dd14515e" providerId="ADAL" clId="{B454BBC3-D2AE-48F4-96D6-167E9A95F15F}" dt="2021-04-26T14:14:11.170" v="1171" actId="26606"/>
          <ac:picMkLst>
            <pc:docMk/>
            <pc:sldMk cId="3409674211" sldId="304"/>
            <ac:picMk id="13" creationId="{23AFE330-1515-493C-9BAD-A215440CC580}"/>
          </ac:picMkLst>
        </pc:picChg>
        <pc:picChg chg="add del">
          <ac:chgData name="Beatriz González-Barcia Horcajada" userId="6f72d2db-dd5b-4d6d-9ea5-ab51dd14515e" providerId="ADAL" clId="{B454BBC3-D2AE-48F4-96D6-167E9A95F15F}" dt="2021-04-26T14:14:11.170" v="1171" actId="26606"/>
          <ac:picMkLst>
            <pc:docMk/>
            <pc:sldMk cId="3409674211" sldId="304"/>
            <ac:picMk id="19" creationId="{3358FCD0-2FAE-4728-A479-6CF4DAA31A99}"/>
          </ac:picMkLst>
        </pc:picChg>
        <pc:picChg chg="add">
          <ac:chgData name="Beatriz González-Barcia Horcajada" userId="6f72d2db-dd5b-4d6d-9ea5-ab51dd14515e" providerId="ADAL" clId="{B454BBC3-D2AE-48F4-96D6-167E9A95F15F}" dt="2021-04-26T14:14:11.228" v="1172" actId="26606"/>
          <ac:picMkLst>
            <pc:docMk/>
            <pc:sldMk cId="3409674211" sldId="304"/>
            <ac:picMk id="22" creationId="{23AFE330-1515-493C-9BAD-A215440CC580}"/>
          </ac:picMkLst>
        </pc:picChg>
        <pc:picChg chg="add">
          <ac:chgData name="Beatriz González-Barcia Horcajada" userId="6f72d2db-dd5b-4d6d-9ea5-ab51dd14515e" providerId="ADAL" clId="{B454BBC3-D2AE-48F4-96D6-167E9A95F15F}" dt="2021-04-26T14:14:11.228" v="1172" actId="26606"/>
          <ac:picMkLst>
            <pc:docMk/>
            <pc:sldMk cId="3409674211" sldId="304"/>
            <ac:picMk id="25" creationId="{3358FCD0-2FAE-4728-A479-6CF4DAA31A99}"/>
          </ac:picMkLst>
        </pc:picChg>
      </pc:sldChg>
      <pc:sldChg chg="addSp modSp new mod setBg">
        <pc:chgData name="Beatriz González-Barcia Horcajada" userId="6f72d2db-dd5b-4d6d-9ea5-ab51dd14515e" providerId="ADAL" clId="{B454BBC3-D2AE-48F4-96D6-167E9A95F15F}" dt="2021-04-26T14:23:32.115" v="1322" actId="20577"/>
        <pc:sldMkLst>
          <pc:docMk/>
          <pc:sldMk cId="4077702384" sldId="305"/>
        </pc:sldMkLst>
        <pc:spChg chg="mod">
          <ac:chgData name="Beatriz González-Barcia Horcajada" userId="6f72d2db-dd5b-4d6d-9ea5-ab51dd14515e" providerId="ADAL" clId="{B454BBC3-D2AE-48F4-96D6-167E9A95F15F}" dt="2021-04-26T14:23:22.975" v="1320" actId="26606"/>
          <ac:spMkLst>
            <pc:docMk/>
            <pc:sldMk cId="4077702384" sldId="305"/>
            <ac:spMk id="2" creationId="{3C52BCC4-2550-4D28-9D34-9FB0D10FA62F}"/>
          </ac:spMkLst>
        </pc:spChg>
        <pc:spChg chg="mod">
          <ac:chgData name="Beatriz González-Barcia Horcajada" userId="6f72d2db-dd5b-4d6d-9ea5-ab51dd14515e" providerId="ADAL" clId="{B454BBC3-D2AE-48F4-96D6-167E9A95F15F}" dt="2021-04-26T14:23:32.115" v="1322" actId="20577"/>
          <ac:spMkLst>
            <pc:docMk/>
            <pc:sldMk cId="4077702384" sldId="305"/>
            <ac:spMk id="3" creationId="{ED5D7179-FCA7-48DF-9D8E-B17555C35253}"/>
          </ac:spMkLst>
        </pc:spChg>
        <pc:spChg chg="add">
          <ac:chgData name="Beatriz González-Barcia Horcajada" userId="6f72d2db-dd5b-4d6d-9ea5-ab51dd14515e" providerId="ADAL" clId="{B454BBC3-D2AE-48F4-96D6-167E9A95F15F}" dt="2021-04-26T14:23:22.975" v="1320" actId="26606"/>
          <ac:spMkLst>
            <pc:docMk/>
            <pc:sldMk cId="4077702384" sldId="305"/>
            <ac:spMk id="9" creationId="{72B9C142-459A-45F1-9E87-0DE4F76DC35E}"/>
          </ac:spMkLst>
        </pc:spChg>
        <pc:spChg chg="add">
          <ac:chgData name="Beatriz González-Barcia Horcajada" userId="6f72d2db-dd5b-4d6d-9ea5-ab51dd14515e" providerId="ADAL" clId="{B454BBC3-D2AE-48F4-96D6-167E9A95F15F}" dt="2021-04-26T14:23:22.975" v="1320" actId="26606"/>
          <ac:spMkLst>
            <pc:docMk/>
            <pc:sldMk cId="4077702384" sldId="305"/>
            <ac:spMk id="13" creationId="{E72C6208-222C-4F12-A931-F9679C4AD94B}"/>
          </ac:spMkLst>
        </pc:spChg>
        <pc:spChg chg="add">
          <ac:chgData name="Beatriz González-Barcia Horcajada" userId="6f72d2db-dd5b-4d6d-9ea5-ab51dd14515e" providerId="ADAL" clId="{B454BBC3-D2AE-48F4-96D6-167E9A95F15F}" dt="2021-04-26T14:23:22.975" v="1320" actId="26606"/>
          <ac:spMkLst>
            <pc:docMk/>
            <pc:sldMk cId="4077702384" sldId="305"/>
            <ac:spMk id="15" creationId="{6AECF4AC-7938-4D2D-B9B9-96F4759E3E14}"/>
          </ac:spMkLst>
        </pc:spChg>
        <pc:picChg chg="add mod">
          <ac:chgData name="Beatriz González-Barcia Horcajada" userId="6f72d2db-dd5b-4d6d-9ea5-ab51dd14515e" providerId="ADAL" clId="{B454BBC3-D2AE-48F4-96D6-167E9A95F15F}" dt="2021-04-26T14:23:22.975" v="1320" actId="26606"/>
          <ac:picMkLst>
            <pc:docMk/>
            <pc:sldMk cId="4077702384" sldId="305"/>
            <ac:picMk id="4" creationId="{55CBE6C5-D1C4-491E-B88E-596D8E38C67F}"/>
          </ac:picMkLst>
        </pc:picChg>
        <pc:picChg chg="add">
          <ac:chgData name="Beatriz González-Barcia Horcajada" userId="6f72d2db-dd5b-4d6d-9ea5-ab51dd14515e" providerId="ADAL" clId="{B454BBC3-D2AE-48F4-96D6-167E9A95F15F}" dt="2021-04-26T14:23:22.975" v="1320" actId="26606"/>
          <ac:picMkLst>
            <pc:docMk/>
            <pc:sldMk cId="4077702384" sldId="305"/>
            <ac:picMk id="11" creationId="{6B286538-0E8E-4225-B3E3-B8EF6E16FDD2}"/>
          </ac:picMkLst>
        </pc:picChg>
        <pc:picChg chg="add">
          <ac:chgData name="Beatriz González-Barcia Horcajada" userId="6f72d2db-dd5b-4d6d-9ea5-ab51dd14515e" providerId="ADAL" clId="{B454BBC3-D2AE-48F4-96D6-167E9A95F15F}" dt="2021-04-26T14:23:22.975" v="1320" actId="26606"/>
          <ac:picMkLst>
            <pc:docMk/>
            <pc:sldMk cId="4077702384" sldId="305"/>
            <ac:picMk id="17" creationId="{2578723F-EB68-4332-A8B8-C1ECCDBB0A68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6T14:25:11.892" v="1324" actId="26606"/>
        <pc:sldMkLst>
          <pc:docMk/>
          <pc:sldMk cId="2515455486" sldId="306"/>
        </pc:sldMkLst>
        <pc:spChg chg="mod">
          <ac:chgData name="Beatriz González-Barcia Horcajada" userId="6f72d2db-dd5b-4d6d-9ea5-ab51dd14515e" providerId="ADAL" clId="{B454BBC3-D2AE-48F4-96D6-167E9A95F15F}" dt="2021-04-26T14:25:11.892" v="1324" actId="26606"/>
          <ac:spMkLst>
            <pc:docMk/>
            <pc:sldMk cId="2515455486" sldId="306"/>
            <ac:spMk id="2" creationId="{3F6436C4-2C63-4406-AF02-4FBEB741FC5B}"/>
          </ac:spMkLst>
        </pc:spChg>
        <pc:spChg chg="mod">
          <ac:chgData name="Beatriz González-Barcia Horcajada" userId="6f72d2db-dd5b-4d6d-9ea5-ab51dd14515e" providerId="ADAL" clId="{B454BBC3-D2AE-48F4-96D6-167E9A95F15F}" dt="2021-04-26T14:25:11.892" v="1324" actId="26606"/>
          <ac:spMkLst>
            <pc:docMk/>
            <pc:sldMk cId="2515455486" sldId="306"/>
            <ac:spMk id="3" creationId="{B25B1096-8501-44E0-BF60-A5E2FC81F90E}"/>
          </ac:spMkLst>
        </pc:spChg>
        <pc:spChg chg="add">
          <ac:chgData name="Beatriz González-Barcia Horcajada" userId="6f72d2db-dd5b-4d6d-9ea5-ab51dd14515e" providerId="ADAL" clId="{B454BBC3-D2AE-48F4-96D6-167E9A95F15F}" dt="2021-04-26T14:25:11.892" v="1324" actId="26606"/>
          <ac:spMkLst>
            <pc:docMk/>
            <pc:sldMk cId="2515455486" sldId="306"/>
            <ac:spMk id="10" creationId="{6F220A40-4B18-420B-95D0-FE08147D061B}"/>
          </ac:spMkLst>
        </pc:spChg>
        <pc:spChg chg="add">
          <ac:chgData name="Beatriz González-Barcia Horcajada" userId="6f72d2db-dd5b-4d6d-9ea5-ab51dd14515e" providerId="ADAL" clId="{B454BBC3-D2AE-48F4-96D6-167E9A95F15F}" dt="2021-04-26T14:25:11.892" v="1324" actId="26606"/>
          <ac:spMkLst>
            <pc:docMk/>
            <pc:sldMk cId="2515455486" sldId="306"/>
            <ac:spMk id="14" creationId="{7D09F9FB-7397-4B6E-88E4-AD0749C1C375}"/>
          </ac:spMkLst>
        </pc:spChg>
        <pc:spChg chg="add">
          <ac:chgData name="Beatriz González-Barcia Horcajada" userId="6f72d2db-dd5b-4d6d-9ea5-ab51dd14515e" providerId="ADAL" clId="{B454BBC3-D2AE-48F4-96D6-167E9A95F15F}" dt="2021-04-26T14:25:11.892" v="1324" actId="26606"/>
          <ac:spMkLst>
            <pc:docMk/>
            <pc:sldMk cId="2515455486" sldId="306"/>
            <ac:spMk id="16" creationId="{B59C2762-8840-40B6-9A31-43E08C87E70A}"/>
          </ac:spMkLst>
        </pc:spChg>
        <pc:spChg chg="add">
          <ac:chgData name="Beatriz González-Barcia Horcajada" userId="6f72d2db-dd5b-4d6d-9ea5-ab51dd14515e" providerId="ADAL" clId="{B454BBC3-D2AE-48F4-96D6-167E9A95F15F}" dt="2021-04-26T14:25:11.892" v="1324" actId="26606"/>
          <ac:spMkLst>
            <pc:docMk/>
            <pc:sldMk cId="2515455486" sldId="306"/>
            <ac:spMk id="20" creationId="{186EB63A-BAD8-44C1-8D44-73BE908A1D7D}"/>
          </ac:spMkLst>
        </pc:spChg>
        <pc:picChg chg="add del mod">
          <ac:chgData name="Beatriz González-Barcia Horcajada" userId="6f72d2db-dd5b-4d6d-9ea5-ab51dd14515e" providerId="ADAL" clId="{B454BBC3-D2AE-48F4-96D6-167E9A95F15F}" dt="2021-04-26T11:20:35.118" v="979" actId="478"/>
          <ac:picMkLst>
            <pc:docMk/>
            <pc:sldMk cId="2515455486" sldId="306"/>
            <ac:picMk id="4" creationId="{FEB6F477-89B1-47E4-9ADF-A907EDD63208}"/>
          </ac:picMkLst>
        </pc:picChg>
        <pc:picChg chg="add mod">
          <ac:chgData name="Beatriz González-Barcia Horcajada" userId="6f72d2db-dd5b-4d6d-9ea5-ab51dd14515e" providerId="ADAL" clId="{B454BBC3-D2AE-48F4-96D6-167E9A95F15F}" dt="2021-04-26T14:25:11.892" v="1324" actId="26606"/>
          <ac:picMkLst>
            <pc:docMk/>
            <pc:sldMk cId="2515455486" sldId="306"/>
            <ac:picMk id="5" creationId="{621EA96B-02F4-433A-9570-7E508AE54908}"/>
          </ac:picMkLst>
        </pc:picChg>
        <pc:picChg chg="add">
          <ac:chgData name="Beatriz González-Barcia Horcajada" userId="6f72d2db-dd5b-4d6d-9ea5-ab51dd14515e" providerId="ADAL" clId="{B454BBC3-D2AE-48F4-96D6-167E9A95F15F}" dt="2021-04-26T14:25:11.892" v="1324" actId="26606"/>
          <ac:picMkLst>
            <pc:docMk/>
            <pc:sldMk cId="2515455486" sldId="306"/>
            <ac:picMk id="12" creationId="{12A558B5-FAB6-4B49-A2BC-116B5A7A8291}"/>
          </ac:picMkLst>
        </pc:picChg>
        <pc:picChg chg="add">
          <ac:chgData name="Beatriz González-Barcia Horcajada" userId="6f72d2db-dd5b-4d6d-9ea5-ab51dd14515e" providerId="ADAL" clId="{B454BBC3-D2AE-48F4-96D6-167E9A95F15F}" dt="2021-04-26T14:25:11.892" v="1324" actId="26606"/>
          <ac:picMkLst>
            <pc:docMk/>
            <pc:sldMk cId="2515455486" sldId="306"/>
            <ac:picMk id="18" creationId="{4F4A7334-645F-4132-929A-EA1A55ACE107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7T10:07:51.968" v="1820" actId="1076"/>
        <pc:sldMkLst>
          <pc:docMk/>
          <pc:sldMk cId="2919962987" sldId="307"/>
        </pc:sldMkLst>
        <pc:spChg chg="mod">
          <ac:chgData name="Beatriz González-Barcia Horcajada" userId="6f72d2db-dd5b-4d6d-9ea5-ab51dd14515e" providerId="ADAL" clId="{B454BBC3-D2AE-48F4-96D6-167E9A95F15F}" dt="2021-04-27T10:06:24.860" v="1808" actId="26606"/>
          <ac:spMkLst>
            <pc:docMk/>
            <pc:sldMk cId="2919962987" sldId="307"/>
            <ac:spMk id="2" creationId="{3FF9130D-14C5-40E5-8297-DF64C9367204}"/>
          </ac:spMkLst>
        </pc:spChg>
        <pc:spChg chg="del mod">
          <ac:chgData name="Beatriz González-Barcia Horcajada" userId="6f72d2db-dd5b-4d6d-9ea5-ab51dd14515e" providerId="ADAL" clId="{B454BBC3-D2AE-48F4-96D6-167E9A95F15F}" dt="2021-04-26T13:33:08.326" v="1003" actId="478"/>
          <ac:spMkLst>
            <pc:docMk/>
            <pc:sldMk cId="2919962987" sldId="307"/>
            <ac:spMk id="3" creationId="{04E9EE0E-39C7-4B84-B825-C3A825FA6836}"/>
          </ac:spMkLst>
        </pc:spChg>
        <pc:spChg chg="add del mod">
          <ac:chgData name="Beatriz González-Barcia Horcajada" userId="6f72d2db-dd5b-4d6d-9ea5-ab51dd14515e" providerId="ADAL" clId="{B454BBC3-D2AE-48F4-96D6-167E9A95F15F}" dt="2021-04-26T13:33:59.184" v="1008" actId="478"/>
          <ac:spMkLst>
            <pc:docMk/>
            <pc:sldMk cId="2919962987" sldId="307"/>
            <ac:spMk id="5" creationId="{0B14EFE0-83C8-4799-9FA5-EE324F669238}"/>
          </ac:spMkLst>
        </pc:spChg>
        <pc:spChg chg="add mod">
          <ac:chgData name="Beatriz González-Barcia Horcajada" userId="6f72d2db-dd5b-4d6d-9ea5-ab51dd14515e" providerId="ADAL" clId="{B454BBC3-D2AE-48F4-96D6-167E9A95F15F}" dt="2021-04-27T10:07:42.327" v="1819" actId="207"/>
          <ac:spMkLst>
            <pc:docMk/>
            <pc:sldMk cId="2919962987" sldId="307"/>
            <ac:spMk id="6" creationId="{B7A26E2C-8532-4720-991E-60518723AE75}"/>
          </ac:spMkLst>
        </pc:spChg>
        <pc:spChg chg="add mod">
          <ac:chgData name="Beatriz González-Barcia Horcajada" userId="6f72d2db-dd5b-4d6d-9ea5-ab51dd14515e" providerId="ADAL" clId="{B454BBC3-D2AE-48F4-96D6-167E9A95F15F}" dt="2021-04-27T10:07:51.968" v="1820" actId="1076"/>
          <ac:spMkLst>
            <pc:docMk/>
            <pc:sldMk cId="2919962987" sldId="307"/>
            <ac:spMk id="7" creationId="{BF2638AF-CF79-499E-91A1-F36E9D661FE3}"/>
          </ac:spMkLst>
        </pc:spChg>
        <pc:spChg chg="add mod">
          <ac:chgData name="Beatriz González-Barcia Horcajada" userId="6f72d2db-dd5b-4d6d-9ea5-ab51dd14515e" providerId="ADAL" clId="{B454BBC3-D2AE-48F4-96D6-167E9A95F15F}" dt="2021-04-27T10:06:34.678" v="1809" actId="1076"/>
          <ac:spMkLst>
            <pc:docMk/>
            <pc:sldMk cId="2919962987" sldId="307"/>
            <ac:spMk id="8" creationId="{98CB3FD9-C3E2-4C9D-AD9D-25E9ABB62367}"/>
          </ac:spMkLst>
        </pc:spChg>
        <pc:spChg chg="add mod">
          <ac:chgData name="Beatriz González-Barcia Horcajada" userId="6f72d2db-dd5b-4d6d-9ea5-ab51dd14515e" providerId="ADAL" clId="{B454BBC3-D2AE-48F4-96D6-167E9A95F15F}" dt="2021-04-27T10:06:43.731" v="1810" actId="1076"/>
          <ac:spMkLst>
            <pc:docMk/>
            <pc:sldMk cId="2919962987" sldId="307"/>
            <ac:spMk id="9" creationId="{9C23549F-0F2C-4947-A02D-95873EA9BD21}"/>
          </ac:spMkLst>
        </pc:spChg>
        <pc:spChg chg="add del">
          <ac:chgData name="Beatriz González-Barcia Horcajada" userId="6f72d2db-dd5b-4d6d-9ea5-ab51dd14515e" providerId="ADAL" clId="{B454BBC3-D2AE-48F4-96D6-167E9A95F15F}" dt="2021-04-27T10:06:24.860" v="1808" actId="26606"/>
          <ac:spMkLst>
            <pc:docMk/>
            <pc:sldMk cId="2919962987" sldId="307"/>
            <ac:spMk id="14" creationId="{A106B9FE-7E5A-4047-B5D3-C3C24BD3E80E}"/>
          </ac:spMkLst>
        </pc:spChg>
        <pc:spChg chg="add del">
          <ac:chgData name="Beatriz González-Barcia Horcajada" userId="6f72d2db-dd5b-4d6d-9ea5-ab51dd14515e" providerId="ADAL" clId="{B454BBC3-D2AE-48F4-96D6-167E9A95F15F}" dt="2021-04-27T10:06:24.860" v="1808" actId="26606"/>
          <ac:spMkLst>
            <pc:docMk/>
            <pc:sldMk cId="2919962987" sldId="307"/>
            <ac:spMk id="16" creationId="{B60EBA20-0A64-45D5-B937-FE93DCA01C7E}"/>
          </ac:spMkLst>
        </pc:spChg>
        <pc:spChg chg="add del">
          <ac:chgData name="Beatriz González-Barcia Horcajada" userId="6f72d2db-dd5b-4d6d-9ea5-ab51dd14515e" providerId="ADAL" clId="{B454BBC3-D2AE-48F4-96D6-167E9A95F15F}" dt="2021-04-27T10:06:24.860" v="1808" actId="26606"/>
          <ac:spMkLst>
            <pc:docMk/>
            <pc:sldMk cId="2919962987" sldId="307"/>
            <ac:spMk id="22" creationId="{52A2FDCB-3B06-44F3-A0AA-2C056C3E512F}"/>
          </ac:spMkLst>
        </pc:spChg>
        <pc:picChg chg="add mod ord">
          <ac:chgData name="Beatriz González-Barcia Horcajada" userId="6f72d2db-dd5b-4d6d-9ea5-ab51dd14515e" providerId="ADAL" clId="{B454BBC3-D2AE-48F4-96D6-167E9A95F15F}" dt="2021-04-27T10:06:24.860" v="1808" actId="26606"/>
          <ac:picMkLst>
            <pc:docMk/>
            <pc:sldMk cId="2919962987" sldId="307"/>
            <ac:picMk id="12" creationId="{268BD08C-9316-40E7-98E1-79EBE4B4EA78}"/>
          </ac:picMkLst>
        </pc:picChg>
        <pc:picChg chg="add del">
          <ac:chgData name="Beatriz González-Barcia Horcajada" userId="6f72d2db-dd5b-4d6d-9ea5-ab51dd14515e" providerId="ADAL" clId="{B454BBC3-D2AE-48F4-96D6-167E9A95F15F}" dt="2021-04-27T10:06:24.860" v="1808" actId="26606"/>
          <ac:picMkLst>
            <pc:docMk/>
            <pc:sldMk cId="2919962987" sldId="307"/>
            <ac:picMk id="18" creationId="{3EAD5E5B-543A-4690-8C75-BACF7FFB40ED}"/>
          </ac:picMkLst>
        </pc:picChg>
        <pc:picChg chg="add del">
          <ac:chgData name="Beatriz González-Barcia Horcajada" userId="6f72d2db-dd5b-4d6d-9ea5-ab51dd14515e" providerId="ADAL" clId="{B454BBC3-D2AE-48F4-96D6-167E9A95F15F}" dt="2021-04-27T10:06:24.860" v="1808" actId="26606"/>
          <ac:picMkLst>
            <pc:docMk/>
            <pc:sldMk cId="2919962987" sldId="307"/>
            <ac:picMk id="20" creationId="{98739700-980C-4F96-84CD-97157DFE86AE}"/>
          </ac:picMkLst>
        </pc:picChg>
      </pc:sldChg>
      <pc:sldChg chg="addSp delSp modSp new mod ord">
        <pc:chgData name="Beatriz González-Barcia Horcajada" userId="6f72d2db-dd5b-4d6d-9ea5-ab51dd14515e" providerId="ADAL" clId="{B454BBC3-D2AE-48F4-96D6-167E9A95F15F}" dt="2021-04-27T11:26:50.478" v="2011" actId="20577"/>
        <pc:sldMkLst>
          <pc:docMk/>
          <pc:sldMk cId="3436480654" sldId="308"/>
        </pc:sldMkLst>
        <pc:spChg chg="mod">
          <ac:chgData name="Beatriz González-Barcia Horcajada" userId="6f72d2db-dd5b-4d6d-9ea5-ab51dd14515e" providerId="ADAL" clId="{B454BBC3-D2AE-48F4-96D6-167E9A95F15F}" dt="2021-04-27T10:13:39.547" v="1906" actId="20577"/>
          <ac:spMkLst>
            <pc:docMk/>
            <pc:sldMk cId="3436480654" sldId="308"/>
            <ac:spMk id="2" creationId="{5459BCC5-BFA9-4BCB-B604-AD3BB605CB4D}"/>
          </ac:spMkLst>
        </pc:spChg>
        <pc:spChg chg="mod">
          <ac:chgData name="Beatriz González-Barcia Horcajada" userId="6f72d2db-dd5b-4d6d-9ea5-ab51dd14515e" providerId="ADAL" clId="{B454BBC3-D2AE-48F4-96D6-167E9A95F15F}" dt="2021-04-27T11:26:50.478" v="2011" actId="20577"/>
          <ac:spMkLst>
            <pc:docMk/>
            <pc:sldMk cId="3436480654" sldId="308"/>
            <ac:spMk id="3" creationId="{6CFB02D4-BDBA-4AF0-A0E9-7A0C0506710A}"/>
          </ac:spMkLst>
        </pc:spChg>
        <pc:spChg chg="add mod">
          <ac:chgData name="Beatriz González-Barcia Horcajada" userId="6f72d2db-dd5b-4d6d-9ea5-ab51dd14515e" providerId="ADAL" clId="{B454BBC3-D2AE-48F4-96D6-167E9A95F15F}" dt="2021-04-27T10:15:47.825" v="1991" actId="1076"/>
          <ac:spMkLst>
            <pc:docMk/>
            <pc:sldMk cId="3436480654" sldId="308"/>
            <ac:spMk id="6" creationId="{2EA4534B-ED85-4B90-97F1-C231BFF5B36F}"/>
          </ac:spMkLst>
        </pc:spChg>
        <pc:picChg chg="add mod">
          <ac:chgData name="Beatriz González-Barcia Horcajada" userId="6f72d2db-dd5b-4d6d-9ea5-ab51dd14515e" providerId="ADAL" clId="{B454BBC3-D2AE-48F4-96D6-167E9A95F15F}" dt="2021-04-27T10:15:08.621" v="1986"/>
          <ac:picMkLst>
            <pc:docMk/>
            <pc:sldMk cId="3436480654" sldId="308"/>
            <ac:picMk id="4" creationId="{083583AF-FC1B-4433-94FE-9EDD16A03557}"/>
          </ac:picMkLst>
        </pc:picChg>
        <pc:picChg chg="add del mod">
          <ac:chgData name="Beatriz González-Barcia Horcajada" userId="6f72d2db-dd5b-4d6d-9ea5-ab51dd14515e" providerId="ADAL" clId="{B454BBC3-D2AE-48F4-96D6-167E9A95F15F}" dt="2021-04-27T10:15:28.132" v="1988" actId="478"/>
          <ac:picMkLst>
            <pc:docMk/>
            <pc:sldMk cId="3436480654" sldId="308"/>
            <ac:picMk id="5" creationId="{25ACB920-C14D-4D6B-9DC2-D249BCDA110F}"/>
          </ac:picMkLst>
        </pc:picChg>
        <pc:picChg chg="add mod">
          <ac:chgData name="Beatriz González-Barcia Horcajada" userId="6f72d2db-dd5b-4d6d-9ea5-ab51dd14515e" providerId="ADAL" clId="{B454BBC3-D2AE-48F4-96D6-167E9A95F15F}" dt="2021-04-27T10:15:58.855" v="1992"/>
          <ac:picMkLst>
            <pc:docMk/>
            <pc:sldMk cId="3436480654" sldId="308"/>
            <ac:picMk id="7" creationId="{9F087103-DCE3-40ED-B4FB-1F1EEE8FD182}"/>
          </ac:picMkLst>
        </pc:picChg>
        <pc:picChg chg="add mod">
          <ac:chgData name="Beatriz González-Barcia Horcajada" userId="6f72d2db-dd5b-4d6d-9ea5-ab51dd14515e" providerId="ADAL" clId="{B454BBC3-D2AE-48F4-96D6-167E9A95F15F}" dt="2021-04-27T10:16:42.024" v="1994" actId="1076"/>
          <ac:picMkLst>
            <pc:docMk/>
            <pc:sldMk cId="3436480654" sldId="308"/>
            <ac:picMk id="8" creationId="{8BBA4454-79A4-482E-9A7B-815E4073B49F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6T14:45:59.250" v="1455" actId="255"/>
        <pc:sldMkLst>
          <pc:docMk/>
          <pc:sldMk cId="2412540863" sldId="309"/>
        </pc:sldMkLst>
        <pc:spChg chg="mod">
          <ac:chgData name="Beatriz González-Barcia Horcajada" userId="6f72d2db-dd5b-4d6d-9ea5-ab51dd14515e" providerId="ADAL" clId="{B454BBC3-D2AE-48F4-96D6-167E9A95F15F}" dt="2021-04-26T14:45:17.624" v="1449" actId="26606"/>
          <ac:spMkLst>
            <pc:docMk/>
            <pc:sldMk cId="2412540863" sldId="309"/>
            <ac:spMk id="2" creationId="{D6D3AB5F-1298-4E58-A118-C176F6127D64}"/>
          </ac:spMkLst>
        </pc:spChg>
        <pc:spChg chg="del">
          <ac:chgData name="Beatriz González-Barcia Horcajada" userId="6f72d2db-dd5b-4d6d-9ea5-ab51dd14515e" providerId="ADAL" clId="{B454BBC3-D2AE-48F4-96D6-167E9A95F15F}" dt="2021-04-26T14:41:36.536" v="1339"/>
          <ac:spMkLst>
            <pc:docMk/>
            <pc:sldMk cId="2412540863" sldId="309"/>
            <ac:spMk id="3" creationId="{54C3F91D-F849-4F28-ABC0-99900B0956AE}"/>
          </ac:spMkLst>
        </pc:spChg>
        <pc:spChg chg="add del mod">
          <ac:chgData name="Beatriz González-Barcia Horcajada" userId="6f72d2db-dd5b-4d6d-9ea5-ab51dd14515e" providerId="ADAL" clId="{B454BBC3-D2AE-48F4-96D6-167E9A95F15F}" dt="2021-04-26T14:41:55.617" v="1341"/>
          <ac:spMkLst>
            <pc:docMk/>
            <pc:sldMk cId="2412540863" sldId="309"/>
            <ac:spMk id="6" creationId="{F47A170C-0C36-496B-9E6A-5957F407892B}"/>
          </ac:spMkLst>
        </pc:spChg>
        <pc:spChg chg="add mod">
          <ac:chgData name="Beatriz González-Barcia Horcajada" userId="6f72d2db-dd5b-4d6d-9ea5-ab51dd14515e" providerId="ADAL" clId="{B454BBC3-D2AE-48F4-96D6-167E9A95F15F}" dt="2021-04-26T14:45:59.250" v="1455" actId="255"/>
          <ac:spMkLst>
            <pc:docMk/>
            <pc:sldMk cId="2412540863" sldId="309"/>
            <ac:spMk id="9" creationId="{23CE4278-FBC3-4570-9927-4FCF67060888}"/>
          </ac:spMkLst>
        </pc:spChg>
        <pc:spChg chg="add del">
          <ac:chgData name="Beatriz González-Barcia Horcajada" userId="6f72d2db-dd5b-4d6d-9ea5-ab51dd14515e" providerId="ADAL" clId="{B454BBC3-D2AE-48F4-96D6-167E9A95F15F}" dt="2021-04-26T14:45:17.597" v="1448" actId="26606"/>
          <ac:spMkLst>
            <pc:docMk/>
            <pc:sldMk cId="2412540863" sldId="309"/>
            <ac:spMk id="15" creationId="{6F220A40-4B18-420B-95D0-FE08147D061B}"/>
          </ac:spMkLst>
        </pc:spChg>
        <pc:spChg chg="add del">
          <ac:chgData name="Beatriz González-Barcia Horcajada" userId="6f72d2db-dd5b-4d6d-9ea5-ab51dd14515e" providerId="ADAL" clId="{B454BBC3-D2AE-48F4-96D6-167E9A95F15F}" dt="2021-04-26T14:45:17.597" v="1448" actId="26606"/>
          <ac:spMkLst>
            <pc:docMk/>
            <pc:sldMk cId="2412540863" sldId="309"/>
            <ac:spMk id="19" creationId="{7D09F9FB-7397-4B6E-88E4-AD0749C1C375}"/>
          </ac:spMkLst>
        </pc:spChg>
        <pc:spChg chg="add del">
          <ac:chgData name="Beatriz González-Barcia Horcajada" userId="6f72d2db-dd5b-4d6d-9ea5-ab51dd14515e" providerId="ADAL" clId="{B454BBC3-D2AE-48F4-96D6-167E9A95F15F}" dt="2021-04-26T14:45:17.597" v="1448" actId="26606"/>
          <ac:spMkLst>
            <pc:docMk/>
            <pc:sldMk cId="2412540863" sldId="309"/>
            <ac:spMk id="21" creationId="{B59C2762-8840-40B6-9A31-43E08C87E70A}"/>
          </ac:spMkLst>
        </pc:spChg>
        <pc:spChg chg="add del">
          <ac:chgData name="Beatriz González-Barcia Horcajada" userId="6f72d2db-dd5b-4d6d-9ea5-ab51dd14515e" providerId="ADAL" clId="{B454BBC3-D2AE-48F4-96D6-167E9A95F15F}" dt="2021-04-26T14:45:17.597" v="1448" actId="26606"/>
          <ac:spMkLst>
            <pc:docMk/>
            <pc:sldMk cId="2412540863" sldId="309"/>
            <ac:spMk id="25" creationId="{186EB63A-BAD8-44C1-8D44-73BE908A1D7D}"/>
          </ac:spMkLst>
        </pc:spChg>
        <pc:spChg chg="add">
          <ac:chgData name="Beatriz González-Barcia Horcajada" userId="6f72d2db-dd5b-4d6d-9ea5-ab51dd14515e" providerId="ADAL" clId="{B454BBC3-D2AE-48F4-96D6-167E9A95F15F}" dt="2021-04-26T14:45:17.624" v="1449" actId="26606"/>
          <ac:spMkLst>
            <pc:docMk/>
            <pc:sldMk cId="2412540863" sldId="309"/>
            <ac:spMk id="27" creationId="{4A9E36F3-4E47-45B4-B922-288AAC852563}"/>
          </ac:spMkLst>
        </pc:spChg>
        <pc:spChg chg="add">
          <ac:chgData name="Beatriz González-Barcia Horcajada" userId="6f72d2db-dd5b-4d6d-9ea5-ab51dd14515e" providerId="ADAL" clId="{B454BBC3-D2AE-48F4-96D6-167E9A95F15F}" dt="2021-04-26T14:45:17.624" v="1449" actId="26606"/>
          <ac:spMkLst>
            <pc:docMk/>
            <pc:sldMk cId="2412540863" sldId="309"/>
            <ac:spMk id="29" creationId="{A064FC89-F2D3-48DE-A503-468AF47BB321}"/>
          </ac:spMkLst>
        </pc:spChg>
        <pc:spChg chg="add">
          <ac:chgData name="Beatriz González-Barcia Horcajada" userId="6f72d2db-dd5b-4d6d-9ea5-ab51dd14515e" providerId="ADAL" clId="{B454BBC3-D2AE-48F4-96D6-167E9A95F15F}" dt="2021-04-26T14:45:17.624" v="1449" actId="26606"/>
          <ac:spMkLst>
            <pc:docMk/>
            <pc:sldMk cId="2412540863" sldId="309"/>
            <ac:spMk id="30" creationId="{49BBBB81-5E69-4F8B-A824-86E9500CE76F}"/>
          </ac:spMkLst>
        </pc:spChg>
        <pc:spChg chg="add">
          <ac:chgData name="Beatriz González-Barcia Horcajada" userId="6f72d2db-dd5b-4d6d-9ea5-ab51dd14515e" providerId="ADAL" clId="{B454BBC3-D2AE-48F4-96D6-167E9A95F15F}" dt="2021-04-26T14:45:17.624" v="1449" actId="26606"/>
          <ac:spMkLst>
            <pc:docMk/>
            <pc:sldMk cId="2412540863" sldId="309"/>
            <ac:spMk id="32" creationId="{0396B376-D34E-46EE-8B45-9EB9DE54065A}"/>
          </ac:spMkLst>
        </pc:spChg>
        <pc:picChg chg="add del mod">
          <ac:chgData name="Beatriz González-Barcia Horcajada" userId="6f72d2db-dd5b-4d6d-9ea5-ab51dd14515e" providerId="ADAL" clId="{B454BBC3-D2AE-48F4-96D6-167E9A95F15F}" dt="2021-04-26T14:41:40.857" v="1340" actId="478"/>
          <ac:picMkLst>
            <pc:docMk/>
            <pc:sldMk cId="2412540863" sldId="309"/>
            <ac:picMk id="4" creationId="{8A8FBFE2-F075-4824-BA99-71E22DD8ACDB}"/>
          </ac:picMkLst>
        </pc:picChg>
        <pc:picChg chg="add del mod">
          <ac:chgData name="Beatriz González-Barcia Horcajada" userId="6f72d2db-dd5b-4d6d-9ea5-ab51dd14515e" providerId="ADAL" clId="{B454BBC3-D2AE-48F4-96D6-167E9A95F15F}" dt="2021-04-26T14:41:59.091" v="1342" actId="478"/>
          <ac:picMkLst>
            <pc:docMk/>
            <pc:sldMk cId="2412540863" sldId="309"/>
            <ac:picMk id="7" creationId="{5CB4EA93-823F-4669-A060-C58A54552F26}"/>
          </ac:picMkLst>
        </pc:picChg>
        <pc:picChg chg="add mod">
          <ac:chgData name="Beatriz González-Barcia Horcajada" userId="6f72d2db-dd5b-4d6d-9ea5-ab51dd14515e" providerId="ADAL" clId="{B454BBC3-D2AE-48F4-96D6-167E9A95F15F}" dt="2021-04-26T14:45:17.624" v="1449" actId="26606"/>
          <ac:picMkLst>
            <pc:docMk/>
            <pc:sldMk cId="2412540863" sldId="309"/>
            <ac:picMk id="10" creationId="{38964FD0-9BE9-469B-9B6A-092CCE6BC725}"/>
          </ac:picMkLst>
        </pc:picChg>
        <pc:picChg chg="add del">
          <ac:chgData name="Beatriz González-Barcia Horcajada" userId="6f72d2db-dd5b-4d6d-9ea5-ab51dd14515e" providerId="ADAL" clId="{B454BBC3-D2AE-48F4-96D6-167E9A95F15F}" dt="2021-04-26T14:45:17.597" v="1448" actId="26606"/>
          <ac:picMkLst>
            <pc:docMk/>
            <pc:sldMk cId="2412540863" sldId="309"/>
            <ac:picMk id="17" creationId="{12A558B5-FAB6-4B49-A2BC-116B5A7A8291}"/>
          </ac:picMkLst>
        </pc:picChg>
        <pc:picChg chg="add del">
          <ac:chgData name="Beatriz González-Barcia Horcajada" userId="6f72d2db-dd5b-4d6d-9ea5-ab51dd14515e" providerId="ADAL" clId="{B454BBC3-D2AE-48F4-96D6-167E9A95F15F}" dt="2021-04-26T14:45:17.597" v="1448" actId="26606"/>
          <ac:picMkLst>
            <pc:docMk/>
            <pc:sldMk cId="2412540863" sldId="309"/>
            <ac:picMk id="23" creationId="{4F4A7334-645F-4132-929A-EA1A55ACE107}"/>
          </ac:picMkLst>
        </pc:picChg>
        <pc:picChg chg="add">
          <ac:chgData name="Beatriz González-Barcia Horcajada" userId="6f72d2db-dd5b-4d6d-9ea5-ab51dd14515e" providerId="ADAL" clId="{B454BBC3-D2AE-48F4-96D6-167E9A95F15F}" dt="2021-04-26T14:45:17.624" v="1449" actId="26606"/>
          <ac:picMkLst>
            <pc:docMk/>
            <pc:sldMk cId="2412540863" sldId="309"/>
            <ac:picMk id="28" creationId="{2A605857-B038-47AC-9593-A0FC9ADD6F6A}"/>
          </ac:picMkLst>
        </pc:picChg>
        <pc:picChg chg="add">
          <ac:chgData name="Beatriz González-Barcia Horcajada" userId="6f72d2db-dd5b-4d6d-9ea5-ab51dd14515e" providerId="ADAL" clId="{B454BBC3-D2AE-48F4-96D6-167E9A95F15F}" dt="2021-04-26T14:45:17.624" v="1449" actId="26606"/>
          <ac:picMkLst>
            <pc:docMk/>
            <pc:sldMk cId="2412540863" sldId="309"/>
            <ac:picMk id="31" creationId="{EE8B2F90-E56D-41A6-B60F-1EE3D8513811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8T14:18:55.661" v="2153" actId="1076"/>
        <pc:sldMkLst>
          <pc:docMk/>
          <pc:sldMk cId="36443996" sldId="310"/>
        </pc:sldMkLst>
        <pc:spChg chg="mod">
          <ac:chgData name="Beatriz González-Barcia Horcajada" userId="6f72d2db-dd5b-4d6d-9ea5-ab51dd14515e" providerId="ADAL" clId="{B454BBC3-D2AE-48F4-96D6-167E9A95F15F}" dt="2021-04-28T08:12:39.901" v="2082" actId="255"/>
          <ac:spMkLst>
            <pc:docMk/>
            <pc:sldMk cId="36443996" sldId="310"/>
            <ac:spMk id="2" creationId="{A51AB05C-B92C-41F4-B7BE-78C734F8EB7A}"/>
          </ac:spMkLst>
        </pc:spChg>
        <pc:spChg chg="mod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3" creationId="{9CF48B26-C81E-4A61-9F4F-E42D7A1D39E0}"/>
          </ac:spMkLst>
        </pc:spChg>
        <pc:spChg chg="add del mod">
          <ac:chgData name="Beatriz González-Barcia Horcajada" userId="6f72d2db-dd5b-4d6d-9ea5-ab51dd14515e" providerId="ADAL" clId="{B454BBC3-D2AE-48F4-96D6-167E9A95F15F}" dt="2021-04-28T08:00:19.343" v="2060" actId="26606"/>
          <ac:spMkLst>
            <pc:docMk/>
            <pc:sldMk cId="36443996" sldId="310"/>
            <ac:spMk id="5" creationId="{2E9161B2-2852-4FA8-98B5-6023C6D75AAA}"/>
          </ac:spMkLst>
        </pc:spChg>
        <pc:spChg chg="add mod">
          <ac:chgData name="Beatriz González-Barcia Horcajada" userId="6f72d2db-dd5b-4d6d-9ea5-ab51dd14515e" providerId="ADAL" clId="{B454BBC3-D2AE-48F4-96D6-167E9A95F15F}" dt="2021-04-28T14:18:55.661" v="2153" actId="1076"/>
          <ac:spMkLst>
            <pc:docMk/>
            <pc:sldMk cId="36443996" sldId="310"/>
            <ac:spMk id="6" creationId="{6EF7A944-B161-4ABF-BF1A-16DD190EA07F}"/>
          </ac:spMkLst>
        </pc:spChg>
        <pc:spChg chg="add del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10" creationId="{767EE22B-9FA5-4FAC-9662-D2F9C706E03F}"/>
          </ac:spMkLst>
        </pc:spChg>
        <pc:spChg chg="add del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14" creationId="{1C46C271-4C9C-47FC-A552-BE6A80B66E40}"/>
          </ac:spMkLst>
        </pc:spChg>
        <pc:spChg chg="add del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16" creationId="{468546B5-3A43-4E90-B43D-914113B1524F}"/>
          </ac:spMkLst>
        </pc:spChg>
        <pc:spChg chg="add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23" creationId="{6F220A40-4B18-420B-95D0-FE08147D061B}"/>
          </ac:spMkLst>
        </pc:spChg>
        <pc:spChg chg="add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27" creationId="{7D09F9FB-7397-4B6E-88E4-AD0749C1C375}"/>
          </ac:spMkLst>
        </pc:spChg>
        <pc:spChg chg="add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29" creationId="{B59C2762-8840-40B6-9A31-43E08C87E70A}"/>
          </ac:spMkLst>
        </pc:spChg>
        <pc:spChg chg="add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33" creationId="{186EB63A-BAD8-44C1-8D44-73BE908A1D7D}"/>
          </ac:spMkLst>
        </pc:spChg>
        <pc:picChg chg="add mod">
          <ac:chgData name="Beatriz González-Barcia Horcajada" userId="6f72d2db-dd5b-4d6d-9ea5-ab51dd14515e" providerId="ADAL" clId="{B454BBC3-D2AE-48F4-96D6-167E9A95F15F}" dt="2021-04-28T08:13:33.765" v="2085" actId="1076"/>
          <ac:picMkLst>
            <pc:docMk/>
            <pc:sldMk cId="36443996" sldId="310"/>
            <ac:picMk id="4" creationId="{86868D27-EBC3-4CEA-B7C5-F05444C79CA9}"/>
          </ac:picMkLst>
        </pc:picChg>
        <pc:picChg chg="add del">
          <ac:chgData name="Beatriz González-Barcia Horcajada" userId="6f72d2db-dd5b-4d6d-9ea5-ab51dd14515e" providerId="ADAL" clId="{B454BBC3-D2AE-48F4-96D6-167E9A95F15F}" dt="2021-04-28T08:00:54.684" v="2063" actId="26606"/>
          <ac:picMkLst>
            <pc:docMk/>
            <pc:sldMk cId="36443996" sldId="310"/>
            <ac:picMk id="12" creationId="{23AFE330-1515-493C-9BAD-A215440CC580}"/>
          </ac:picMkLst>
        </pc:picChg>
        <pc:picChg chg="add del">
          <ac:chgData name="Beatriz González-Barcia Horcajada" userId="6f72d2db-dd5b-4d6d-9ea5-ab51dd14515e" providerId="ADAL" clId="{B454BBC3-D2AE-48F4-96D6-167E9A95F15F}" dt="2021-04-28T08:00:54.684" v="2063" actId="26606"/>
          <ac:picMkLst>
            <pc:docMk/>
            <pc:sldMk cId="36443996" sldId="310"/>
            <ac:picMk id="18" creationId="{3358FCD0-2FAE-4728-A479-6CF4DAA31A99}"/>
          </ac:picMkLst>
        </pc:picChg>
        <pc:picChg chg="add">
          <ac:chgData name="Beatriz González-Barcia Horcajada" userId="6f72d2db-dd5b-4d6d-9ea5-ab51dd14515e" providerId="ADAL" clId="{B454BBC3-D2AE-48F4-96D6-167E9A95F15F}" dt="2021-04-28T08:00:54.684" v="2063" actId="26606"/>
          <ac:picMkLst>
            <pc:docMk/>
            <pc:sldMk cId="36443996" sldId="310"/>
            <ac:picMk id="25" creationId="{12A558B5-FAB6-4B49-A2BC-116B5A7A8291}"/>
          </ac:picMkLst>
        </pc:picChg>
        <pc:picChg chg="add">
          <ac:chgData name="Beatriz González-Barcia Horcajada" userId="6f72d2db-dd5b-4d6d-9ea5-ab51dd14515e" providerId="ADAL" clId="{B454BBC3-D2AE-48F4-96D6-167E9A95F15F}" dt="2021-04-28T08:00:54.684" v="2063" actId="26606"/>
          <ac:picMkLst>
            <pc:docMk/>
            <pc:sldMk cId="36443996" sldId="310"/>
            <ac:picMk id="31" creationId="{4F4A7334-645F-4132-929A-EA1A55ACE107}"/>
          </ac:picMkLst>
        </pc:picChg>
      </pc:sldChg>
      <pc:sldChg chg="modSp add del mod">
        <pc:chgData name="Beatriz González-Barcia Horcajada" userId="6f72d2db-dd5b-4d6d-9ea5-ab51dd14515e" providerId="ADAL" clId="{B454BBC3-D2AE-48F4-96D6-167E9A95F15F}" dt="2021-04-27T10:16:48.740" v="1995" actId="2696"/>
        <pc:sldMkLst>
          <pc:docMk/>
          <pc:sldMk cId="2329132290" sldId="338"/>
        </pc:sldMkLst>
        <pc:spChg chg="mod">
          <ac:chgData name="Beatriz González-Barcia Horcajada" userId="6f72d2db-dd5b-4d6d-9ea5-ab51dd14515e" providerId="ADAL" clId="{B454BBC3-D2AE-48F4-96D6-167E9A95F15F}" dt="2021-04-27T10:12:09.766" v="1834" actId="1076"/>
          <ac:spMkLst>
            <pc:docMk/>
            <pc:sldMk cId="2329132290" sldId="338"/>
            <ac:spMk id="2" creationId="{95C507C5-ED08-498C-8ECB-A07B08F65B3C}"/>
          </ac:spMkLst>
        </pc:spChg>
        <pc:picChg chg="mod">
          <ac:chgData name="Beatriz González-Barcia Horcajada" userId="6f72d2db-dd5b-4d6d-9ea5-ab51dd14515e" providerId="ADAL" clId="{B454BBC3-D2AE-48F4-96D6-167E9A95F15F}" dt="2021-04-27T10:12:00.205" v="1833" actId="688"/>
          <ac:picMkLst>
            <pc:docMk/>
            <pc:sldMk cId="2329132290" sldId="338"/>
            <ac:picMk id="4" creationId="{2B67AA9C-12F9-4E57-A32D-B2E3CE094F4A}"/>
          </ac:picMkLst>
        </pc:picChg>
        <pc:picChg chg="mod">
          <ac:chgData name="Beatriz González-Barcia Horcajada" userId="6f72d2db-dd5b-4d6d-9ea5-ab51dd14515e" providerId="ADAL" clId="{B454BBC3-D2AE-48F4-96D6-167E9A95F15F}" dt="2021-04-27T10:11:30.673" v="1830" actId="1076"/>
          <ac:picMkLst>
            <pc:docMk/>
            <pc:sldMk cId="2329132290" sldId="338"/>
            <ac:picMk id="5" creationId="{A1638804-E73A-4A7E-B2B6-1140ACD17308}"/>
          </ac:picMkLst>
        </pc:picChg>
      </pc:sldChg>
      <pc:sldMasterChg chg="del delSldLayout">
        <pc:chgData name="Beatriz González-Barcia Horcajada" userId="6f72d2db-dd5b-4d6d-9ea5-ab51dd14515e" providerId="ADAL" clId="{B454BBC3-D2AE-48F4-96D6-167E9A95F15F}" dt="2021-04-22T12:14:47.789" v="20" actId="2696"/>
        <pc:sldMasterMkLst>
          <pc:docMk/>
          <pc:sldMasterMk cId="1042275865" sldId="2147483696"/>
        </pc:sldMasterMkLst>
        <pc:sldLayoutChg chg="del">
          <pc:chgData name="Beatriz González-Barcia Horcajada" userId="6f72d2db-dd5b-4d6d-9ea5-ab51dd14515e" providerId="ADAL" clId="{B454BBC3-D2AE-48F4-96D6-167E9A95F15F}" dt="2021-04-22T12:14:47.789" v="20" actId="2696"/>
          <pc:sldLayoutMkLst>
            <pc:docMk/>
            <pc:sldMasterMk cId="1042275865" sldId="2147483696"/>
            <pc:sldLayoutMk cId="1445141494" sldId="2147483697"/>
          </pc:sldLayoutMkLst>
        </pc:sldLayoutChg>
        <pc:sldLayoutChg chg="del">
          <pc:chgData name="Beatriz González-Barcia Horcajada" userId="6f72d2db-dd5b-4d6d-9ea5-ab51dd14515e" providerId="ADAL" clId="{B454BBC3-D2AE-48F4-96D6-167E9A95F15F}" dt="2021-04-22T12:14:47.789" v="20" actId="2696"/>
          <pc:sldLayoutMkLst>
            <pc:docMk/>
            <pc:sldMasterMk cId="1042275865" sldId="2147483696"/>
            <pc:sldLayoutMk cId="590555281" sldId="2147483698"/>
          </pc:sldLayoutMkLst>
        </pc:sldLayoutChg>
        <pc:sldLayoutChg chg="del">
          <pc:chgData name="Beatriz González-Barcia Horcajada" userId="6f72d2db-dd5b-4d6d-9ea5-ab51dd14515e" providerId="ADAL" clId="{B454BBC3-D2AE-48F4-96D6-167E9A95F15F}" dt="2021-04-22T12:14:47.789" v="20" actId="2696"/>
          <pc:sldLayoutMkLst>
            <pc:docMk/>
            <pc:sldMasterMk cId="1042275865" sldId="2147483696"/>
            <pc:sldLayoutMk cId="2144249832" sldId="2147483699"/>
          </pc:sldLayoutMkLst>
        </pc:sldLayoutChg>
        <pc:sldLayoutChg chg="del">
          <pc:chgData name="Beatriz González-Barcia Horcajada" userId="6f72d2db-dd5b-4d6d-9ea5-ab51dd14515e" providerId="ADAL" clId="{B454BBC3-D2AE-48F4-96D6-167E9A95F15F}" dt="2021-04-22T12:14:47.789" v="20" actId="2696"/>
          <pc:sldLayoutMkLst>
            <pc:docMk/>
            <pc:sldMasterMk cId="1042275865" sldId="2147483696"/>
            <pc:sldLayoutMk cId="1302315287" sldId="2147483700"/>
          </pc:sldLayoutMkLst>
        </pc:sldLayoutChg>
        <pc:sldLayoutChg chg="del">
          <pc:chgData name="Beatriz González-Barcia Horcajada" userId="6f72d2db-dd5b-4d6d-9ea5-ab51dd14515e" providerId="ADAL" clId="{B454BBC3-D2AE-48F4-96D6-167E9A95F15F}" dt="2021-04-22T12:14:47.789" v="20" actId="2696"/>
          <pc:sldLayoutMkLst>
            <pc:docMk/>
            <pc:sldMasterMk cId="1042275865" sldId="2147483696"/>
            <pc:sldLayoutMk cId="2083486740" sldId="2147483701"/>
          </pc:sldLayoutMkLst>
        </pc:sldLayoutChg>
        <pc:sldLayoutChg chg="del">
          <pc:chgData name="Beatriz González-Barcia Horcajada" userId="6f72d2db-dd5b-4d6d-9ea5-ab51dd14515e" providerId="ADAL" clId="{B454BBC3-D2AE-48F4-96D6-167E9A95F15F}" dt="2021-04-22T12:14:47.789" v="20" actId="2696"/>
          <pc:sldLayoutMkLst>
            <pc:docMk/>
            <pc:sldMasterMk cId="1042275865" sldId="2147483696"/>
            <pc:sldLayoutMk cId="2452169400" sldId="214748370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45CB2-ABD6-4DBC-87FA-FB614C45AB92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9AFCCDD-8C21-4A7F-9A6F-78E4A8EE6CD4}">
      <dgm:prSet/>
      <dgm:spPr/>
      <dgm:t>
        <a:bodyPr/>
        <a:lstStyle/>
        <a:p>
          <a:r>
            <a:rPr lang="es-ES" b="1" i="0" baseline="0"/>
            <a:t>● INTELIGENCIA GENERAL</a:t>
          </a:r>
          <a:endParaRPr lang="en-US"/>
        </a:p>
      </dgm:t>
    </dgm:pt>
    <dgm:pt modelId="{BF93D282-495E-490C-8F47-F7DD5203BE20}" type="parTrans" cxnId="{EF4FBC60-5FBD-478C-88D0-B95F372D0B40}">
      <dgm:prSet/>
      <dgm:spPr/>
      <dgm:t>
        <a:bodyPr/>
        <a:lstStyle/>
        <a:p>
          <a:endParaRPr lang="en-US"/>
        </a:p>
      </dgm:t>
    </dgm:pt>
    <dgm:pt modelId="{8131252B-F25F-43D6-9C33-BCC7115AC052}" type="sibTrans" cxnId="{EF4FBC60-5FBD-478C-88D0-B95F372D0B40}">
      <dgm:prSet/>
      <dgm:spPr/>
      <dgm:t>
        <a:bodyPr/>
        <a:lstStyle/>
        <a:p>
          <a:endParaRPr lang="en-US"/>
        </a:p>
      </dgm:t>
    </dgm:pt>
    <dgm:pt modelId="{73BD6175-8DEE-4B4F-AA28-45C24D87B96B}">
      <dgm:prSet/>
      <dgm:spPr/>
      <dgm:t>
        <a:bodyPr/>
        <a:lstStyle/>
        <a:p>
          <a:r>
            <a:rPr lang="es-ES" b="1" i="0" baseline="0"/>
            <a:t>● FACTOR DE RAZONAMIENTO (</a:t>
          </a:r>
          <a:r>
            <a:rPr lang="es-ES" b="0" i="0" baseline="0"/>
            <a:t>Relaciones Analógicas+Series</a:t>
          </a:r>
          <a:endParaRPr lang="en-US"/>
        </a:p>
      </dgm:t>
    </dgm:pt>
    <dgm:pt modelId="{ACAA395E-6D26-4665-9F85-854EC9ABB866}" type="parTrans" cxnId="{19EA7905-F55C-4EDF-AFF9-66CDA62B648D}">
      <dgm:prSet/>
      <dgm:spPr/>
      <dgm:t>
        <a:bodyPr/>
        <a:lstStyle/>
        <a:p>
          <a:endParaRPr lang="en-US"/>
        </a:p>
      </dgm:t>
    </dgm:pt>
    <dgm:pt modelId="{28602B19-BA65-4BB7-BC3E-8DFA8497EC6E}" type="sibTrans" cxnId="{19EA7905-F55C-4EDF-AFF9-66CDA62B648D}">
      <dgm:prSet/>
      <dgm:spPr/>
      <dgm:t>
        <a:bodyPr/>
        <a:lstStyle/>
        <a:p>
          <a:endParaRPr lang="en-US"/>
        </a:p>
      </dgm:t>
    </dgm:pt>
    <dgm:pt modelId="{C48BECCF-3952-4BE3-AD33-17B78C12B8C1}">
      <dgm:prSet/>
      <dgm:spPr/>
      <dgm:t>
        <a:bodyPr/>
        <a:lstStyle/>
        <a:p>
          <a:r>
            <a:rPr lang="es-ES" b="0" i="0" baseline="0"/>
            <a:t>Numéricas+Matrices Lógicas)</a:t>
          </a:r>
          <a:endParaRPr lang="en-US"/>
        </a:p>
      </dgm:t>
    </dgm:pt>
    <dgm:pt modelId="{9AB49BBD-4080-4686-9B6E-E9A8A3750C4E}" type="parTrans" cxnId="{2566CC45-76B9-419A-BE1F-B765F822B0C9}">
      <dgm:prSet/>
      <dgm:spPr/>
      <dgm:t>
        <a:bodyPr/>
        <a:lstStyle/>
        <a:p>
          <a:endParaRPr lang="en-US"/>
        </a:p>
      </dgm:t>
    </dgm:pt>
    <dgm:pt modelId="{72B15783-9645-4B8B-8DF4-10D5A2B4DC51}" type="sibTrans" cxnId="{2566CC45-76B9-419A-BE1F-B765F822B0C9}">
      <dgm:prSet/>
      <dgm:spPr/>
      <dgm:t>
        <a:bodyPr/>
        <a:lstStyle/>
        <a:p>
          <a:endParaRPr lang="en-US"/>
        </a:p>
      </dgm:t>
    </dgm:pt>
    <dgm:pt modelId="{8334159C-9B0E-40AD-BE29-8D4E85C2B453}">
      <dgm:prSet/>
      <dgm:spPr/>
      <dgm:t>
        <a:bodyPr/>
        <a:lstStyle/>
        <a:p>
          <a:r>
            <a:rPr lang="es-ES" b="1" i="0" baseline="0"/>
            <a:t>● FACTOR VERBAL (</a:t>
          </a:r>
          <a:r>
            <a:rPr lang="es-ES" b="0" i="0" baseline="0"/>
            <a:t>Analogías Verbales+ Completar Oraciones)</a:t>
          </a:r>
          <a:endParaRPr lang="en-US"/>
        </a:p>
      </dgm:t>
    </dgm:pt>
    <dgm:pt modelId="{9776FEF9-79D8-44C3-9EC8-8066CAD3FD6C}" type="parTrans" cxnId="{57388E31-E96D-44CF-9316-2CFA23ACB16D}">
      <dgm:prSet/>
      <dgm:spPr/>
      <dgm:t>
        <a:bodyPr/>
        <a:lstStyle/>
        <a:p>
          <a:endParaRPr lang="en-US"/>
        </a:p>
      </dgm:t>
    </dgm:pt>
    <dgm:pt modelId="{44157D31-68B1-4D21-9A70-3FD4D212A3D9}" type="sibTrans" cxnId="{57388E31-E96D-44CF-9316-2CFA23ACB16D}">
      <dgm:prSet/>
      <dgm:spPr/>
      <dgm:t>
        <a:bodyPr/>
        <a:lstStyle/>
        <a:p>
          <a:endParaRPr lang="en-US"/>
        </a:p>
      </dgm:t>
    </dgm:pt>
    <dgm:pt modelId="{0F2F9FBC-5E48-4238-AA8F-B50793376483}">
      <dgm:prSet/>
      <dgm:spPr/>
      <dgm:t>
        <a:bodyPr/>
        <a:lstStyle/>
        <a:p>
          <a:r>
            <a:rPr lang="es-ES" b="1" i="0" baseline="0"/>
            <a:t>● FACTOR NUMÉRICO (</a:t>
          </a:r>
          <a:r>
            <a:rPr lang="es-ES" b="0" i="0" baseline="0"/>
            <a:t>Series Numéricas+Problemas Numéricos)</a:t>
          </a:r>
          <a:endParaRPr lang="en-US"/>
        </a:p>
      </dgm:t>
    </dgm:pt>
    <dgm:pt modelId="{9447B0BD-9AEB-43FC-9240-53EB8B4CA4A8}" type="parTrans" cxnId="{B039B431-4EFF-44BB-A7A4-390844D020D8}">
      <dgm:prSet/>
      <dgm:spPr/>
      <dgm:t>
        <a:bodyPr/>
        <a:lstStyle/>
        <a:p>
          <a:endParaRPr lang="en-US"/>
        </a:p>
      </dgm:t>
    </dgm:pt>
    <dgm:pt modelId="{9A2C915B-39FD-4983-98CD-4BE1BF991BDD}" type="sibTrans" cxnId="{B039B431-4EFF-44BB-A7A4-390844D020D8}">
      <dgm:prSet/>
      <dgm:spPr/>
      <dgm:t>
        <a:bodyPr/>
        <a:lstStyle/>
        <a:p>
          <a:endParaRPr lang="en-US"/>
        </a:p>
      </dgm:t>
    </dgm:pt>
    <dgm:pt modelId="{83BB80C0-81E2-4090-B165-DB3265259621}">
      <dgm:prSet/>
      <dgm:spPr/>
      <dgm:t>
        <a:bodyPr/>
        <a:lstStyle/>
        <a:p>
          <a:r>
            <a:rPr lang="es-ES" b="1" i="0" baseline="0"/>
            <a:t>● FACTOR VISOESPACIAL (</a:t>
          </a:r>
          <a:r>
            <a:rPr lang="es-ES" b="0" i="0" baseline="0"/>
            <a:t>Matrices Lógicas+Encaje de Figuras)</a:t>
          </a:r>
          <a:endParaRPr lang="en-US"/>
        </a:p>
      </dgm:t>
    </dgm:pt>
    <dgm:pt modelId="{39E217A5-2E34-41A3-92C3-E30B478FC44D}" type="parTrans" cxnId="{E5CB9300-24E4-4CCE-BBAB-77093120A8AC}">
      <dgm:prSet/>
      <dgm:spPr/>
      <dgm:t>
        <a:bodyPr/>
        <a:lstStyle/>
        <a:p>
          <a:endParaRPr lang="en-US"/>
        </a:p>
      </dgm:t>
    </dgm:pt>
    <dgm:pt modelId="{5EDBFF96-FA28-4D54-8FB8-07E806FEDC46}" type="sibTrans" cxnId="{E5CB9300-24E4-4CCE-BBAB-77093120A8AC}">
      <dgm:prSet/>
      <dgm:spPr/>
      <dgm:t>
        <a:bodyPr/>
        <a:lstStyle/>
        <a:p>
          <a:endParaRPr lang="en-US"/>
        </a:p>
      </dgm:t>
    </dgm:pt>
    <dgm:pt modelId="{D6774B04-876D-47D4-A11B-C871ACA30CCC}">
      <dgm:prSet/>
      <dgm:spPr/>
      <dgm:t>
        <a:bodyPr/>
        <a:lstStyle/>
        <a:p>
          <a:r>
            <a:rPr lang="es-ES" b="1" i="0" baseline="0"/>
            <a:t>● EFICACIA</a:t>
          </a:r>
          <a:endParaRPr lang="en-US"/>
        </a:p>
      </dgm:t>
    </dgm:pt>
    <dgm:pt modelId="{85686AEC-CD87-47DD-9E85-1358E9726734}" type="parTrans" cxnId="{87877C7B-06C7-4E4C-8DB2-34993CDAB96F}">
      <dgm:prSet/>
      <dgm:spPr/>
      <dgm:t>
        <a:bodyPr/>
        <a:lstStyle/>
        <a:p>
          <a:endParaRPr lang="en-US"/>
        </a:p>
      </dgm:t>
    </dgm:pt>
    <dgm:pt modelId="{A71536FD-EFCA-4A0D-80DF-C99C47E3AE40}" type="sibTrans" cxnId="{87877C7B-06C7-4E4C-8DB2-34993CDAB96F}">
      <dgm:prSet/>
      <dgm:spPr/>
      <dgm:t>
        <a:bodyPr/>
        <a:lstStyle/>
        <a:p>
          <a:endParaRPr lang="en-US"/>
        </a:p>
      </dgm:t>
    </dgm:pt>
    <dgm:pt modelId="{9763EA4F-378E-4CDD-8EC4-FF3384DBFE1A}">
      <dgm:prSet/>
      <dgm:spPr/>
      <dgm:t>
        <a:bodyPr/>
        <a:lstStyle/>
        <a:p>
          <a:r>
            <a:rPr lang="es-ES" b="1" i="0" baseline="0"/>
            <a:t>● VELOCIDAD DE PROCESAMIENTO</a:t>
          </a:r>
          <a:endParaRPr lang="en-US"/>
        </a:p>
      </dgm:t>
    </dgm:pt>
    <dgm:pt modelId="{A5BEFD2E-62B9-49F7-B0F6-C7690F4E820B}" type="parTrans" cxnId="{6469E35C-5F2D-4881-A0FB-EF20E65F514D}">
      <dgm:prSet/>
      <dgm:spPr/>
      <dgm:t>
        <a:bodyPr/>
        <a:lstStyle/>
        <a:p>
          <a:endParaRPr lang="en-US"/>
        </a:p>
      </dgm:t>
    </dgm:pt>
    <dgm:pt modelId="{241C4F37-FA0A-4BF7-8E7E-2EA8F81B05C8}" type="sibTrans" cxnId="{6469E35C-5F2D-4881-A0FB-EF20E65F514D}">
      <dgm:prSet/>
      <dgm:spPr/>
      <dgm:t>
        <a:bodyPr/>
        <a:lstStyle/>
        <a:p>
          <a:endParaRPr lang="en-US"/>
        </a:p>
      </dgm:t>
    </dgm:pt>
    <dgm:pt modelId="{8201EA41-B10F-4EDE-B9BB-9CD6ECF99D5D}">
      <dgm:prSet/>
      <dgm:spPr/>
      <dgm:t>
        <a:bodyPr/>
        <a:lstStyle/>
        <a:p>
          <a:r>
            <a:rPr lang="es-ES" b="1" i="0" baseline="0"/>
            <a:t>● RAPIDEZ</a:t>
          </a:r>
          <a:endParaRPr lang="en-US"/>
        </a:p>
      </dgm:t>
    </dgm:pt>
    <dgm:pt modelId="{217BFAA2-7B1F-4A4F-8BDA-BF8F186330AE}" type="parTrans" cxnId="{BC440BB6-0091-4616-AF7F-ABD794CE7AC4}">
      <dgm:prSet/>
      <dgm:spPr/>
      <dgm:t>
        <a:bodyPr/>
        <a:lstStyle/>
        <a:p>
          <a:endParaRPr lang="en-US"/>
        </a:p>
      </dgm:t>
    </dgm:pt>
    <dgm:pt modelId="{4681F868-BCD8-4872-A389-F077155E9CD6}" type="sibTrans" cxnId="{BC440BB6-0091-4616-AF7F-ABD794CE7AC4}">
      <dgm:prSet/>
      <dgm:spPr/>
      <dgm:t>
        <a:bodyPr/>
        <a:lstStyle/>
        <a:p>
          <a:endParaRPr lang="en-US"/>
        </a:p>
      </dgm:t>
    </dgm:pt>
    <dgm:pt modelId="{A5B5D9C9-0EB1-4700-A754-5581CA13B94C}" type="pres">
      <dgm:prSet presAssocID="{BF245CB2-ABD6-4DBC-87FA-FB614C45AB92}" presName="diagram" presStyleCnt="0">
        <dgm:presLayoutVars>
          <dgm:dir/>
          <dgm:resizeHandles val="exact"/>
        </dgm:presLayoutVars>
      </dgm:prSet>
      <dgm:spPr/>
    </dgm:pt>
    <dgm:pt modelId="{AD819499-8306-4695-9D87-4BC05DE35467}" type="pres">
      <dgm:prSet presAssocID="{09AFCCDD-8C21-4A7F-9A6F-78E4A8EE6CD4}" presName="node" presStyleLbl="node1" presStyleIdx="0" presStyleCnt="9">
        <dgm:presLayoutVars>
          <dgm:bulletEnabled val="1"/>
        </dgm:presLayoutVars>
      </dgm:prSet>
      <dgm:spPr/>
    </dgm:pt>
    <dgm:pt modelId="{7CF7CA6A-B30E-4AA1-A4F4-BDF7C1D05495}" type="pres">
      <dgm:prSet presAssocID="{8131252B-F25F-43D6-9C33-BCC7115AC052}" presName="sibTrans" presStyleCnt="0"/>
      <dgm:spPr/>
    </dgm:pt>
    <dgm:pt modelId="{0F75CAAB-7911-4A08-98E1-68AF82D1F417}" type="pres">
      <dgm:prSet presAssocID="{73BD6175-8DEE-4B4F-AA28-45C24D87B96B}" presName="node" presStyleLbl="node1" presStyleIdx="1" presStyleCnt="9">
        <dgm:presLayoutVars>
          <dgm:bulletEnabled val="1"/>
        </dgm:presLayoutVars>
      </dgm:prSet>
      <dgm:spPr/>
    </dgm:pt>
    <dgm:pt modelId="{681FB2BF-C45D-46FA-9B25-5CE53E11388F}" type="pres">
      <dgm:prSet presAssocID="{28602B19-BA65-4BB7-BC3E-8DFA8497EC6E}" presName="sibTrans" presStyleCnt="0"/>
      <dgm:spPr/>
    </dgm:pt>
    <dgm:pt modelId="{821271B4-A0E1-47C5-8FD7-63E583F61867}" type="pres">
      <dgm:prSet presAssocID="{C48BECCF-3952-4BE3-AD33-17B78C12B8C1}" presName="node" presStyleLbl="node1" presStyleIdx="2" presStyleCnt="9">
        <dgm:presLayoutVars>
          <dgm:bulletEnabled val="1"/>
        </dgm:presLayoutVars>
      </dgm:prSet>
      <dgm:spPr/>
    </dgm:pt>
    <dgm:pt modelId="{85C18672-FBBB-4E63-8614-8ED6B281F737}" type="pres">
      <dgm:prSet presAssocID="{72B15783-9645-4B8B-8DF4-10D5A2B4DC51}" presName="sibTrans" presStyleCnt="0"/>
      <dgm:spPr/>
    </dgm:pt>
    <dgm:pt modelId="{1009EA5C-A49F-4F77-9156-F15EBD1A381D}" type="pres">
      <dgm:prSet presAssocID="{8334159C-9B0E-40AD-BE29-8D4E85C2B453}" presName="node" presStyleLbl="node1" presStyleIdx="3" presStyleCnt="9">
        <dgm:presLayoutVars>
          <dgm:bulletEnabled val="1"/>
        </dgm:presLayoutVars>
      </dgm:prSet>
      <dgm:spPr/>
    </dgm:pt>
    <dgm:pt modelId="{24DECB90-31E7-4C79-8D0B-A8CCAB56AFDD}" type="pres">
      <dgm:prSet presAssocID="{44157D31-68B1-4D21-9A70-3FD4D212A3D9}" presName="sibTrans" presStyleCnt="0"/>
      <dgm:spPr/>
    </dgm:pt>
    <dgm:pt modelId="{CD9F620E-1554-40D4-84D0-454DA7188658}" type="pres">
      <dgm:prSet presAssocID="{0F2F9FBC-5E48-4238-AA8F-B50793376483}" presName="node" presStyleLbl="node1" presStyleIdx="4" presStyleCnt="9">
        <dgm:presLayoutVars>
          <dgm:bulletEnabled val="1"/>
        </dgm:presLayoutVars>
      </dgm:prSet>
      <dgm:spPr/>
    </dgm:pt>
    <dgm:pt modelId="{02C9F07F-58B6-4C3B-A1C5-E788FE147154}" type="pres">
      <dgm:prSet presAssocID="{9A2C915B-39FD-4983-98CD-4BE1BF991BDD}" presName="sibTrans" presStyleCnt="0"/>
      <dgm:spPr/>
    </dgm:pt>
    <dgm:pt modelId="{9C6EE243-653A-47DE-B54B-96B4BB7F5C4F}" type="pres">
      <dgm:prSet presAssocID="{83BB80C0-81E2-4090-B165-DB3265259621}" presName="node" presStyleLbl="node1" presStyleIdx="5" presStyleCnt="9">
        <dgm:presLayoutVars>
          <dgm:bulletEnabled val="1"/>
        </dgm:presLayoutVars>
      </dgm:prSet>
      <dgm:spPr/>
    </dgm:pt>
    <dgm:pt modelId="{E6F6F735-03E2-4114-BC33-26E540F648A9}" type="pres">
      <dgm:prSet presAssocID="{5EDBFF96-FA28-4D54-8FB8-07E806FEDC46}" presName="sibTrans" presStyleCnt="0"/>
      <dgm:spPr/>
    </dgm:pt>
    <dgm:pt modelId="{D1557302-315C-4109-929E-859AF201ADCE}" type="pres">
      <dgm:prSet presAssocID="{D6774B04-876D-47D4-A11B-C871ACA30CCC}" presName="node" presStyleLbl="node1" presStyleIdx="6" presStyleCnt="9">
        <dgm:presLayoutVars>
          <dgm:bulletEnabled val="1"/>
        </dgm:presLayoutVars>
      </dgm:prSet>
      <dgm:spPr/>
    </dgm:pt>
    <dgm:pt modelId="{6D80599A-27F9-41CC-B50F-21D2C9DF9D31}" type="pres">
      <dgm:prSet presAssocID="{A71536FD-EFCA-4A0D-80DF-C99C47E3AE40}" presName="sibTrans" presStyleCnt="0"/>
      <dgm:spPr/>
    </dgm:pt>
    <dgm:pt modelId="{6B705D87-8923-4591-8964-E8011762DF36}" type="pres">
      <dgm:prSet presAssocID="{9763EA4F-378E-4CDD-8EC4-FF3384DBFE1A}" presName="node" presStyleLbl="node1" presStyleIdx="7" presStyleCnt="9">
        <dgm:presLayoutVars>
          <dgm:bulletEnabled val="1"/>
        </dgm:presLayoutVars>
      </dgm:prSet>
      <dgm:spPr/>
    </dgm:pt>
    <dgm:pt modelId="{D96BDBA5-EE96-422D-A4AE-6D59D6F89562}" type="pres">
      <dgm:prSet presAssocID="{241C4F37-FA0A-4BF7-8E7E-2EA8F81B05C8}" presName="sibTrans" presStyleCnt="0"/>
      <dgm:spPr/>
    </dgm:pt>
    <dgm:pt modelId="{DEEF4871-622B-49A0-9BA3-B29D20CBA6D8}" type="pres">
      <dgm:prSet presAssocID="{8201EA41-B10F-4EDE-B9BB-9CD6ECF99D5D}" presName="node" presStyleLbl="node1" presStyleIdx="8" presStyleCnt="9">
        <dgm:presLayoutVars>
          <dgm:bulletEnabled val="1"/>
        </dgm:presLayoutVars>
      </dgm:prSet>
      <dgm:spPr/>
    </dgm:pt>
  </dgm:ptLst>
  <dgm:cxnLst>
    <dgm:cxn modelId="{E5CB9300-24E4-4CCE-BBAB-77093120A8AC}" srcId="{BF245CB2-ABD6-4DBC-87FA-FB614C45AB92}" destId="{83BB80C0-81E2-4090-B165-DB3265259621}" srcOrd="5" destOrd="0" parTransId="{39E217A5-2E34-41A3-92C3-E30B478FC44D}" sibTransId="{5EDBFF96-FA28-4D54-8FB8-07E806FEDC46}"/>
    <dgm:cxn modelId="{19EA7905-F55C-4EDF-AFF9-66CDA62B648D}" srcId="{BF245CB2-ABD6-4DBC-87FA-FB614C45AB92}" destId="{73BD6175-8DEE-4B4F-AA28-45C24D87B96B}" srcOrd="1" destOrd="0" parTransId="{ACAA395E-6D26-4665-9F85-854EC9ABB866}" sibTransId="{28602B19-BA65-4BB7-BC3E-8DFA8497EC6E}"/>
    <dgm:cxn modelId="{654A521C-9ECD-4293-AB4A-1AEF86FBA7FC}" type="presOf" srcId="{C48BECCF-3952-4BE3-AD33-17B78C12B8C1}" destId="{821271B4-A0E1-47C5-8FD7-63E583F61867}" srcOrd="0" destOrd="0" presId="urn:microsoft.com/office/officeart/2005/8/layout/default"/>
    <dgm:cxn modelId="{185AA81F-5B35-4506-9988-3C4A9614DEA4}" type="presOf" srcId="{D6774B04-876D-47D4-A11B-C871ACA30CCC}" destId="{D1557302-315C-4109-929E-859AF201ADCE}" srcOrd="0" destOrd="0" presId="urn:microsoft.com/office/officeart/2005/8/layout/default"/>
    <dgm:cxn modelId="{8B557C24-E0C2-4679-8C77-9E022B2AEB8D}" type="presOf" srcId="{73BD6175-8DEE-4B4F-AA28-45C24D87B96B}" destId="{0F75CAAB-7911-4A08-98E1-68AF82D1F417}" srcOrd="0" destOrd="0" presId="urn:microsoft.com/office/officeart/2005/8/layout/default"/>
    <dgm:cxn modelId="{57388E31-E96D-44CF-9316-2CFA23ACB16D}" srcId="{BF245CB2-ABD6-4DBC-87FA-FB614C45AB92}" destId="{8334159C-9B0E-40AD-BE29-8D4E85C2B453}" srcOrd="3" destOrd="0" parTransId="{9776FEF9-79D8-44C3-9EC8-8066CAD3FD6C}" sibTransId="{44157D31-68B1-4D21-9A70-3FD4D212A3D9}"/>
    <dgm:cxn modelId="{B039B431-4EFF-44BB-A7A4-390844D020D8}" srcId="{BF245CB2-ABD6-4DBC-87FA-FB614C45AB92}" destId="{0F2F9FBC-5E48-4238-AA8F-B50793376483}" srcOrd="4" destOrd="0" parTransId="{9447B0BD-9AEB-43FC-9240-53EB8B4CA4A8}" sibTransId="{9A2C915B-39FD-4983-98CD-4BE1BF991BDD}"/>
    <dgm:cxn modelId="{5F46D032-30A9-44E6-8C4E-6D51A9F72ECE}" type="presOf" srcId="{9763EA4F-378E-4CDD-8EC4-FF3384DBFE1A}" destId="{6B705D87-8923-4591-8964-E8011762DF36}" srcOrd="0" destOrd="0" presId="urn:microsoft.com/office/officeart/2005/8/layout/default"/>
    <dgm:cxn modelId="{A0EB383B-5014-42DB-AF87-513DE740FA99}" type="presOf" srcId="{09AFCCDD-8C21-4A7F-9A6F-78E4A8EE6CD4}" destId="{AD819499-8306-4695-9D87-4BC05DE35467}" srcOrd="0" destOrd="0" presId="urn:microsoft.com/office/officeart/2005/8/layout/default"/>
    <dgm:cxn modelId="{6469E35C-5F2D-4881-A0FB-EF20E65F514D}" srcId="{BF245CB2-ABD6-4DBC-87FA-FB614C45AB92}" destId="{9763EA4F-378E-4CDD-8EC4-FF3384DBFE1A}" srcOrd="7" destOrd="0" parTransId="{A5BEFD2E-62B9-49F7-B0F6-C7690F4E820B}" sibTransId="{241C4F37-FA0A-4BF7-8E7E-2EA8F81B05C8}"/>
    <dgm:cxn modelId="{EF4FBC60-5FBD-478C-88D0-B95F372D0B40}" srcId="{BF245CB2-ABD6-4DBC-87FA-FB614C45AB92}" destId="{09AFCCDD-8C21-4A7F-9A6F-78E4A8EE6CD4}" srcOrd="0" destOrd="0" parTransId="{BF93D282-495E-490C-8F47-F7DD5203BE20}" sibTransId="{8131252B-F25F-43D6-9C33-BCC7115AC052}"/>
    <dgm:cxn modelId="{4B175C41-5A18-48F5-80F2-F46F7C36CB58}" type="presOf" srcId="{0F2F9FBC-5E48-4238-AA8F-B50793376483}" destId="{CD9F620E-1554-40D4-84D0-454DA7188658}" srcOrd="0" destOrd="0" presId="urn:microsoft.com/office/officeart/2005/8/layout/default"/>
    <dgm:cxn modelId="{2566CC45-76B9-419A-BE1F-B765F822B0C9}" srcId="{BF245CB2-ABD6-4DBC-87FA-FB614C45AB92}" destId="{C48BECCF-3952-4BE3-AD33-17B78C12B8C1}" srcOrd="2" destOrd="0" parTransId="{9AB49BBD-4080-4686-9B6E-E9A8A3750C4E}" sibTransId="{72B15783-9645-4B8B-8DF4-10D5A2B4DC51}"/>
    <dgm:cxn modelId="{A675176D-20A9-4ADA-837A-7736C4E851C7}" type="presOf" srcId="{8201EA41-B10F-4EDE-B9BB-9CD6ECF99D5D}" destId="{DEEF4871-622B-49A0-9BA3-B29D20CBA6D8}" srcOrd="0" destOrd="0" presId="urn:microsoft.com/office/officeart/2005/8/layout/default"/>
    <dgm:cxn modelId="{1314287B-CDFD-4311-869D-21DC58153C71}" type="presOf" srcId="{83BB80C0-81E2-4090-B165-DB3265259621}" destId="{9C6EE243-653A-47DE-B54B-96B4BB7F5C4F}" srcOrd="0" destOrd="0" presId="urn:microsoft.com/office/officeart/2005/8/layout/default"/>
    <dgm:cxn modelId="{87877C7B-06C7-4E4C-8DB2-34993CDAB96F}" srcId="{BF245CB2-ABD6-4DBC-87FA-FB614C45AB92}" destId="{D6774B04-876D-47D4-A11B-C871ACA30CCC}" srcOrd="6" destOrd="0" parTransId="{85686AEC-CD87-47DD-9E85-1358E9726734}" sibTransId="{A71536FD-EFCA-4A0D-80DF-C99C47E3AE40}"/>
    <dgm:cxn modelId="{06689896-6E52-4AD5-9800-54ECD450C413}" type="presOf" srcId="{BF245CB2-ABD6-4DBC-87FA-FB614C45AB92}" destId="{A5B5D9C9-0EB1-4700-A754-5581CA13B94C}" srcOrd="0" destOrd="0" presId="urn:microsoft.com/office/officeart/2005/8/layout/default"/>
    <dgm:cxn modelId="{BC440BB6-0091-4616-AF7F-ABD794CE7AC4}" srcId="{BF245CB2-ABD6-4DBC-87FA-FB614C45AB92}" destId="{8201EA41-B10F-4EDE-B9BB-9CD6ECF99D5D}" srcOrd="8" destOrd="0" parTransId="{217BFAA2-7B1F-4A4F-8BDA-BF8F186330AE}" sibTransId="{4681F868-BCD8-4872-A389-F077155E9CD6}"/>
    <dgm:cxn modelId="{497D0ED4-34EF-425E-8941-162B45C682C5}" type="presOf" srcId="{8334159C-9B0E-40AD-BE29-8D4E85C2B453}" destId="{1009EA5C-A49F-4F77-9156-F15EBD1A381D}" srcOrd="0" destOrd="0" presId="urn:microsoft.com/office/officeart/2005/8/layout/default"/>
    <dgm:cxn modelId="{CD0ABD5D-FB95-43C5-895B-0C07FDADD3CC}" type="presParOf" srcId="{A5B5D9C9-0EB1-4700-A754-5581CA13B94C}" destId="{AD819499-8306-4695-9D87-4BC05DE35467}" srcOrd="0" destOrd="0" presId="urn:microsoft.com/office/officeart/2005/8/layout/default"/>
    <dgm:cxn modelId="{C082A9F3-C4C7-4FC3-8FD2-900154643E86}" type="presParOf" srcId="{A5B5D9C9-0EB1-4700-A754-5581CA13B94C}" destId="{7CF7CA6A-B30E-4AA1-A4F4-BDF7C1D05495}" srcOrd="1" destOrd="0" presId="urn:microsoft.com/office/officeart/2005/8/layout/default"/>
    <dgm:cxn modelId="{34158A32-B337-4343-BBA0-BD6A1185C22B}" type="presParOf" srcId="{A5B5D9C9-0EB1-4700-A754-5581CA13B94C}" destId="{0F75CAAB-7911-4A08-98E1-68AF82D1F417}" srcOrd="2" destOrd="0" presId="urn:microsoft.com/office/officeart/2005/8/layout/default"/>
    <dgm:cxn modelId="{F5C29DE0-1DCC-4D13-98BF-C0581F17BEFD}" type="presParOf" srcId="{A5B5D9C9-0EB1-4700-A754-5581CA13B94C}" destId="{681FB2BF-C45D-46FA-9B25-5CE53E11388F}" srcOrd="3" destOrd="0" presId="urn:microsoft.com/office/officeart/2005/8/layout/default"/>
    <dgm:cxn modelId="{40D9DA78-0A20-4DAC-BA58-50D00AF11415}" type="presParOf" srcId="{A5B5D9C9-0EB1-4700-A754-5581CA13B94C}" destId="{821271B4-A0E1-47C5-8FD7-63E583F61867}" srcOrd="4" destOrd="0" presId="urn:microsoft.com/office/officeart/2005/8/layout/default"/>
    <dgm:cxn modelId="{3B6D84D5-CA2C-4E53-A075-0011186D893D}" type="presParOf" srcId="{A5B5D9C9-0EB1-4700-A754-5581CA13B94C}" destId="{85C18672-FBBB-4E63-8614-8ED6B281F737}" srcOrd="5" destOrd="0" presId="urn:microsoft.com/office/officeart/2005/8/layout/default"/>
    <dgm:cxn modelId="{8B143769-E23D-43C1-99B8-C8A602153C58}" type="presParOf" srcId="{A5B5D9C9-0EB1-4700-A754-5581CA13B94C}" destId="{1009EA5C-A49F-4F77-9156-F15EBD1A381D}" srcOrd="6" destOrd="0" presId="urn:microsoft.com/office/officeart/2005/8/layout/default"/>
    <dgm:cxn modelId="{64C733BA-66D3-4D99-BC3D-32FE5277BBA7}" type="presParOf" srcId="{A5B5D9C9-0EB1-4700-A754-5581CA13B94C}" destId="{24DECB90-31E7-4C79-8D0B-A8CCAB56AFDD}" srcOrd="7" destOrd="0" presId="urn:microsoft.com/office/officeart/2005/8/layout/default"/>
    <dgm:cxn modelId="{B2AB3564-5109-46B3-BC39-24AB03543A5C}" type="presParOf" srcId="{A5B5D9C9-0EB1-4700-A754-5581CA13B94C}" destId="{CD9F620E-1554-40D4-84D0-454DA7188658}" srcOrd="8" destOrd="0" presId="urn:microsoft.com/office/officeart/2005/8/layout/default"/>
    <dgm:cxn modelId="{6AE56859-82D5-4EB2-A0D8-A4045058667C}" type="presParOf" srcId="{A5B5D9C9-0EB1-4700-A754-5581CA13B94C}" destId="{02C9F07F-58B6-4C3B-A1C5-E788FE147154}" srcOrd="9" destOrd="0" presId="urn:microsoft.com/office/officeart/2005/8/layout/default"/>
    <dgm:cxn modelId="{3D0DCE86-8878-45AC-B46D-FACF7B799F12}" type="presParOf" srcId="{A5B5D9C9-0EB1-4700-A754-5581CA13B94C}" destId="{9C6EE243-653A-47DE-B54B-96B4BB7F5C4F}" srcOrd="10" destOrd="0" presId="urn:microsoft.com/office/officeart/2005/8/layout/default"/>
    <dgm:cxn modelId="{94994713-2CE0-4EA5-B5AF-8599A109CE4B}" type="presParOf" srcId="{A5B5D9C9-0EB1-4700-A754-5581CA13B94C}" destId="{E6F6F735-03E2-4114-BC33-26E540F648A9}" srcOrd="11" destOrd="0" presId="urn:microsoft.com/office/officeart/2005/8/layout/default"/>
    <dgm:cxn modelId="{DE1FF394-F704-480B-A39C-442148391A14}" type="presParOf" srcId="{A5B5D9C9-0EB1-4700-A754-5581CA13B94C}" destId="{D1557302-315C-4109-929E-859AF201ADCE}" srcOrd="12" destOrd="0" presId="urn:microsoft.com/office/officeart/2005/8/layout/default"/>
    <dgm:cxn modelId="{17C12B70-3FF7-44D8-B42F-AAA5DE4DB726}" type="presParOf" srcId="{A5B5D9C9-0EB1-4700-A754-5581CA13B94C}" destId="{6D80599A-27F9-41CC-B50F-21D2C9DF9D31}" srcOrd="13" destOrd="0" presId="urn:microsoft.com/office/officeart/2005/8/layout/default"/>
    <dgm:cxn modelId="{DCFE1696-55E2-4E77-8871-5AD7F5C4B8AE}" type="presParOf" srcId="{A5B5D9C9-0EB1-4700-A754-5581CA13B94C}" destId="{6B705D87-8923-4591-8964-E8011762DF36}" srcOrd="14" destOrd="0" presId="urn:microsoft.com/office/officeart/2005/8/layout/default"/>
    <dgm:cxn modelId="{9FCBCC7A-BE6C-4ECB-A42B-6202BF8020CA}" type="presParOf" srcId="{A5B5D9C9-0EB1-4700-A754-5581CA13B94C}" destId="{D96BDBA5-EE96-422D-A4AE-6D59D6F89562}" srcOrd="15" destOrd="0" presId="urn:microsoft.com/office/officeart/2005/8/layout/default"/>
    <dgm:cxn modelId="{50664839-041C-4D02-9B96-2AA0C6471633}" type="presParOf" srcId="{A5B5D9C9-0EB1-4700-A754-5581CA13B94C}" destId="{DEEF4871-622B-49A0-9BA3-B29D20CBA6D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E35FD-AB07-487E-9D39-854970B38765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6D82A30-FDE7-49F0-9B45-0091B90048F0}">
      <dgm:prSet/>
      <dgm:spPr/>
      <dgm:t>
        <a:bodyPr/>
        <a:lstStyle/>
        <a:p>
          <a:r>
            <a:rPr lang="es-ES" b="1" dirty="0"/>
            <a:t>prueba específica de razonamiento serial numérico o habilidad para determinar regularidades lógicas en una secuencia de números.</a:t>
          </a:r>
          <a:endParaRPr lang="en-US" dirty="0"/>
        </a:p>
      </dgm:t>
    </dgm:pt>
    <dgm:pt modelId="{A2A488CA-6DC3-4825-8CCD-7485DB39B52B}" type="parTrans" cxnId="{198C41F2-E101-4807-8EAC-E0911A4AECB1}">
      <dgm:prSet/>
      <dgm:spPr/>
      <dgm:t>
        <a:bodyPr/>
        <a:lstStyle/>
        <a:p>
          <a:endParaRPr lang="en-US"/>
        </a:p>
      </dgm:t>
    </dgm:pt>
    <dgm:pt modelId="{EF567AC9-8A6D-45B8-BE83-14EA2BB73CE0}" type="sibTrans" cxnId="{198C41F2-E101-4807-8EAC-E0911A4AECB1}">
      <dgm:prSet/>
      <dgm:spPr/>
      <dgm:t>
        <a:bodyPr/>
        <a:lstStyle/>
        <a:p>
          <a:endParaRPr lang="en-US"/>
        </a:p>
      </dgm:t>
    </dgm:pt>
    <dgm:pt modelId="{9B09708F-2F88-4EB8-ABD3-27D73BF8F83B}">
      <dgm:prSet/>
      <dgm:spPr/>
      <dgm:t>
        <a:bodyPr/>
        <a:lstStyle/>
        <a:p>
          <a:r>
            <a:rPr lang="es-ES" b="1"/>
            <a:t>● Para analizar las series tenemos en cuenta:</a:t>
          </a:r>
          <a:endParaRPr lang="en-US"/>
        </a:p>
      </dgm:t>
    </dgm:pt>
    <dgm:pt modelId="{7E75DAFC-277B-485F-AF8E-957D59F5B061}" type="parTrans" cxnId="{72073D1B-C2E7-4AFA-B4C7-C9E4DFEC34E3}">
      <dgm:prSet/>
      <dgm:spPr/>
      <dgm:t>
        <a:bodyPr/>
        <a:lstStyle/>
        <a:p>
          <a:endParaRPr lang="en-US"/>
        </a:p>
      </dgm:t>
    </dgm:pt>
    <dgm:pt modelId="{6C74C0DA-C8B7-46CC-AB5F-FB82ACA8FA5A}" type="sibTrans" cxnId="{72073D1B-C2E7-4AFA-B4C7-C9E4DFEC34E3}">
      <dgm:prSet/>
      <dgm:spPr/>
      <dgm:t>
        <a:bodyPr/>
        <a:lstStyle/>
        <a:p>
          <a:endParaRPr lang="en-US"/>
        </a:p>
      </dgm:t>
    </dgm:pt>
    <dgm:pt modelId="{3EFF1719-56AB-4A9B-90C0-03E0F52A233D}">
      <dgm:prSet/>
      <dgm:spPr/>
      <dgm:t>
        <a:bodyPr/>
        <a:lstStyle/>
        <a:p>
          <a:r>
            <a:rPr lang="es-ES" b="1"/>
            <a:t>a. tipos de operaciones</a:t>
          </a:r>
          <a:endParaRPr lang="en-US"/>
        </a:p>
      </dgm:t>
    </dgm:pt>
    <dgm:pt modelId="{DBC0A4CD-2593-4897-94E5-7F625A754422}" type="parTrans" cxnId="{8907EDF9-AD33-44EB-96EE-2DA34BE40C5C}">
      <dgm:prSet/>
      <dgm:spPr/>
      <dgm:t>
        <a:bodyPr/>
        <a:lstStyle/>
        <a:p>
          <a:endParaRPr lang="en-US"/>
        </a:p>
      </dgm:t>
    </dgm:pt>
    <dgm:pt modelId="{4A2381CA-021F-4BCB-822C-E5A1B8CC4827}" type="sibTrans" cxnId="{8907EDF9-AD33-44EB-96EE-2DA34BE40C5C}">
      <dgm:prSet/>
      <dgm:spPr/>
      <dgm:t>
        <a:bodyPr/>
        <a:lstStyle/>
        <a:p>
          <a:endParaRPr lang="en-US"/>
        </a:p>
      </dgm:t>
    </dgm:pt>
    <dgm:pt modelId="{DC097557-52F3-451E-AD6B-D155FB480DD3}">
      <dgm:prSet/>
      <dgm:spPr/>
      <dgm:t>
        <a:bodyPr/>
        <a:lstStyle/>
        <a:p>
          <a:r>
            <a:rPr lang="es-ES" b="1"/>
            <a:t>b. clases de números</a:t>
          </a:r>
          <a:endParaRPr lang="en-US"/>
        </a:p>
      </dgm:t>
    </dgm:pt>
    <dgm:pt modelId="{DFB5551E-5157-4109-8D5F-CACE6B549B2C}" type="parTrans" cxnId="{50AF7C03-1390-4C1B-AF4E-FCF11E1F88AE}">
      <dgm:prSet/>
      <dgm:spPr/>
      <dgm:t>
        <a:bodyPr/>
        <a:lstStyle/>
        <a:p>
          <a:endParaRPr lang="en-US"/>
        </a:p>
      </dgm:t>
    </dgm:pt>
    <dgm:pt modelId="{8A3431B9-06D0-44E9-8DFE-31336DB0ACC9}" type="sibTrans" cxnId="{50AF7C03-1390-4C1B-AF4E-FCF11E1F88AE}">
      <dgm:prSet/>
      <dgm:spPr/>
      <dgm:t>
        <a:bodyPr/>
        <a:lstStyle/>
        <a:p>
          <a:endParaRPr lang="en-US"/>
        </a:p>
      </dgm:t>
    </dgm:pt>
    <dgm:pt modelId="{4E1BDD7B-12A8-4185-A48F-FEB5302FDA1B}">
      <dgm:prSet/>
      <dgm:spPr/>
      <dgm:t>
        <a:bodyPr/>
        <a:lstStyle/>
        <a:p>
          <a:r>
            <a:rPr lang="es-ES" b="1"/>
            <a:t>c. complejidad</a:t>
          </a:r>
          <a:endParaRPr lang="en-US"/>
        </a:p>
      </dgm:t>
    </dgm:pt>
    <dgm:pt modelId="{9BA4ADAF-C1BE-46A1-9F23-F01C928E09F8}" type="parTrans" cxnId="{067E2225-EED4-49B7-A482-4D939796F609}">
      <dgm:prSet/>
      <dgm:spPr/>
      <dgm:t>
        <a:bodyPr/>
        <a:lstStyle/>
        <a:p>
          <a:endParaRPr lang="en-US"/>
        </a:p>
      </dgm:t>
    </dgm:pt>
    <dgm:pt modelId="{363DCCC4-4677-4306-8B08-372884B84AFD}" type="sibTrans" cxnId="{067E2225-EED4-49B7-A482-4D939796F609}">
      <dgm:prSet/>
      <dgm:spPr/>
      <dgm:t>
        <a:bodyPr/>
        <a:lstStyle/>
        <a:p>
          <a:endParaRPr lang="en-US"/>
        </a:p>
      </dgm:t>
    </dgm:pt>
    <dgm:pt modelId="{C9F9C989-4951-4711-BADF-7EFBAE4863A5}">
      <dgm:prSet/>
      <dgm:spPr/>
      <dgm:t>
        <a:bodyPr/>
        <a:lstStyle/>
        <a:p>
          <a:r>
            <a:rPr lang="es-ES" b="1"/>
            <a:t>d. nivel de abstracción.</a:t>
          </a:r>
          <a:endParaRPr lang="en-US"/>
        </a:p>
      </dgm:t>
    </dgm:pt>
    <dgm:pt modelId="{CB98D334-B252-4E5F-B826-8A4415F59C61}" type="parTrans" cxnId="{18E07DC2-4AF1-47BD-87F8-6B72E33766DC}">
      <dgm:prSet/>
      <dgm:spPr/>
      <dgm:t>
        <a:bodyPr/>
        <a:lstStyle/>
        <a:p>
          <a:endParaRPr lang="en-US"/>
        </a:p>
      </dgm:t>
    </dgm:pt>
    <dgm:pt modelId="{A4234598-1D5F-48A1-A7C5-06763AEFD321}" type="sibTrans" cxnId="{18E07DC2-4AF1-47BD-87F8-6B72E33766DC}">
      <dgm:prSet/>
      <dgm:spPr/>
      <dgm:t>
        <a:bodyPr/>
        <a:lstStyle/>
        <a:p>
          <a:endParaRPr lang="en-US"/>
        </a:p>
      </dgm:t>
    </dgm:pt>
    <dgm:pt modelId="{6E3F23D4-CC82-4F74-A538-23ABBEAD0BC0}" type="pres">
      <dgm:prSet presAssocID="{196E35FD-AB07-487E-9D39-854970B38765}" presName="linear" presStyleCnt="0">
        <dgm:presLayoutVars>
          <dgm:animLvl val="lvl"/>
          <dgm:resizeHandles val="exact"/>
        </dgm:presLayoutVars>
      </dgm:prSet>
      <dgm:spPr/>
    </dgm:pt>
    <dgm:pt modelId="{625EBDD0-6980-427D-8890-168BF54F50EE}" type="pres">
      <dgm:prSet presAssocID="{D6D82A30-FDE7-49F0-9B45-0091B90048F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5841C3D-9FC1-4FE6-B0C9-A1C5A71A6AE8}" type="pres">
      <dgm:prSet presAssocID="{EF567AC9-8A6D-45B8-BE83-14EA2BB73CE0}" presName="spacer" presStyleCnt="0"/>
      <dgm:spPr/>
    </dgm:pt>
    <dgm:pt modelId="{4FF86E1F-17BF-4BF6-948E-A845DE63FE40}" type="pres">
      <dgm:prSet presAssocID="{9B09708F-2F88-4EB8-ABD3-27D73BF8F83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F765833-46BF-41EA-9165-987B4F7C6DCB}" type="pres">
      <dgm:prSet presAssocID="{6C74C0DA-C8B7-46CC-AB5F-FB82ACA8FA5A}" presName="spacer" presStyleCnt="0"/>
      <dgm:spPr/>
    </dgm:pt>
    <dgm:pt modelId="{4B7F82C9-B146-45C2-82B9-FC409B4FAAF2}" type="pres">
      <dgm:prSet presAssocID="{3EFF1719-56AB-4A9B-90C0-03E0F52A233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5617351-0915-4C1B-AE22-8D5E522DA01B}" type="pres">
      <dgm:prSet presAssocID="{4A2381CA-021F-4BCB-822C-E5A1B8CC4827}" presName="spacer" presStyleCnt="0"/>
      <dgm:spPr/>
    </dgm:pt>
    <dgm:pt modelId="{82C8FE5E-6705-4545-A65F-F057F88D346D}" type="pres">
      <dgm:prSet presAssocID="{DC097557-52F3-451E-AD6B-D155FB480DD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05E4691-76D4-4FCA-9293-8FF22A054D86}" type="pres">
      <dgm:prSet presAssocID="{8A3431B9-06D0-44E9-8DFE-31336DB0ACC9}" presName="spacer" presStyleCnt="0"/>
      <dgm:spPr/>
    </dgm:pt>
    <dgm:pt modelId="{F07C129C-09A5-404A-BDB8-C1857BF832AB}" type="pres">
      <dgm:prSet presAssocID="{4E1BDD7B-12A8-4185-A48F-FEB5302FDA1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0AAEA58-8BC6-49A9-98D9-B7FC988F6C5B}" type="pres">
      <dgm:prSet presAssocID="{363DCCC4-4677-4306-8B08-372884B84AFD}" presName="spacer" presStyleCnt="0"/>
      <dgm:spPr/>
    </dgm:pt>
    <dgm:pt modelId="{5D9D8EFD-DC59-4041-B176-02CE62A0982D}" type="pres">
      <dgm:prSet presAssocID="{C9F9C989-4951-4711-BADF-7EFBAE4863A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2569D01-5DB7-4553-A93F-E6ABD6A98A79}" type="presOf" srcId="{C9F9C989-4951-4711-BADF-7EFBAE4863A5}" destId="{5D9D8EFD-DC59-4041-B176-02CE62A0982D}" srcOrd="0" destOrd="0" presId="urn:microsoft.com/office/officeart/2005/8/layout/vList2"/>
    <dgm:cxn modelId="{50AF7C03-1390-4C1B-AF4E-FCF11E1F88AE}" srcId="{196E35FD-AB07-487E-9D39-854970B38765}" destId="{DC097557-52F3-451E-AD6B-D155FB480DD3}" srcOrd="3" destOrd="0" parTransId="{DFB5551E-5157-4109-8D5F-CACE6B549B2C}" sibTransId="{8A3431B9-06D0-44E9-8DFE-31336DB0ACC9}"/>
    <dgm:cxn modelId="{72073D1B-C2E7-4AFA-B4C7-C9E4DFEC34E3}" srcId="{196E35FD-AB07-487E-9D39-854970B38765}" destId="{9B09708F-2F88-4EB8-ABD3-27D73BF8F83B}" srcOrd="1" destOrd="0" parTransId="{7E75DAFC-277B-485F-AF8E-957D59F5B061}" sibTransId="{6C74C0DA-C8B7-46CC-AB5F-FB82ACA8FA5A}"/>
    <dgm:cxn modelId="{59743021-00F7-40D8-B2CC-DD01CC9ABDDF}" type="presOf" srcId="{4E1BDD7B-12A8-4185-A48F-FEB5302FDA1B}" destId="{F07C129C-09A5-404A-BDB8-C1857BF832AB}" srcOrd="0" destOrd="0" presId="urn:microsoft.com/office/officeart/2005/8/layout/vList2"/>
    <dgm:cxn modelId="{067E2225-EED4-49B7-A482-4D939796F609}" srcId="{196E35FD-AB07-487E-9D39-854970B38765}" destId="{4E1BDD7B-12A8-4185-A48F-FEB5302FDA1B}" srcOrd="4" destOrd="0" parTransId="{9BA4ADAF-C1BE-46A1-9F23-F01C928E09F8}" sibTransId="{363DCCC4-4677-4306-8B08-372884B84AFD}"/>
    <dgm:cxn modelId="{3D95AA54-0B89-44B6-B5D9-5D2B6ADB7D96}" type="presOf" srcId="{196E35FD-AB07-487E-9D39-854970B38765}" destId="{6E3F23D4-CC82-4F74-A538-23ABBEAD0BC0}" srcOrd="0" destOrd="0" presId="urn:microsoft.com/office/officeart/2005/8/layout/vList2"/>
    <dgm:cxn modelId="{42E1F77D-693F-4BBF-9FDC-C2223EC57866}" type="presOf" srcId="{9B09708F-2F88-4EB8-ABD3-27D73BF8F83B}" destId="{4FF86E1F-17BF-4BF6-948E-A845DE63FE40}" srcOrd="0" destOrd="0" presId="urn:microsoft.com/office/officeart/2005/8/layout/vList2"/>
    <dgm:cxn modelId="{6B86D093-37F0-411E-9AD8-B11B5F9AF726}" type="presOf" srcId="{D6D82A30-FDE7-49F0-9B45-0091B90048F0}" destId="{625EBDD0-6980-427D-8890-168BF54F50EE}" srcOrd="0" destOrd="0" presId="urn:microsoft.com/office/officeart/2005/8/layout/vList2"/>
    <dgm:cxn modelId="{AF283EB2-A39F-4576-AD3F-030AAE3E1A42}" type="presOf" srcId="{3EFF1719-56AB-4A9B-90C0-03E0F52A233D}" destId="{4B7F82C9-B146-45C2-82B9-FC409B4FAAF2}" srcOrd="0" destOrd="0" presId="urn:microsoft.com/office/officeart/2005/8/layout/vList2"/>
    <dgm:cxn modelId="{18E07DC2-4AF1-47BD-87F8-6B72E33766DC}" srcId="{196E35FD-AB07-487E-9D39-854970B38765}" destId="{C9F9C989-4951-4711-BADF-7EFBAE4863A5}" srcOrd="5" destOrd="0" parTransId="{CB98D334-B252-4E5F-B826-8A4415F59C61}" sibTransId="{A4234598-1D5F-48A1-A7C5-06763AEFD321}"/>
    <dgm:cxn modelId="{F36237D9-86B2-475C-AD63-7E754B7EB310}" type="presOf" srcId="{DC097557-52F3-451E-AD6B-D155FB480DD3}" destId="{82C8FE5E-6705-4545-A65F-F057F88D346D}" srcOrd="0" destOrd="0" presId="urn:microsoft.com/office/officeart/2005/8/layout/vList2"/>
    <dgm:cxn modelId="{198C41F2-E101-4807-8EAC-E0911A4AECB1}" srcId="{196E35FD-AB07-487E-9D39-854970B38765}" destId="{D6D82A30-FDE7-49F0-9B45-0091B90048F0}" srcOrd="0" destOrd="0" parTransId="{A2A488CA-6DC3-4825-8CCD-7485DB39B52B}" sibTransId="{EF567AC9-8A6D-45B8-BE83-14EA2BB73CE0}"/>
    <dgm:cxn modelId="{8907EDF9-AD33-44EB-96EE-2DA34BE40C5C}" srcId="{196E35FD-AB07-487E-9D39-854970B38765}" destId="{3EFF1719-56AB-4A9B-90C0-03E0F52A233D}" srcOrd="2" destOrd="0" parTransId="{DBC0A4CD-2593-4897-94E5-7F625A754422}" sibTransId="{4A2381CA-021F-4BCB-822C-E5A1B8CC4827}"/>
    <dgm:cxn modelId="{50B76216-339B-46EF-A187-9FD5DCBB3CAB}" type="presParOf" srcId="{6E3F23D4-CC82-4F74-A538-23ABBEAD0BC0}" destId="{625EBDD0-6980-427D-8890-168BF54F50EE}" srcOrd="0" destOrd="0" presId="urn:microsoft.com/office/officeart/2005/8/layout/vList2"/>
    <dgm:cxn modelId="{1DAD09E5-E03D-42E4-8482-452ECBD97096}" type="presParOf" srcId="{6E3F23D4-CC82-4F74-A538-23ABBEAD0BC0}" destId="{45841C3D-9FC1-4FE6-B0C9-A1C5A71A6AE8}" srcOrd="1" destOrd="0" presId="urn:microsoft.com/office/officeart/2005/8/layout/vList2"/>
    <dgm:cxn modelId="{248ADEC0-EF28-4E0D-A457-A135389277D6}" type="presParOf" srcId="{6E3F23D4-CC82-4F74-A538-23ABBEAD0BC0}" destId="{4FF86E1F-17BF-4BF6-948E-A845DE63FE40}" srcOrd="2" destOrd="0" presId="urn:microsoft.com/office/officeart/2005/8/layout/vList2"/>
    <dgm:cxn modelId="{67FEDFEF-1036-49E0-9A89-640ADF2138C6}" type="presParOf" srcId="{6E3F23D4-CC82-4F74-A538-23ABBEAD0BC0}" destId="{AF765833-46BF-41EA-9165-987B4F7C6DCB}" srcOrd="3" destOrd="0" presId="urn:microsoft.com/office/officeart/2005/8/layout/vList2"/>
    <dgm:cxn modelId="{C96646B7-CAD1-4580-A27D-993BD2EF4EFF}" type="presParOf" srcId="{6E3F23D4-CC82-4F74-A538-23ABBEAD0BC0}" destId="{4B7F82C9-B146-45C2-82B9-FC409B4FAAF2}" srcOrd="4" destOrd="0" presId="urn:microsoft.com/office/officeart/2005/8/layout/vList2"/>
    <dgm:cxn modelId="{FE07CCDB-E849-4BDC-9B2B-FA086C70915C}" type="presParOf" srcId="{6E3F23D4-CC82-4F74-A538-23ABBEAD0BC0}" destId="{85617351-0915-4C1B-AE22-8D5E522DA01B}" srcOrd="5" destOrd="0" presId="urn:microsoft.com/office/officeart/2005/8/layout/vList2"/>
    <dgm:cxn modelId="{0F047AC7-9B56-4811-A3CC-94A7F9A61833}" type="presParOf" srcId="{6E3F23D4-CC82-4F74-A538-23ABBEAD0BC0}" destId="{82C8FE5E-6705-4545-A65F-F057F88D346D}" srcOrd="6" destOrd="0" presId="urn:microsoft.com/office/officeart/2005/8/layout/vList2"/>
    <dgm:cxn modelId="{AD68E11C-5ADF-4ACF-BF82-3B1D8201A807}" type="presParOf" srcId="{6E3F23D4-CC82-4F74-A538-23ABBEAD0BC0}" destId="{605E4691-76D4-4FCA-9293-8FF22A054D86}" srcOrd="7" destOrd="0" presId="urn:microsoft.com/office/officeart/2005/8/layout/vList2"/>
    <dgm:cxn modelId="{44925026-D209-489A-9E55-4B8C5EE08E1A}" type="presParOf" srcId="{6E3F23D4-CC82-4F74-A538-23ABBEAD0BC0}" destId="{F07C129C-09A5-404A-BDB8-C1857BF832AB}" srcOrd="8" destOrd="0" presId="urn:microsoft.com/office/officeart/2005/8/layout/vList2"/>
    <dgm:cxn modelId="{9CEAF057-BD9D-48C5-9C40-7AE07BB7A26A}" type="presParOf" srcId="{6E3F23D4-CC82-4F74-A538-23ABBEAD0BC0}" destId="{10AAEA58-8BC6-49A9-98D9-B7FC988F6C5B}" srcOrd="9" destOrd="0" presId="urn:microsoft.com/office/officeart/2005/8/layout/vList2"/>
    <dgm:cxn modelId="{F0B695CF-4A2A-4396-B3D8-1FAF05724D5D}" type="presParOf" srcId="{6E3F23D4-CC82-4F74-A538-23ABBEAD0BC0}" destId="{5D9D8EFD-DC59-4041-B176-02CE62A0982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C2C4B8-E6C7-4BB8-A116-4F5F5FD161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24D82F-BA77-4AFF-A320-C8941F403CB3}">
      <dgm:prSet/>
      <dgm:spPr/>
      <dgm:t>
        <a:bodyPr/>
        <a:lstStyle/>
        <a:p>
          <a:r>
            <a:rPr lang="es-ES" b="1" dirty="0"/>
            <a:t>Consta de 24 elementos ordenados según un índice de dificultad, con3 o 5 alternativas de respuesta.</a:t>
          </a:r>
          <a:endParaRPr lang="en-US" dirty="0"/>
        </a:p>
      </dgm:t>
    </dgm:pt>
    <dgm:pt modelId="{3CEB7407-9285-4AB2-B0F3-22A70FF2241B}" type="parTrans" cxnId="{55D63FA5-77D0-4FC2-B322-F566746D45DF}">
      <dgm:prSet/>
      <dgm:spPr/>
      <dgm:t>
        <a:bodyPr/>
        <a:lstStyle/>
        <a:p>
          <a:endParaRPr lang="en-US"/>
        </a:p>
      </dgm:t>
    </dgm:pt>
    <dgm:pt modelId="{4BC45049-4EEF-41A3-A713-4B567DB473E7}" type="sibTrans" cxnId="{55D63FA5-77D0-4FC2-B322-F566746D45DF}">
      <dgm:prSet/>
      <dgm:spPr/>
      <dgm:t>
        <a:bodyPr/>
        <a:lstStyle/>
        <a:p>
          <a:endParaRPr lang="en-US"/>
        </a:p>
      </dgm:t>
    </dgm:pt>
    <dgm:pt modelId="{A7EA8573-9448-43B2-845D-7D9D84AA6E94}">
      <dgm:prSet/>
      <dgm:spPr/>
      <dgm:t>
        <a:bodyPr/>
        <a:lstStyle/>
        <a:p>
          <a:r>
            <a:rPr lang="es-ES" b="1" dirty="0"/>
            <a:t>● mide la rapidez y seguridad en el cálculo, en la resolución de sencillos problemas básicos aritmético/geométricos y en la comprensión de los elementos simbólicos aritméticos con todas las operaciones matemáticas.</a:t>
          </a:r>
          <a:endParaRPr lang="en-US" dirty="0"/>
        </a:p>
      </dgm:t>
    </dgm:pt>
    <dgm:pt modelId="{86D4BBA1-EE9C-4F1D-BC90-9E56A5A11FD3}" type="parTrans" cxnId="{E33AFC00-6515-4B43-B048-3DC928583372}">
      <dgm:prSet/>
      <dgm:spPr/>
      <dgm:t>
        <a:bodyPr/>
        <a:lstStyle/>
        <a:p>
          <a:endParaRPr lang="en-US"/>
        </a:p>
      </dgm:t>
    </dgm:pt>
    <dgm:pt modelId="{535A881F-21C7-4A18-A390-D4E4AAB04A41}" type="sibTrans" cxnId="{E33AFC00-6515-4B43-B048-3DC928583372}">
      <dgm:prSet/>
      <dgm:spPr/>
      <dgm:t>
        <a:bodyPr/>
        <a:lstStyle/>
        <a:p>
          <a:endParaRPr lang="en-US"/>
        </a:p>
      </dgm:t>
    </dgm:pt>
    <dgm:pt modelId="{8D7C51A9-9DBE-471B-B78E-22340E32168B}">
      <dgm:prSet/>
      <dgm:spPr/>
      <dgm:t>
        <a:bodyPr/>
        <a:lstStyle/>
        <a:p>
          <a:r>
            <a:rPr lang="es-ES" b="1" i="1" dirty="0"/>
            <a:t>● </a:t>
          </a:r>
          <a:r>
            <a:rPr lang="es-ES" b="1" dirty="0"/>
            <a:t>-Cuatro operaciones básicas. -Fracciones y decimales.</a:t>
          </a:r>
          <a:endParaRPr lang="en-US" dirty="0"/>
        </a:p>
      </dgm:t>
    </dgm:pt>
    <dgm:pt modelId="{6DEA4172-BE4A-49E1-BAD9-7DCC04C4B0D6}" type="parTrans" cxnId="{DCF2E4EF-BAD0-44DE-880B-3671B3EEE359}">
      <dgm:prSet/>
      <dgm:spPr/>
      <dgm:t>
        <a:bodyPr/>
        <a:lstStyle/>
        <a:p>
          <a:endParaRPr lang="en-US"/>
        </a:p>
      </dgm:t>
    </dgm:pt>
    <dgm:pt modelId="{94CA3C46-7B94-4D84-A2AD-093228E442DB}" type="sibTrans" cxnId="{DCF2E4EF-BAD0-44DE-880B-3671B3EEE359}">
      <dgm:prSet/>
      <dgm:spPr/>
      <dgm:t>
        <a:bodyPr/>
        <a:lstStyle/>
        <a:p>
          <a:endParaRPr lang="en-US"/>
        </a:p>
      </dgm:t>
    </dgm:pt>
    <dgm:pt modelId="{E9B95B39-3EF1-4834-8D6D-7BF0142C0B79}">
      <dgm:prSet/>
      <dgm:spPr/>
      <dgm:t>
        <a:bodyPr/>
        <a:lstStyle/>
        <a:p>
          <a:r>
            <a:rPr lang="es-ES" b="1"/>
            <a:t>-Reconocimiento de operaciones con paréntesis.</a:t>
          </a:r>
          <a:endParaRPr lang="en-US"/>
        </a:p>
      </dgm:t>
    </dgm:pt>
    <dgm:pt modelId="{24724650-E0C6-4841-B2DA-0215A3A37853}" type="parTrans" cxnId="{AA623479-0D7C-423C-8666-8255530ABDB8}">
      <dgm:prSet/>
      <dgm:spPr/>
      <dgm:t>
        <a:bodyPr/>
        <a:lstStyle/>
        <a:p>
          <a:endParaRPr lang="en-US"/>
        </a:p>
      </dgm:t>
    </dgm:pt>
    <dgm:pt modelId="{835BD620-3204-4CB2-8A99-1577235D99A2}" type="sibTrans" cxnId="{AA623479-0D7C-423C-8666-8255530ABDB8}">
      <dgm:prSet/>
      <dgm:spPr/>
      <dgm:t>
        <a:bodyPr/>
        <a:lstStyle/>
        <a:p>
          <a:endParaRPr lang="en-US"/>
        </a:p>
      </dgm:t>
    </dgm:pt>
    <dgm:pt modelId="{648F957D-A8A8-44E9-8E6D-5C6AF7DE9E76}">
      <dgm:prSet/>
      <dgm:spPr/>
      <dgm:t>
        <a:bodyPr/>
        <a:lstStyle/>
        <a:p>
          <a:r>
            <a:rPr lang="es-ES" b="1" dirty="0"/>
            <a:t>-Utilización de medidas de peso, capacidad y longitud como medidas del sistema métrico decimal.</a:t>
          </a:r>
          <a:endParaRPr lang="en-US" dirty="0"/>
        </a:p>
      </dgm:t>
    </dgm:pt>
    <dgm:pt modelId="{711C8B0A-2DE1-412A-AA4A-4BBD5B688C8A}" type="parTrans" cxnId="{16C34F9F-B29C-4AE5-944D-908B4EFA8587}">
      <dgm:prSet/>
      <dgm:spPr/>
      <dgm:t>
        <a:bodyPr/>
        <a:lstStyle/>
        <a:p>
          <a:endParaRPr lang="en-US"/>
        </a:p>
      </dgm:t>
    </dgm:pt>
    <dgm:pt modelId="{F2F02541-610B-41E9-A579-B1D81DDD033D}" type="sibTrans" cxnId="{16C34F9F-B29C-4AE5-944D-908B4EFA8587}">
      <dgm:prSet/>
      <dgm:spPr/>
      <dgm:t>
        <a:bodyPr/>
        <a:lstStyle/>
        <a:p>
          <a:endParaRPr lang="en-US"/>
        </a:p>
      </dgm:t>
    </dgm:pt>
    <dgm:pt modelId="{8259C140-838B-4EF8-A443-A0BB3B7CCB93}">
      <dgm:prSet/>
      <dgm:spPr/>
      <dgm:t>
        <a:bodyPr/>
        <a:lstStyle/>
        <a:p>
          <a:r>
            <a:rPr lang="es-ES" b="1" dirty="0"/>
            <a:t>-Medidas de </a:t>
          </a:r>
          <a:r>
            <a:rPr lang="es-ES" b="1" dirty="0" err="1"/>
            <a:t>tiempo,distancia</a:t>
          </a:r>
          <a:r>
            <a:rPr lang="es-ES" b="1" dirty="0"/>
            <a:t>, longitud,…</a:t>
          </a:r>
          <a:endParaRPr lang="en-US" dirty="0"/>
        </a:p>
      </dgm:t>
    </dgm:pt>
    <dgm:pt modelId="{B0F41B82-D335-4881-96FF-7148C1DB1B5B}" type="parTrans" cxnId="{22CC9DB3-8738-4B07-8C08-38A010562C89}">
      <dgm:prSet/>
      <dgm:spPr/>
      <dgm:t>
        <a:bodyPr/>
        <a:lstStyle/>
        <a:p>
          <a:endParaRPr lang="en-US"/>
        </a:p>
      </dgm:t>
    </dgm:pt>
    <dgm:pt modelId="{4DF8819B-B447-401C-86F1-A678DB0C724A}" type="sibTrans" cxnId="{22CC9DB3-8738-4B07-8C08-38A010562C89}">
      <dgm:prSet/>
      <dgm:spPr/>
      <dgm:t>
        <a:bodyPr/>
        <a:lstStyle/>
        <a:p>
          <a:endParaRPr lang="en-US"/>
        </a:p>
      </dgm:t>
    </dgm:pt>
    <dgm:pt modelId="{3317C401-70AD-45A7-889F-40C71A6A35A1}">
      <dgm:prSet/>
      <dgm:spPr/>
      <dgm:t>
        <a:bodyPr/>
        <a:lstStyle/>
        <a:p>
          <a:r>
            <a:rPr lang="es-ES" b="1" dirty="0"/>
            <a:t>-Igualdades. -</a:t>
          </a:r>
          <a:r>
            <a:rPr lang="es-ES" b="1" dirty="0" err="1"/>
            <a:t>Proporciones.Promedios</a:t>
          </a:r>
          <a:r>
            <a:rPr lang="es-ES" b="1" dirty="0"/>
            <a:t>.</a:t>
          </a:r>
          <a:endParaRPr lang="en-US" dirty="0"/>
        </a:p>
      </dgm:t>
    </dgm:pt>
    <dgm:pt modelId="{3BDF2349-B33F-443F-9833-DD4E160270C6}" type="parTrans" cxnId="{95E81A0C-7BA7-46A6-AC26-921EA4171BEE}">
      <dgm:prSet/>
      <dgm:spPr/>
      <dgm:t>
        <a:bodyPr/>
        <a:lstStyle/>
        <a:p>
          <a:endParaRPr lang="en-US"/>
        </a:p>
      </dgm:t>
    </dgm:pt>
    <dgm:pt modelId="{5CD95EB1-C6D0-4F4D-8690-BF00BBC7ADE9}" type="sibTrans" cxnId="{95E81A0C-7BA7-46A6-AC26-921EA4171BEE}">
      <dgm:prSet/>
      <dgm:spPr/>
      <dgm:t>
        <a:bodyPr/>
        <a:lstStyle/>
        <a:p>
          <a:endParaRPr lang="en-US"/>
        </a:p>
      </dgm:t>
    </dgm:pt>
    <dgm:pt modelId="{7E4C2989-93AA-4A07-912C-2153F279AF2E}" type="pres">
      <dgm:prSet presAssocID="{31C2C4B8-E6C7-4BB8-A116-4F5F5FD161FC}" presName="linear" presStyleCnt="0">
        <dgm:presLayoutVars>
          <dgm:animLvl val="lvl"/>
          <dgm:resizeHandles val="exact"/>
        </dgm:presLayoutVars>
      </dgm:prSet>
      <dgm:spPr/>
    </dgm:pt>
    <dgm:pt modelId="{6F458C5B-37B3-4D42-8688-08BC592CE8DC}" type="pres">
      <dgm:prSet presAssocID="{A624D82F-BA77-4AFF-A320-C8941F403CB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D091418-3759-4D02-843C-0C25A535A1CD}" type="pres">
      <dgm:prSet presAssocID="{4BC45049-4EEF-41A3-A713-4B567DB473E7}" presName="spacer" presStyleCnt="0"/>
      <dgm:spPr/>
    </dgm:pt>
    <dgm:pt modelId="{FA03C939-1C4B-458E-B816-A3A0581DCDD9}" type="pres">
      <dgm:prSet presAssocID="{A7EA8573-9448-43B2-845D-7D9D84AA6E9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F39E1B7-9115-458F-8143-C358AD0CA195}" type="pres">
      <dgm:prSet presAssocID="{535A881F-21C7-4A18-A390-D4E4AAB04A41}" presName="spacer" presStyleCnt="0"/>
      <dgm:spPr/>
    </dgm:pt>
    <dgm:pt modelId="{4E6801D8-060E-47B4-8215-A4CC687F6724}" type="pres">
      <dgm:prSet presAssocID="{8D7C51A9-9DBE-471B-B78E-22340E32168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5B5DF88-2113-4EE7-81C7-6FB612FBD49E}" type="pres">
      <dgm:prSet presAssocID="{94CA3C46-7B94-4D84-A2AD-093228E442DB}" presName="spacer" presStyleCnt="0"/>
      <dgm:spPr/>
    </dgm:pt>
    <dgm:pt modelId="{E9EEEA68-C3F2-42C7-A65D-71F653550B3F}" type="pres">
      <dgm:prSet presAssocID="{E9B95B39-3EF1-4834-8D6D-7BF0142C0B7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44752BE-06AC-4C86-BEF4-791082F41F77}" type="pres">
      <dgm:prSet presAssocID="{835BD620-3204-4CB2-8A99-1577235D99A2}" presName="spacer" presStyleCnt="0"/>
      <dgm:spPr/>
    </dgm:pt>
    <dgm:pt modelId="{6919CACB-8E30-46C5-9F92-C7B8077000F9}" type="pres">
      <dgm:prSet presAssocID="{648F957D-A8A8-44E9-8E6D-5C6AF7DE9E7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613642A-B651-4339-8219-780F64DF8B16}" type="pres">
      <dgm:prSet presAssocID="{F2F02541-610B-41E9-A579-B1D81DDD033D}" presName="spacer" presStyleCnt="0"/>
      <dgm:spPr/>
    </dgm:pt>
    <dgm:pt modelId="{929BE24C-DAD6-463B-8CC8-3F960BCA046F}" type="pres">
      <dgm:prSet presAssocID="{8259C140-838B-4EF8-A443-A0BB3B7CCB9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8416A9A-A743-451D-88FC-0068E1529024}" type="pres">
      <dgm:prSet presAssocID="{4DF8819B-B447-401C-86F1-A678DB0C724A}" presName="spacer" presStyleCnt="0"/>
      <dgm:spPr/>
    </dgm:pt>
    <dgm:pt modelId="{D85945D2-2331-446A-A8CB-2C4BAF00DA37}" type="pres">
      <dgm:prSet presAssocID="{3317C401-70AD-45A7-889F-40C71A6A35A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33AFC00-6515-4B43-B048-3DC928583372}" srcId="{31C2C4B8-E6C7-4BB8-A116-4F5F5FD161FC}" destId="{A7EA8573-9448-43B2-845D-7D9D84AA6E94}" srcOrd="1" destOrd="0" parTransId="{86D4BBA1-EE9C-4F1D-BC90-9E56A5A11FD3}" sibTransId="{535A881F-21C7-4A18-A390-D4E4AAB04A41}"/>
    <dgm:cxn modelId="{95E81A0C-7BA7-46A6-AC26-921EA4171BEE}" srcId="{31C2C4B8-E6C7-4BB8-A116-4F5F5FD161FC}" destId="{3317C401-70AD-45A7-889F-40C71A6A35A1}" srcOrd="6" destOrd="0" parTransId="{3BDF2349-B33F-443F-9833-DD4E160270C6}" sibTransId="{5CD95EB1-C6D0-4F4D-8690-BF00BBC7ADE9}"/>
    <dgm:cxn modelId="{7A95C21B-D45A-48E8-A9D2-E4A3679A6BBC}" type="presOf" srcId="{A624D82F-BA77-4AFF-A320-C8941F403CB3}" destId="{6F458C5B-37B3-4D42-8688-08BC592CE8DC}" srcOrd="0" destOrd="0" presId="urn:microsoft.com/office/officeart/2005/8/layout/vList2"/>
    <dgm:cxn modelId="{5F8AA75B-608F-4851-A0FF-8AD66CA7B12D}" type="presOf" srcId="{8D7C51A9-9DBE-471B-B78E-22340E32168B}" destId="{4E6801D8-060E-47B4-8215-A4CC687F6724}" srcOrd="0" destOrd="0" presId="urn:microsoft.com/office/officeart/2005/8/layout/vList2"/>
    <dgm:cxn modelId="{27946249-D31F-4531-BDAD-B7729B0F6F05}" type="presOf" srcId="{A7EA8573-9448-43B2-845D-7D9D84AA6E94}" destId="{FA03C939-1C4B-458E-B816-A3A0581DCDD9}" srcOrd="0" destOrd="0" presId="urn:microsoft.com/office/officeart/2005/8/layout/vList2"/>
    <dgm:cxn modelId="{AA623479-0D7C-423C-8666-8255530ABDB8}" srcId="{31C2C4B8-E6C7-4BB8-A116-4F5F5FD161FC}" destId="{E9B95B39-3EF1-4834-8D6D-7BF0142C0B79}" srcOrd="3" destOrd="0" parTransId="{24724650-E0C6-4841-B2DA-0215A3A37853}" sibTransId="{835BD620-3204-4CB2-8A99-1577235D99A2}"/>
    <dgm:cxn modelId="{115D727E-AA7E-4640-9630-940185021176}" type="presOf" srcId="{E9B95B39-3EF1-4834-8D6D-7BF0142C0B79}" destId="{E9EEEA68-C3F2-42C7-A65D-71F653550B3F}" srcOrd="0" destOrd="0" presId="urn:microsoft.com/office/officeart/2005/8/layout/vList2"/>
    <dgm:cxn modelId="{84BB2F91-F53A-4DD1-ABE2-C317FCDC0B95}" type="presOf" srcId="{3317C401-70AD-45A7-889F-40C71A6A35A1}" destId="{D85945D2-2331-446A-A8CB-2C4BAF00DA37}" srcOrd="0" destOrd="0" presId="urn:microsoft.com/office/officeart/2005/8/layout/vList2"/>
    <dgm:cxn modelId="{16C34F9F-B29C-4AE5-944D-908B4EFA8587}" srcId="{31C2C4B8-E6C7-4BB8-A116-4F5F5FD161FC}" destId="{648F957D-A8A8-44E9-8E6D-5C6AF7DE9E76}" srcOrd="4" destOrd="0" parTransId="{711C8B0A-2DE1-412A-AA4A-4BBD5B688C8A}" sibTransId="{F2F02541-610B-41E9-A579-B1D81DDD033D}"/>
    <dgm:cxn modelId="{6242F5A3-EBA5-432C-B60F-6109770C2ED7}" type="presOf" srcId="{31C2C4B8-E6C7-4BB8-A116-4F5F5FD161FC}" destId="{7E4C2989-93AA-4A07-912C-2153F279AF2E}" srcOrd="0" destOrd="0" presId="urn:microsoft.com/office/officeart/2005/8/layout/vList2"/>
    <dgm:cxn modelId="{55D63FA5-77D0-4FC2-B322-F566746D45DF}" srcId="{31C2C4B8-E6C7-4BB8-A116-4F5F5FD161FC}" destId="{A624D82F-BA77-4AFF-A320-C8941F403CB3}" srcOrd="0" destOrd="0" parTransId="{3CEB7407-9285-4AB2-B0F3-22A70FF2241B}" sibTransId="{4BC45049-4EEF-41A3-A713-4B567DB473E7}"/>
    <dgm:cxn modelId="{22CC9DB3-8738-4B07-8C08-38A010562C89}" srcId="{31C2C4B8-E6C7-4BB8-A116-4F5F5FD161FC}" destId="{8259C140-838B-4EF8-A443-A0BB3B7CCB93}" srcOrd="5" destOrd="0" parTransId="{B0F41B82-D335-4881-96FF-7148C1DB1B5B}" sibTransId="{4DF8819B-B447-401C-86F1-A678DB0C724A}"/>
    <dgm:cxn modelId="{544B69D1-FD26-486B-B840-364784AA2DE0}" type="presOf" srcId="{648F957D-A8A8-44E9-8E6D-5C6AF7DE9E76}" destId="{6919CACB-8E30-46C5-9F92-C7B8077000F9}" srcOrd="0" destOrd="0" presId="urn:microsoft.com/office/officeart/2005/8/layout/vList2"/>
    <dgm:cxn modelId="{F76602DB-2E54-4101-9FF5-C55F2EC3F5C2}" type="presOf" srcId="{8259C140-838B-4EF8-A443-A0BB3B7CCB93}" destId="{929BE24C-DAD6-463B-8CC8-3F960BCA046F}" srcOrd="0" destOrd="0" presId="urn:microsoft.com/office/officeart/2005/8/layout/vList2"/>
    <dgm:cxn modelId="{DCF2E4EF-BAD0-44DE-880B-3671B3EEE359}" srcId="{31C2C4B8-E6C7-4BB8-A116-4F5F5FD161FC}" destId="{8D7C51A9-9DBE-471B-B78E-22340E32168B}" srcOrd="2" destOrd="0" parTransId="{6DEA4172-BE4A-49E1-BAD9-7DCC04C4B0D6}" sibTransId="{94CA3C46-7B94-4D84-A2AD-093228E442DB}"/>
    <dgm:cxn modelId="{23E7002B-E8BB-47C6-9E15-AC6224326F11}" type="presParOf" srcId="{7E4C2989-93AA-4A07-912C-2153F279AF2E}" destId="{6F458C5B-37B3-4D42-8688-08BC592CE8DC}" srcOrd="0" destOrd="0" presId="urn:microsoft.com/office/officeart/2005/8/layout/vList2"/>
    <dgm:cxn modelId="{73DE799F-E756-4577-8A16-4B9288F4D09A}" type="presParOf" srcId="{7E4C2989-93AA-4A07-912C-2153F279AF2E}" destId="{2D091418-3759-4D02-843C-0C25A535A1CD}" srcOrd="1" destOrd="0" presId="urn:microsoft.com/office/officeart/2005/8/layout/vList2"/>
    <dgm:cxn modelId="{EDBA2500-E8A5-4221-AAE6-ECC74191F95C}" type="presParOf" srcId="{7E4C2989-93AA-4A07-912C-2153F279AF2E}" destId="{FA03C939-1C4B-458E-B816-A3A0581DCDD9}" srcOrd="2" destOrd="0" presId="urn:microsoft.com/office/officeart/2005/8/layout/vList2"/>
    <dgm:cxn modelId="{84B93770-D969-4AFA-BE1F-459C5AC3D578}" type="presParOf" srcId="{7E4C2989-93AA-4A07-912C-2153F279AF2E}" destId="{FF39E1B7-9115-458F-8143-C358AD0CA195}" srcOrd="3" destOrd="0" presId="urn:microsoft.com/office/officeart/2005/8/layout/vList2"/>
    <dgm:cxn modelId="{760B2D4E-B779-4F9F-B37E-CB1F52354E13}" type="presParOf" srcId="{7E4C2989-93AA-4A07-912C-2153F279AF2E}" destId="{4E6801D8-060E-47B4-8215-A4CC687F6724}" srcOrd="4" destOrd="0" presId="urn:microsoft.com/office/officeart/2005/8/layout/vList2"/>
    <dgm:cxn modelId="{5676AF6A-126B-457B-95A6-F75D53EBA4A7}" type="presParOf" srcId="{7E4C2989-93AA-4A07-912C-2153F279AF2E}" destId="{45B5DF88-2113-4EE7-81C7-6FB612FBD49E}" srcOrd="5" destOrd="0" presId="urn:microsoft.com/office/officeart/2005/8/layout/vList2"/>
    <dgm:cxn modelId="{FCDFC485-C204-4202-959D-1F23CAB4E78E}" type="presParOf" srcId="{7E4C2989-93AA-4A07-912C-2153F279AF2E}" destId="{E9EEEA68-C3F2-42C7-A65D-71F653550B3F}" srcOrd="6" destOrd="0" presId="urn:microsoft.com/office/officeart/2005/8/layout/vList2"/>
    <dgm:cxn modelId="{39C6AEB0-DED8-407F-AFA5-84FA5DD7B0AF}" type="presParOf" srcId="{7E4C2989-93AA-4A07-912C-2153F279AF2E}" destId="{544752BE-06AC-4C86-BEF4-791082F41F77}" srcOrd="7" destOrd="0" presId="urn:microsoft.com/office/officeart/2005/8/layout/vList2"/>
    <dgm:cxn modelId="{05CC5FF0-B8DF-47CC-86A7-6106FD327D22}" type="presParOf" srcId="{7E4C2989-93AA-4A07-912C-2153F279AF2E}" destId="{6919CACB-8E30-46C5-9F92-C7B8077000F9}" srcOrd="8" destOrd="0" presId="urn:microsoft.com/office/officeart/2005/8/layout/vList2"/>
    <dgm:cxn modelId="{8D8DFACE-849E-4E19-B9B3-DE7536CB22F2}" type="presParOf" srcId="{7E4C2989-93AA-4A07-912C-2153F279AF2E}" destId="{3613642A-B651-4339-8219-780F64DF8B16}" srcOrd="9" destOrd="0" presId="urn:microsoft.com/office/officeart/2005/8/layout/vList2"/>
    <dgm:cxn modelId="{B528B1DE-522C-430D-8575-38B2D2277EEC}" type="presParOf" srcId="{7E4C2989-93AA-4A07-912C-2153F279AF2E}" destId="{929BE24C-DAD6-463B-8CC8-3F960BCA046F}" srcOrd="10" destOrd="0" presId="urn:microsoft.com/office/officeart/2005/8/layout/vList2"/>
    <dgm:cxn modelId="{052DA7C5-81E6-4C0E-AA09-4B7EF605A132}" type="presParOf" srcId="{7E4C2989-93AA-4A07-912C-2153F279AF2E}" destId="{E8416A9A-A743-451D-88FC-0068E1529024}" srcOrd="11" destOrd="0" presId="urn:microsoft.com/office/officeart/2005/8/layout/vList2"/>
    <dgm:cxn modelId="{20D47ACB-8535-4C06-AD3F-124B3F50B309}" type="presParOf" srcId="{7E4C2989-93AA-4A07-912C-2153F279AF2E}" destId="{D85945D2-2331-446A-A8CB-2C4BAF00DA3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AF497D-4FE1-4B02-A9FE-7D165532B40A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98E0894-EE31-4CF5-A1D2-9DB68C334138}">
      <dgm:prSet/>
      <dgm:spPr/>
      <dgm:t>
        <a:bodyPr/>
        <a:lstStyle/>
        <a:p>
          <a:r>
            <a:rPr lang="es-ES" b="1"/>
            <a:t>Prueba de Razonamiento.</a:t>
          </a:r>
          <a:endParaRPr lang="en-US"/>
        </a:p>
      </dgm:t>
    </dgm:pt>
    <dgm:pt modelId="{06293586-8DA7-4734-92AE-A4D9B778B13C}" type="parTrans" cxnId="{3F017CA7-B462-46C1-A883-062EEE8CA4F3}">
      <dgm:prSet/>
      <dgm:spPr/>
      <dgm:t>
        <a:bodyPr/>
        <a:lstStyle/>
        <a:p>
          <a:endParaRPr lang="en-US"/>
        </a:p>
      </dgm:t>
    </dgm:pt>
    <dgm:pt modelId="{10A5C15A-9D77-4AC7-B058-16A692DCA53B}" type="sibTrans" cxnId="{3F017CA7-B462-46C1-A883-062EEE8CA4F3}">
      <dgm:prSet/>
      <dgm:spPr/>
      <dgm:t>
        <a:bodyPr/>
        <a:lstStyle/>
        <a:p>
          <a:endParaRPr lang="en-US"/>
        </a:p>
      </dgm:t>
    </dgm:pt>
    <dgm:pt modelId="{7952D6AB-EDAD-45BB-A9D5-5699033F656A}">
      <dgm:prSet/>
      <dgm:spPr/>
      <dgm:t>
        <a:bodyPr/>
        <a:lstStyle/>
        <a:p>
          <a:r>
            <a:rPr lang="es-ES" b="1" dirty="0"/>
            <a:t>Consta de 24 elementos ordenados según un índice de dificultad, con 6 alternativas de respuesta</a:t>
          </a:r>
          <a:endParaRPr lang="en-US" dirty="0"/>
        </a:p>
      </dgm:t>
    </dgm:pt>
    <dgm:pt modelId="{E122202D-DE3C-4794-8738-50A7C9D1081C}" type="parTrans" cxnId="{6508F067-C90A-4F4F-90A2-F8077667A973}">
      <dgm:prSet/>
      <dgm:spPr/>
      <dgm:t>
        <a:bodyPr/>
        <a:lstStyle/>
        <a:p>
          <a:endParaRPr lang="en-US"/>
        </a:p>
      </dgm:t>
    </dgm:pt>
    <dgm:pt modelId="{585D5B2F-DC06-47AD-8BBE-CC6A87407616}" type="sibTrans" cxnId="{6508F067-C90A-4F4F-90A2-F8077667A973}">
      <dgm:prSet/>
      <dgm:spPr/>
      <dgm:t>
        <a:bodyPr/>
        <a:lstStyle/>
        <a:p>
          <a:endParaRPr lang="en-US"/>
        </a:p>
      </dgm:t>
    </dgm:pt>
    <dgm:pt modelId="{2DD260C0-243A-4499-A258-F356913503F2}">
      <dgm:prSet/>
      <dgm:spPr/>
      <dgm:t>
        <a:bodyPr/>
        <a:lstStyle/>
        <a:p>
          <a:r>
            <a:rPr lang="es-ES" b="1" dirty="0"/>
            <a:t>Mide razonamiento inductivo, para relacionar complejos conjuntos de datos codificados visualmente en forma de figuras geométricas.</a:t>
          </a:r>
          <a:endParaRPr lang="en-US" dirty="0"/>
        </a:p>
      </dgm:t>
    </dgm:pt>
    <dgm:pt modelId="{8D04CC54-B8C8-4B8C-8BD2-0003038E9F41}" type="parTrans" cxnId="{D19914E8-1853-4972-A1D9-02F92DA592C3}">
      <dgm:prSet/>
      <dgm:spPr/>
      <dgm:t>
        <a:bodyPr/>
        <a:lstStyle/>
        <a:p>
          <a:endParaRPr lang="en-US"/>
        </a:p>
      </dgm:t>
    </dgm:pt>
    <dgm:pt modelId="{1292C50A-FA5C-498F-8357-7DFAD7797609}" type="sibTrans" cxnId="{D19914E8-1853-4972-A1D9-02F92DA592C3}">
      <dgm:prSet/>
      <dgm:spPr/>
      <dgm:t>
        <a:bodyPr/>
        <a:lstStyle/>
        <a:p>
          <a:endParaRPr lang="en-US"/>
        </a:p>
      </dgm:t>
    </dgm:pt>
    <dgm:pt modelId="{D171DCDC-0692-4DB6-AE05-76D7C4A13FA1}">
      <dgm:prSet/>
      <dgm:spPr/>
      <dgm:t>
        <a:bodyPr/>
        <a:lstStyle/>
        <a:p>
          <a:r>
            <a:rPr lang="es-ES" b="1" dirty="0"/>
            <a:t>Deben encontrarse las leyes que dirigen seriaciones y deducir una continuación al conjunto de leyes.</a:t>
          </a:r>
          <a:endParaRPr lang="en-US" dirty="0"/>
        </a:p>
      </dgm:t>
    </dgm:pt>
    <dgm:pt modelId="{2F9FB63A-6530-41B9-8172-78895E68BDBF}" type="parTrans" cxnId="{8042898D-E063-4553-AA3B-7A311EC308A5}">
      <dgm:prSet/>
      <dgm:spPr/>
      <dgm:t>
        <a:bodyPr/>
        <a:lstStyle/>
        <a:p>
          <a:endParaRPr lang="en-US"/>
        </a:p>
      </dgm:t>
    </dgm:pt>
    <dgm:pt modelId="{E99F112E-36E8-4EB9-A998-5D608661CCF8}" type="sibTrans" cxnId="{8042898D-E063-4553-AA3B-7A311EC308A5}">
      <dgm:prSet/>
      <dgm:spPr/>
      <dgm:t>
        <a:bodyPr/>
        <a:lstStyle/>
        <a:p>
          <a:endParaRPr lang="en-US"/>
        </a:p>
      </dgm:t>
    </dgm:pt>
    <dgm:pt modelId="{18E90400-167B-4264-86D2-95ECCC7A4DE2}" type="pres">
      <dgm:prSet presAssocID="{ECAF497D-4FE1-4B02-A9FE-7D165532B40A}" presName="vert0" presStyleCnt="0">
        <dgm:presLayoutVars>
          <dgm:dir/>
          <dgm:animOne val="branch"/>
          <dgm:animLvl val="lvl"/>
        </dgm:presLayoutVars>
      </dgm:prSet>
      <dgm:spPr/>
    </dgm:pt>
    <dgm:pt modelId="{8D89AC1A-9480-4F44-8ED6-AEFC72A96D07}" type="pres">
      <dgm:prSet presAssocID="{498E0894-EE31-4CF5-A1D2-9DB68C334138}" presName="thickLine" presStyleLbl="alignNode1" presStyleIdx="0" presStyleCnt="4"/>
      <dgm:spPr/>
    </dgm:pt>
    <dgm:pt modelId="{B88DB0DC-77D4-43C0-9628-6455FD8F5DFD}" type="pres">
      <dgm:prSet presAssocID="{498E0894-EE31-4CF5-A1D2-9DB68C334138}" presName="horz1" presStyleCnt="0"/>
      <dgm:spPr/>
    </dgm:pt>
    <dgm:pt modelId="{1121D249-6F5F-48A6-8F41-C0B237E6043E}" type="pres">
      <dgm:prSet presAssocID="{498E0894-EE31-4CF5-A1D2-9DB68C334138}" presName="tx1" presStyleLbl="revTx" presStyleIdx="0" presStyleCnt="4"/>
      <dgm:spPr/>
    </dgm:pt>
    <dgm:pt modelId="{CA833741-E443-4930-AD2E-16C57142E254}" type="pres">
      <dgm:prSet presAssocID="{498E0894-EE31-4CF5-A1D2-9DB68C334138}" presName="vert1" presStyleCnt="0"/>
      <dgm:spPr/>
    </dgm:pt>
    <dgm:pt modelId="{C7CEDAA2-6176-4788-A3E4-1179F7034215}" type="pres">
      <dgm:prSet presAssocID="{7952D6AB-EDAD-45BB-A9D5-5699033F656A}" presName="thickLine" presStyleLbl="alignNode1" presStyleIdx="1" presStyleCnt="4"/>
      <dgm:spPr/>
    </dgm:pt>
    <dgm:pt modelId="{8A71C4FC-7D4C-4513-B8CC-F9B4D5D61242}" type="pres">
      <dgm:prSet presAssocID="{7952D6AB-EDAD-45BB-A9D5-5699033F656A}" presName="horz1" presStyleCnt="0"/>
      <dgm:spPr/>
    </dgm:pt>
    <dgm:pt modelId="{388E7D11-78B1-4C8C-A26C-9FD264AC9282}" type="pres">
      <dgm:prSet presAssocID="{7952D6AB-EDAD-45BB-A9D5-5699033F656A}" presName="tx1" presStyleLbl="revTx" presStyleIdx="1" presStyleCnt="4"/>
      <dgm:spPr/>
    </dgm:pt>
    <dgm:pt modelId="{FFC90558-AD0F-4FBD-A008-E0DA10E74D2C}" type="pres">
      <dgm:prSet presAssocID="{7952D6AB-EDAD-45BB-A9D5-5699033F656A}" presName="vert1" presStyleCnt="0"/>
      <dgm:spPr/>
    </dgm:pt>
    <dgm:pt modelId="{C874AD85-AFEE-4C6F-95DC-597001EF1AAA}" type="pres">
      <dgm:prSet presAssocID="{2DD260C0-243A-4499-A258-F356913503F2}" presName="thickLine" presStyleLbl="alignNode1" presStyleIdx="2" presStyleCnt="4"/>
      <dgm:spPr/>
    </dgm:pt>
    <dgm:pt modelId="{4B7F8C76-0B09-4B5E-B5E7-F800B8CC91C7}" type="pres">
      <dgm:prSet presAssocID="{2DD260C0-243A-4499-A258-F356913503F2}" presName="horz1" presStyleCnt="0"/>
      <dgm:spPr/>
    </dgm:pt>
    <dgm:pt modelId="{7D816B34-0C5F-4415-B8BA-B86159F8AF92}" type="pres">
      <dgm:prSet presAssocID="{2DD260C0-243A-4499-A258-F356913503F2}" presName="tx1" presStyleLbl="revTx" presStyleIdx="2" presStyleCnt="4"/>
      <dgm:spPr/>
    </dgm:pt>
    <dgm:pt modelId="{D8FA6054-EC90-46F5-89B4-2615D0594921}" type="pres">
      <dgm:prSet presAssocID="{2DD260C0-243A-4499-A258-F356913503F2}" presName="vert1" presStyleCnt="0"/>
      <dgm:spPr/>
    </dgm:pt>
    <dgm:pt modelId="{1A06E115-AB01-486D-8987-20A447140BCD}" type="pres">
      <dgm:prSet presAssocID="{D171DCDC-0692-4DB6-AE05-76D7C4A13FA1}" presName="thickLine" presStyleLbl="alignNode1" presStyleIdx="3" presStyleCnt="4"/>
      <dgm:spPr/>
    </dgm:pt>
    <dgm:pt modelId="{1E719D0A-CB95-4595-B0BA-0698ABA7D581}" type="pres">
      <dgm:prSet presAssocID="{D171DCDC-0692-4DB6-AE05-76D7C4A13FA1}" presName="horz1" presStyleCnt="0"/>
      <dgm:spPr/>
    </dgm:pt>
    <dgm:pt modelId="{3B9F94B7-5A45-441D-A370-7C681F695009}" type="pres">
      <dgm:prSet presAssocID="{D171DCDC-0692-4DB6-AE05-76D7C4A13FA1}" presName="tx1" presStyleLbl="revTx" presStyleIdx="3" presStyleCnt="4"/>
      <dgm:spPr/>
    </dgm:pt>
    <dgm:pt modelId="{F390564C-8D9C-4985-AC23-522AE8A1C451}" type="pres">
      <dgm:prSet presAssocID="{D171DCDC-0692-4DB6-AE05-76D7C4A13FA1}" presName="vert1" presStyleCnt="0"/>
      <dgm:spPr/>
    </dgm:pt>
  </dgm:ptLst>
  <dgm:cxnLst>
    <dgm:cxn modelId="{EDA4121E-4EF9-4CE2-B372-8A7637CE3E22}" type="presOf" srcId="{7952D6AB-EDAD-45BB-A9D5-5699033F656A}" destId="{388E7D11-78B1-4C8C-A26C-9FD264AC9282}" srcOrd="0" destOrd="0" presId="urn:microsoft.com/office/officeart/2008/layout/LinedList"/>
    <dgm:cxn modelId="{6508F067-C90A-4F4F-90A2-F8077667A973}" srcId="{ECAF497D-4FE1-4B02-A9FE-7D165532B40A}" destId="{7952D6AB-EDAD-45BB-A9D5-5699033F656A}" srcOrd="1" destOrd="0" parTransId="{E122202D-DE3C-4794-8738-50A7C9D1081C}" sibTransId="{585D5B2F-DC06-47AD-8BBE-CC6A87407616}"/>
    <dgm:cxn modelId="{6680E84A-EAF3-4F2A-AD33-612CC2F32393}" type="presOf" srcId="{498E0894-EE31-4CF5-A1D2-9DB68C334138}" destId="{1121D249-6F5F-48A6-8F41-C0B237E6043E}" srcOrd="0" destOrd="0" presId="urn:microsoft.com/office/officeart/2008/layout/LinedList"/>
    <dgm:cxn modelId="{D4225257-0552-4DB2-82A8-52DEFC85926A}" type="presOf" srcId="{2DD260C0-243A-4499-A258-F356913503F2}" destId="{7D816B34-0C5F-4415-B8BA-B86159F8AF92}" srcOrd="0" destOrd="0" presId="urn:microsoft.com/office/officeart/2008/layout/LinedList"/>
    <dgm:cxn modelId="{8042898D-E063-4553-AA3B-7A311EC308A5}" srcId="{ECAF497D-4FE1-4B02-A9FE-7D165532B40A}" destId="{D171DCDC-0692-4DB6-AE05-76D7C4A13FA1}" srcOrd="3" destOrd="0" parTransId="{2F9FB63A-6530-41B9-8172-78895E68BDBF}" sibTransId="{E99F112E-36E8-4EB9-A998-5D608661CCF8}"/>
    <dgm:cxn modelId="{9EAFE2A5-1C84-4DAE-B0D7-13F8095C466B}" type="presOf" srcId="{ECAF497D-4FE1-4B02-A9FE-7D165532B40A}" destId="{18E90400-167B-4264-86D2-95ECCC7A4DE2}" srcOrd="0" destOrd="0" presId="urn:microsoft.com/office/officeart/2008/layout/LinedList"/>
    <dgm:cxn modelId="{3F017CA7-B462-46C1-A883-062EEE8CA4F3}" srcId="{ECAF497D-4FE1-4B02-A9FE-7D165532B40A}" destId="{498E0894-EE31-4CF5-A1D2-9DB68C334138}" srcOrd="0" destOrd="0" parTransId="{06293586-8DA7-4734-92AE-A4D9B778B13C}" sibTransId="{10A5C15A-9D77-4AC7-B058-16A692DCA53B}"/>
    <dgm:cxn modelId="{355554DB-BCF7-4772-B1E1-05B41BCE0D6F}" type="presOf" srcId="{D171DCDC-0692-4DB6-AE05-76D7C4A13FA1}" destId="{3B9F94B7-5A45-441D-A370-7C681F695009}" srcOrd="0" destOrd="0" presId="urn:microsoft.com/office/officeart/2008/layout/LinedList"/>
    <dgm:cxn modelId="{D19914E8-1853-4972-A1D9-02F92DA592C3}" srcId="{ECAF497D-4FE1-4B02-A9FE-7D165532B40A}" destId="{2DD260C0-243A-4499-A258-F356913503F2}" srcOrd="2" destOrd="0" parTransId="{8D04CC54-B8C8-4B8C-8BD2-0003038E9F41}" sibTransId="{1292C50A-FA5C-498F-8357-7DFAD7797609}"/>
    <dgm:cxn modelId="{730DEEC5-452C-4BD2-A48C-D10E7885AD97}" type="presParOf" srcId="{18E90400-167B-4264-86D2-95ECCC7A4DE2}" destId="{8D89AC1A-9480-4F44-8ED6-AEFC72A96D07}" srcOrd="0" destOrd="0" presId="urn:microsoft.com/office/officeart/2008/layout/LinedList"/>
    <dgm:cxn modelId="{7EC45A35-BAF7-48A3-9FF0-54922A14BB6E}" type="presParOf" srcId="{18E90400-167B-4264-86D2-95ECCC7A4DE2}" destId="{B88DB0DC-77D4-43C0-9628-6455FD8F5DFD}" srcOrd="1" destOrd="0" presId="urn:microsoft.com/office/officeart/2008/layout/LinedList"/>
    <dgm:cxn modelId="{357989EB-FD68-44DE-AE95-181D8A9B9B4D}" type="presParOf" srcId="{B88DB0DC-77D4-43C0-9628-6455FD8F5DFD}" destId="{1121D249-6F5F-48A6-8F41-C0B237E6043E}" srcOrd="0" destOrd="0" presId="urn:microsoft.com/office/officeart/2008/layout/LinedList"/>
    <dgm:cxn modelId="{2C431F73-E06D-42F1-9803-FAB982DDCC97}" type="presParOf" srcId="{B88DB0DC-77D4-43C0-9628-6455FD8F5DFD}" destId="{CA833741-E443-4930-AD2E-16C57142E254}" srcOrd="1" destOrd="0" presId="urn:microsoft.com/office/officeart/2008/layout/LinedList"/>
    <dgm:cxn modelId="{09DDE5E5-C290-4F34-A4A5-E453C6D25528}" type="presParOf" srcId="{18E90400-167B-4264-86D2-95ECCC7A4DE2}" destId="{C7CEDAA2-6176-4788-A3E4-1179F7034215}" srcOrd="2" destOrd="0" presId="urn:microsoft.com/office/officeart/2008/layout/LinedList"/>
    <dgm:cxn modelId="{155099DE-FFF2-4906-BCA5-89A0DE0C2C77}" type="presParOf" srcId="{18E90400-167B-4264-86D2-95ECCC7A4DE2}" destId="{8A71C4FC-7D4C-4513-B8CC-F9B4D5D61242}" srcOrd="3" destOrd="0" presId="urn:microsoft.com/office/officeart/2008/layout/LinedList"/>
    <dgm:cxn modelId="{8D3856BF-A84B-4815-AF65-AC571CDF26E9}" type="presParOf" srcId="{8A71C4FC-7D4C-4513-B8CC-F9B4D5D61242}" destId="{388E7D11-78B1-4C8C-A26C-9FD264AC9282}" srcOrd="0" destOrd="0" presId="urn:microsoft.com/office/officeart/2008/layout/LinedList"/>
    <dgm:cxn modelId="{B63407B2-A576-4E94-87E5-6C6A654FDD96}" type="presParOf" srcId="{8A71C4FC-7D4C-4513-B8CC-F9B4D5D61242}" destId="{FFC90558-AD0F-4FBD-A008-E0DA10E74D2C}" srcOrd="1" destOrd="0" presId="urn:microsoft.com/office/officeart/2008/layout/LinedList"/>
    <dgm:cxn modelId="{8B4CB324-17F6-4A0D-8BF2-8DA223DCA78A}" type="presParOf" srcId="{18E90400-167B-4264-86D2-95ECCC7A4DE2}" destId="{C874AD85-AFEE-4C6F-95DC-597001EF1AAA}" srcOrd="4" destOrd="0" presId="urn:microsoft.com/office/officeart/2008/layout/LinedList"/>
    <dgm:cxn modelId="{5ED9FD6E-9560-4B76-9A35-E507DC067F6E}" type="presParOf" srcId="{18E90400-167B-4264-86D2-95ECCC7A4DE2}" destId="{4B7F8C76-0B09-4B5E-B5E7-F800B8CC91C7}" srcOrd="5" destOrd="0" presId="urn:microsoft.com/office/officeart/2008/layout/LinedList"/>
    <dgm:cxn modelId="{9C310258-3727-49AB-856B-9BC6C16B649E}" type="presParOf" srcId="{4B7F8C76-0B09-4B5E-B5E7-F800B8CC91C7}" destId="{7D816B34-0C5F-4415-B8BA-B86159F8AF92}" srcOrd="0" destOrd="0" presId="urn:microsoft.com/office/officeart/2008/layout/LinedList"/>
    <dgm:cxn modelId="{27204786-B1C8-433D-B6FD-C7300340B403}" type="presParOf" srcId="{4B7F8C76-0B09-4B5E-B5E7-F800B8CC91C7}" destId="{D8FA6054-EC90-46F5-89B4-2615D0594921}" srcOrd="1" destOrd="0" presId="urn:microsoft.com/office/officeart/2008/layout/LinedList"/>
    <dgm:cxn modelId="{E108294F-4BC1-4310-A897-2B21C9A972F7}" type="presParOf" srcId="{18E90400-167B-4264-86D2-95ECCC7A4DE2}" destId="{1A06E115-AB01-486D-8987-20A447140BCD}" srcOrd="6" destOrd="0" presId="urn:microsoft.com/office/officeart/2008/layout/LinedList"/>
    <dgm:cxn modelId="{0401FC95-F9FA-41FA-AC62-BD23E5F12AD2}" type="presParOf" srcId="{18E90400-167B-4264-86D2-95ECCC7A4DE2}" destId="{1E719D0A-CB95-4595-B0BA-0698ABA7D581}" srcOrd="7" destOrd="0" presId="urn:microsoft.com/office/officeart/2008/layout/LinedList"/>
    <dgm:cxn modelId="{98105707-A23E-4855-8215-F4E9154D7A32}" type="presParOf" srcId="{1E719D0A-CB95-4595-B0BA-0698ABA7D581}" destId="{3B9F94B7-5A45-441D-A370-7C681F695009}" srcOrd="0" destOrd="0" presId="urn:microsoft.com/office/officeart/2008/layout/LinedList"/>
    <dgm:cxn modelId="{18D66459-36DA-425E-ADF6-E23BD7F37A30}" type="presParOf" srcId="{1E719D0A-CB95-4595-B0BA-0698ABA7D581}" destId="{F390564C-8D9C-4985-AC23-522AE8A1C4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19499-8306-4695-9D87-4BC05DE35467}">
      <dsp:nvSpPr>
        <dsp:cNvPr id="0" name=""/>
        <dsp:cNvSpPr/>
      </dsp:nvSpPr>
      <dsp:spPr>
        <a:xfrm>
          <a:off x="3701" y="496634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INTELIGENCIA GENERAL</a:t>
          </a:r>
          <a:endParaRPr lang="en-US" sz="1500" kern="1200"/>
        </a:p>
      </dsp:txBody>
      <dsp:txXfrm>
        <a:off x="3701" y="496634"/>
        <a:ext cx="2004303" cy="1202581"/>
      </dsp:txXfrm>
    </dsp:sp>
    <dsp:sp modelId="{0F75CAAB-7911-4A08-98E1-68AF82D1F417}">
      <dsp:nvSpPr>
        <dsp:cNvPr id="0" name=""/>
        <dsp:cNvSpPr/>
      </dsp:nvSpPr>
      <dsp:spPr>
        <a:xfrm>
          <a:off x="2208435" y="496634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2496321"/>
                <a:satOff val="-946"/>
                <a:lumOff val="29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2496321"/>
                <a:satOff val="-946"/>
                <a:lumOff val="29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2496321"/>
                <a:satOff val="-946"/>
                <a:lumOff val="29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FACTOR DE RAZONAMIENTO (</a:t>
          </a:r>
          <a:r>
            <a:rPr lang="es-ES" sz="1500" b="0" i="0" kern="1200" baseline="0"/>
            <a:t>Relaciones Analógicas+Series</a:t>
          </a:r>
          <a:endParaRPr lang="en-US" sz="1500" kern="1200"/>
        </a:p>
      </dsp:txBody>
      <dsp:txXfrm>
        <a:off x="2208435" y="496634"/>
        <a:ext cx="2004303" cy="1202581"/>
      </dsp:txXfrm>
    </dsp:sp>
    <dsp:sp modelId="{821271B4-A0E1-47C5-8FD7-63E583F61867}">
      <dsp:nvSpPr>
        <dsp:cNvPr id="0" name=""/>
        <dsp:cNvSpPr/>
      </dsp:nvSpPr>
      <dsp:spPr>
        <a:xfrm>
          <a:off x="4413168" y="496634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4992643"/>
                <a:satOff val="-1892"/>
                <a:lumOff val="58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4992643"/>
                <a:satOff val="-1892"/>
                <a:lumOff val="58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4992643"/>
                <a:satOff val="-1892"/>
                <a:lumOff val="58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kern="1200" baseline="0"/>
            <a:t>Numéricas+Matrices Lógicas)</a:t>
          </a:r>
          <a:endParaRPr lang="en-US" sz="1500" kern="1200"/>
        </a:p>
      </dsp:txBody>
      <dsp:txXfrm>
        <a:off x="4413168" y="496634"/>
        <a:ext cx="2004303" cy="1202581"/>
      </dsp:txXfrm>
    </dsp:sp>
    <dsp:sp modelId="{1009EA5C-A49F-4F77-9156-F15EBD1A381D}">
      <dsp:nvSpPr>
        <dsp:cNvPr id="0" name=""/>
        <dsp:cNvSpPr/>
      </dsp:nvSpPr>
      <dsp:spPr>
        <a:xfrm>
          <a:off x="6617902" y="496634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7488964"/>
                <a:satOff val="-2838"/>
                <a:lumOff val="88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7488964"/>
                <a:satOff val="-2838"/>
                <a:lumOff val="88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7488964"/>
                <a:satOff val="-2838"/>
                <a:lumOff val="88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FACTOR VERBAL (</a:t>
          </a:r>
          <a:r>
            <a:rPr lang="es-ES" sz="1500" b="0" i="0" kern="1200" baseline="0"/>
            <a:t>Analogías Verbales+ Completar Oraciones)</a:t>
          </a:r>
          <a:endParaRPr lang="en-US" sz="1500" kern="1200"/>
        </a:p>
      </dsp:txBody>
      <dsp:txXfrm>
        <a:off x="6617902" y="496634"/>
        <a:ext cx="2004303" cy="1202581"/>
      </dsp:txXfrm>
    </dsp:sp>
    <dsp:sp modelId="{CD9F620E-1554-40D4-84D0-454DA7188658}">
      <dsp:nvSpPr>
        <dsp:cNvPr id="0" name=""/>
        <dsp:cNvSpPr/>
      </dsp:nvSpPr>
      <dsp:spPr>
        <a:xfrm>
          <a:off x="8822635" y="496634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9985285"/>
                <a:satOff val="-3784"/>
                <a:lumOff val="117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9985285"/>
                <a:satOff val="-3784"/>
                <a:lumOff val="117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9985285"/>
                <a:satOff val="-3784"/>
                <a:lumOff val="117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FACTOR NUMÉRICO (</a:t>
          </a:r>
          <a:r>
            <a:rPr lang="es-ES" sz="1500" b="0" i="0" kern="1200" baseline="0"/>
            <a:t>Series Numéricas+Problemas Numéricos)</a:t>
          </a:r>
          <a:endParaRPr lang="en-US" sz="1500" kern="1200"/>
        </a:p>
      </dsp:txBody>
      <dsp:txXfrm>
        <a:off x="8822635" y="496634"/>
        <a:ext cx="2004303" cy="1202581"/>
      </dsp:txXfrm>
    </dsp:sp>
    <dsp:sp modelId="{9C6EE243-653A-47DE-B54B-96B4BB7F5C4F}">
      <dsp:nvSpPr>
        <dsp:cNvPr id="0" name=""/>
        <dsp:cNvSpPr/>
      </dsp:nvSpPr>
      <dsp:spPr>
        <a:xfrm>
          <a:off x="1106068" y="1899646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12481606"/>
                <a:satOff val="-4729"/>
                <a:lumOff val="147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2481606"/>
                <a:satOff val="-4729"/>
                <a:lumOff val="147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2481606"/>
                <a:satOff val="-4729"/>
                <a:lumOff val="147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FACTOR VISOESPACIAL (</a:t>
          </a:r>
          <a:r>
            <a:rPr lang="es-ES" sz="1500" b="0" i="0" kern="1200" baseline="0"/>
            <a:t>Matrices Lógicas+Encaje de Figuras)</a:t>
          </a:r>
          <a:endParaRPr lang="en-US" sz="1500" kern="1200"/>
        </a:p>
      </dsp:txBody>
      <dsp:txXfrm>
        <a:off x="1106068" y="1899646"/>
        <a:ext cx="2004303" cy="1202581"/>
      </dsp:txXfrm>
    </dsp:sp>
    <dsp:sp modelId="{D1557302-315C-4109-929E-859AF201ADCE}">
      <dsp:nvSpPr>
        <dsp:cNvPr id="0" name=""/>
        <dsp:cNvSpPr/>
      </dsp:nvSpPr>
      <dsp:spPr>
        <a:xfrm>
          <a:off x="3310802" y="1899646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14977928"/>
                <a:satOff val="-5675"/>
                <a:lumOff val="176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4977928"/>
                <a:satOff val="-5675"/>
                <a:lumOff val="176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4977928"/>
                <a:satOff val="-5675"/>
                <a:lumOff val="176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EFICACIA</a:t>
          </a:r>
          <a:endParaRPr lang="en-US" sz="1500" kern="1200"/>
        </a:p>
      </dsp:txBody>
      <dsp:txXfrm>
        <a:off x="3310802" y="1899646"/>
        <a:ext cx="2004303" cy="1202581"/>
      </dsp:txXfrm>
    </dsp:sp>
    <dsp:sp modelId="{6B705D87-8923-4591-8964-E8011762DF36}">
      <dsp:nvSpPr>
        <dsp:cNvPr id="0" name=""/>
        <dsp:cNvSpPr/>
      </dsp:nvSpPr>
      <dsp:spPr>
        <a:xfrm>
          <a:off x="5515535" y="1899646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17474249"/>
                <a:satOff val="-6621"/>
                <a:lumOff val="205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7474249"/>
                <a:satOff val="-6621"/>
                <a:lumOff val="205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7474249"/>
                <a:satOff val="-6621"/>
                <a:lumOff val="205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VELOCIDAD DE PROCESAMIENTO</a:t>
          </a:r>
          <a:endParaRPr lang="en-US" sz="1500" kern="1200"/>
        </a:p>
      </dsp:txBody>
      <dsp:txXfrm>
        <a:off x="5515535" y="1899646"/>
        <a:ext cx="2004303" cy="1202581"/>
      </dsp:txXfrm>
    </dsp:sp>
    <dsp:sp modelId="{DEEF4871-622B-49A0-9BA3-B29D20CBA6D8}">
      <dsp:nvSpPr>
        <dsp:cNvPr id="0" name=""/>
        <dsp:cNvSpPr/>
      </dsp:nvSpPr>
      <dsp:spPr>
        <a:xfrm>
          <a:off x="7720269" y="1899646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19970570"/>
                <a:satOff val="-7567"/>
                <a:lumOff val="235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9970570"/>
                <a:satOff val="-7567"/>
                <a:lumOff val="235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9970570"/>
                <a:satOff val="-7567"/>
                <a:lumOff val="235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RAPIDEZ</a:t>
          </a:r>
          <a:endParaRPr lang="en-US" sz="1500" kern="1200"/>
        </a:p>
      </dsp:txBody>
      <dsp:txXfrm>
        <a:off x="7720269" y="1899646"/>
        <a:ext cx="2004303" cy="1202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EBDD0-6980-427D-8890-168BF54F50EE}">
      <dsp:nvSpPr>
        <dsp:cNvPr id="0" name=""/>
        <dsp:cNvSpPr/>
      </dsp:nvSpPr>
      <dsp:spPr>
        <a:xfrm>
          <a:off x="0" y="77237"/>
          <a:ext cx="6516509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prueba específica de razonamiento serial numérico o habilidad para determinar regularidades lógicas en una secuencia de números.</a:t>
          </a:r>
          <a:endParaRPr lang="en-US" sz="1400" kern="1200" dirty="0"/>
        </a:p>
      </dsp:txBody>
      <dsp:txXfrm>
        <a:off x="26387" y="103624"/>
        <a:ext cx="6463735" cy="487766"/>
      </dsp:txXfrm>
    </dsp:sp>
    <dsp:sp modelId="{4FF86E1F-17BF-4BF6-948E-A845DE63FE40}">
      <dsp:nvSpPr>
        <dsp:cNvPr id="0" name=""/>
        <dsp:cNvSpPr/>
      </dsp:nvSpPr>
      <dsp:spPr>
        <a:xfrm>
          <a:off x="0" y="658097"/>
          <a:ext cx="6516509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● Para analizar las series tenemos en cuenta:</a:t>
          </a:r>
          <a:endParaRPr lang="en-US" sz="1400" kern="1200"/>
        </a:p>
      </dsp:txBody>
      <dsp:txXfrm>
        <a:off x="26387" y="684484"/>
        <a:ext cx="6463735" cy="487766"/>
      </dsp:txXfrm>
    </dsp:sp>
    <dsp:sp modelId="{4B7F82C9-B146-45C2-82B9-FC409B4FAAF2}">
      <dsp:nvSpPr>
        <dsp:cNvPr id="0" name=""/>
        <dsp:cNvSpPr/>
      </dsp:nvSpPr>
      <dsp:spPr>
        <a:xfrm>
          <a:off x="0" y="1238957"/>
          <a:ext cx="6516509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a. tipos de operaciones</a:t>
          </a:r>
          <a:endParaRPr lang="en-US" sz="1400" kern="1200"/>
        </a:p>
      </dsp:txBody>
      <dsp:txXfrm>
        <a:off x="26387" y="1265344"/>
        <a:ext cx="6463735" cy="487766"/>
      </dsp:txXfrm>
    </dsp:sp>
    <dsp:sp modelId="{82C8FE5E-6705-4545-A65F-F057F88D346D}">
      <dsp:nvSpPr>
        <dsp:cNvPr id="0" name=""/>
        <dsp:cNvSpPr/>
      </dsp:nvSpPr>
      <dsp:spPr>
        <a:xfrm>
          <a:off x="0" y="1819817"/>
          <a:ext cx="6516509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b. clases de números</a:t>
          </a:r>
          <a:endParaRPr lang="en-US" sz="1400" kern="1200"/>
        </a:p>
      </dsp:txBody>
      <dsp:txXfrm>
        <a:off x="26387" y="1846204"/>
        <a:ext cx="6463735" cy="487766"/>
      </dsp:txXfrm>
    </dsp:sp>
    <dsp:sp modelId="{F07C129C-09A5-404A-BDB8-C1857BF832AB}">
      <dsp:nvSpPr>
        <dsp:cNvPr id="0" name=""/>
        <dsp:cNvSpPr/>
      </dsp:nvSpPr>
      <dsp:spPr>
        <a:xfrm>
          <a:off x="0" y="2400677"/>
          <a:ext cx="6516509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c. complejidad</a:t>
          </a:r>
          <a:endParaRPr lang="en-US" sz="1400" kern="1200"/>
        </a:p>
      </dsp:txBody>
      <dsp:txXfrm>
        <a:off x="26387" y="2427064"/>
        <a:ext cx="6463735" cy="487766"/>
      </dsp:txXfrm>
    </dsp:sp>
    <dsp:sp modelId="{5D9D8EFD-DC59-4041-B176-02CE62A0982D}">
      <dsp:nvSpPr>
        <dsp:cNvPr id="0" name=""/>
        <dsp:cNvSpPr/>
      </dsp:nvSpPr>
      <dsp:spPr>
        <a:xfrm>
          <a:off x="0" y="2981538"/>
          <a:ext cx="6516509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d. nivel de abstracción.</a:t>
          </a:r>
          <a:endParaRPr lang="en-US" sz="1400" kern="1200"/>
        </a:p>
      </dsp:txBody>
      <dsp:txXfrm>
        <a:off x="26387" y="3007925"/>
        <a:ext cx="6463735" cy="4877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58C5B-37B3-4D42-8688-08BC592CE8DC}">
      <dsp:nvSpPr>
        <dsp:cNvPr id="0" name=""/>
        <dsp:cNvSpPr/>
      </dsp:nvSpPr>
      <dsp:spPr>
        <a:xfrm>
          <a:off x="0" y="440016"/>
          <a:ext cx="4493005" cy="47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/>
            <a:t>Consta de 24 elementos ordenados según un índice de dificultad, con3 o 5 alternativas de respuesta.</a:t>
          </a:r>
          <a:endParaRPr lang="en-US" sz="900" kern="1200" dirty="0"/>
        </a:p>
      </dsp:txBody>
      <dsp:txXfrm>
        <a:off x="23324" y="463340"/>
        <a:ext cx="4446357" cy="431150"/>
      </dsp:txXfrm>
    </dsp:sp>
    <dsp:sp modelId="{FA03C939-1C4B-458E-B816-A3A0581DCDD9}">
      <dsp:nvSpPr>
        <dsp:cNvPr id="0" name=""/>
        <dsp:cNvSpPr/>
      </dsp:nvSpPr>
      <dsp:spPr>
        <a:xfrm>
          <a:off x="0" y="943735"/>
          <a:ext cx="4493005" cy="47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/>
            <a:t>● mide la rapidez y seguridad en el cálculo, en la resolución de sencillos problemas básicos aritmético/geométricos y en la comprensión de los elementos simbólicos aritméticos con todas las operaciones matemáticas.</a:t>
          </a:r>
          <a:endParaRPr lang="en-US" sz="900" kern="1200" dirty="0"/>
        </a:p>
      </dsp:txBody>
      <dsp:txXfrm>
        <a:off x="23324" y="967059"/>
        <a:ext cx="4446357" cy="431150"/>
      </dsp:txXfrm>
    </dsp:sp>
    <dsp:sp modelId="{4E6801D8-060E-47B4-8215-A4CC687F6724}">
      <dsp:nvSpPr>
        <dsp:cNvPr id="0" name=""/>
        <dsp:cNvSpPr/>
      </dsp:nvSpPr>
      <dsp:spPr>
        <a:xfrm>
          <a:off x="0" y="1447453"/>
          <a:ext cx="4493005" cy="47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i="1" kern="1200" dirty="0"/>
            <a:t>● </a:t>
          </a:r>
          <a:r>
            <a:rPr lang="es-ES" sz="900" b="1" kern="1200" dirty="0"/>
            <a:t>-Cuatro operaciones básicas. -Fracciones y decimales.</a:t>
          </a:r>
          <a:endParaRPr lang="en-US" sz="900" kern="1200" dirty="0"/>
        </a:p>
      </dsp:txBody>
      <dsp:txXfrm>
        <a:off x="23324" y="1470777"/>
        <a:ext cx="4446357" cy="431150"/>
      </dsp:txXfrm>
    </dsp:sp>
    <dsp:sp modelId="{E9EEEA68-C3F2-42C7-A65D-71F653550B3F}">
      <dsp:nvSpPr>
        <dsp:cNvPr id="0" name=""/>
        <dsp:cNvSpPr/>
      </dsp:nvSpPr>
      <dsp:spPr>
        <a:xfrm>
          <a:off x="0" y="1951172"/>
          <a:ext cx="4493005" cy="47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/>
            <a:t>-Reconocimiento de operaciones con paréntesis.</a:t>
          </a:r>
          <a:endParaRPr lang="en-US" sz="900" kern="1200"/>
        </a:p>
      </dsp:txBody>
      <dsp:txXfrm>
        <a:off x="23324" y="1974496"/>
        <a:ext cx="4446357" cy="431150"/>
      </dsp:txXfrm>
    </dsp:sp>
    <dsp:sp modelId="{6919CACB-8E30-46C5-9F92-C7B8077000F9}">
      <dsp:nvSpPr>
        <dsp:cNvPr id="0" name=""/>
        <dsp:cNvSpPr/>
      </dsp:nvSpPr>
      <dsp:spPr>
        <a:xfrm>
          <a:off x="0" y="2454891"/>
          <a:ext cx="4493005" cy="47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/>
            <a:t>-Utilización de medidas de peso, capacidad y longitud como medidas del sistema métrico decimal.</a:t>
          </a:r>
          <a:endParaRPr lang="en-US" sz="900" kern="1200" dirty="0"/>
        </a:p>
      </dsp:txBody>
      <dsp:txXfrm>
        <a:off x="23324" y="2478215"/>
        <a:ext cx="4446357" cy="431150"/>
      </dsp:txXfrm>
    </dsp:sp>
    <dsp:sp modelId="{929BE24C-DAD6-463B-8CC8-3F960BCA046F}">
      <dsp:nvSpPr>
        <dsp:cNvPr id="0" name=""/>
        <dsp:cNvSpPr/>
      </dsp:nvSpPr>
      <dsp:spPr>
        <a:xfrm>
          <a:off x="0" y="2958610"/>
          <a:ext cx="4493005" cy="47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/>
            <a:t>-Medidas de </a:t>
          </a:r>
          <a:r>
            <a:rPr lang="es-ES" sz="900" b="1" kern="1200" dirty="0" err="1"/>
            <a:t>tiempo,distancia</a:t>
          </a:r>
          <a:r>
            <a:rPr lang="es-ES" sz="900" b="1" kern="1200" dirty="0"/>
            <a:t>, longitud,…</a:t>
          </a:r>
          <a:endParaRPr lang="en-US" sz="900" kern="1200" dirty="0"/>
        </a:p>
      </dsp:txBody>
      <dsp:txXfrm>
        <a:off x="23324" y="2981934"/>
        <a:ext cx="4446357" cy="431150"/>
      </dsp:txXfrm>
    </dsp:sp>
    <dsp:sp modelId="{D85945D2-2331-446A-A8CB-2C4BAF00DA37}">
      <dsp:nvSpPr>
        <dsp:cNvPr id="0" name=""/>
        <dsp:cNvSpPr/>
      </dsp:nvSpPr>
      <dsp:spPr>
        <a:xfrm>
          <a:off x="0" y="3462328"/>
          <a:ext cx="4493005" cy="47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/>
            <a:t>-Igualdades. -</a:t>
          </a:r>
          <a:r>
            <a:rPr lang="es-ES" sz="900" b="1" kern="1200" dirty="0" err="1"/>
            <a:t>Proporciones.Promedios</a:t>
          </a:r>
          <a:r>
            <a:rPr lang="es-ES" sz="900" b="1" kern="1200" dirty="0"/>
            <a:t>.</a:t>
          </a:r>
          <a:endParaRPr lang="en-US" sz="900" kern="1200" dirty="0"/>
        </a:p>
      </dsp:txBody>
      <dsp:txXfrm>
        <a:off x="23324" y="3485652"/>
        <a:ext cx="4446357" cy="431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9AC1A-9480-4F44-8ED6-AEFC72A96D07}">
      <dsp:nvSpPr>
        <dsp:cNvPr id="0" name=""/>
        <dsp:cNvSpPr/>
      </dsp:nvSpPr>
      <dsp:spPr>
        <a:xfrm>
          <a:off x="0" y="0"/>
          <a:ext cx="365628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21D249-6F5F-48A6-8F41-C0B237E6043E}">
      <dsp:nvSpPr>
        <dsp:cNvPr id="0" name=""/>
        <dsp:cNvSpPr/>
      </dsp:nvSpPr>
      <dsp:spPr>
        <a:xfrm>
          <a:off x="0" y="0"/>
          <a:ext cx="3656289" cy="899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Prueba de Razonamiento.</a:t>
          </a:r>
          <a:endParaRPr lang="en-US" sz="1400" kern="1200"/>
        </a:p>
      </dsp:txBody>
      <dsp:txXfrm>
        <a:off x="0" y="0"/>
        <a:ext cx="3656289" cy="899829"/>
      </dsp:txXfrm>
    </dsp:sp>
    <dsp:sp modelId="{C7CEDAA2-6176-4788-A3E4-1179F7034215}">
      <dsp:nvSpPr>
        <dsp:cNvPr id="0" name=""/>
        <dsp:cNvSpPr/>
      </dsp:nvSpPr>
      <dsp:spPr>
        <a:xfrm>
          <a:off x="0" y="899829"/>
          <a:ext cx="365628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8E7D11-78B1-4C8C-A26C-9FD264AC9282}">
      <dsp:nvSpPr>
        <dsp:cNvPr id="0" name=""/>
        <dsp:cNvSpPr/>
      </dsp:nvSpPr>
      <dsp:spPr>
        <a:xfrm>
          <a:off x="0" y="899829"/>
          <a:ext cx="3656289" cy="899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Consta de 24 elementos ordenados según un índice de dificultad, con 6 alternativas de respuesta</a:t>
          </a:r>
          <a:endParaRPr lang="en-US" sz="1400" kern="1200" dirty="0"/>
        </a:p>
      </dsp:txBody>
      <dsp:txXfrm>
        <a:off x="0" y="899829"/>
        <a:ext cx="3656289" cy="899829"/>
      </dsp:txXfrm>
    </dsp:sp>
    <dsp:sp modelId="{C874AD85-AFEE-4C6F-95DC-597001EF1AAA}">
      <dsp:nvSpPr>
        <dsp:cNvPr id="0" name=""/>
        <dsp:cNvSpPr/>
      </dsp:nvSpPr>
      <dsp:spPr>
        <a:xfrm>
          <a:off x="0" y="1799658"/>
          <a:ext cx="365628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816B34-0C5F-4415-B8BA-B86159F8AF92}">
      <dsp:nvSpPr>
        <dsp:cNvPr id="0" name=""/>
        <dsp:cNvSpPr/>
      </dsp:nvSpPr>
      <dsp:spPr>
        <a:xfrm>
          <a:off x="0" y="1799658"/>
          <a:ext cx="3656289" cy="899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Mide razonamiento inductivo, para relacionar complejos conjuntos de datos codificados visualmente en forma de figuras geométricas.</a:t>
          </a:r>
          <a:endParaRPr lang="en-US" sz="1400" kern="1200" dirty="0"/>
        </a:p>
      </dsp:txBody>
      <dsp:txXfrm>
        <a:off x="0" y="1799658"/>
        <a:ext cx="3656289" cy="899829"/>
      </dsp:txXfrm>
    </dsp:sp>
    <dsp:sp modelId="{1A06E115-AB01-486D-8987-20A447140BCD}">
      <dsp:nvSpPr>
        <dsp:cNvPr id="0" name=""/>
        <dsp:cNvSpPr/>
      </dsp:nvSpPr>
      <dsp:spPr>
        <a:xfrm>
          <a:off x="0" y="2699487"/>
          <a:ext cx="365628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9F94B7-5A45-441D-A370-7C681F695009}">
      <dsp:nvSpPr>
        <dsp:cNvPr id="0" name=""/>
        <dsp:cNvSpPr/>
      </dsp:nvSpPr>
      <dsp:spPr>
        <a:xfrm>
          <a:off x="0" y="2699487"/>
          <a:ext cx="3656289" cy="899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Deben encontrarse las leyes que dirigen seriaciones y deducir una continuación al conjunto de leyes.</a:t>
          </a:r>
          <a:endParaRPr lang="en-US" sz="1400" kern="1200" dirty="0"/>
        </a:p>
      </dsp:txBody>
      <dsp:txXfrm>
        <a:off x="0" y="2699487"/>
        <a:ext cx="3656289" cy="899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B3A3E-B869-4BA4-A2A9-FDB5BF55B09A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F5CC8-4C83-485F-9CE6-B642F18EA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01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F5CC8-4C83-485F-9CE6-B642F18EA1D6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266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F5CC8-4C83-485F-9CE6-B642F18EA1D6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29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1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1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123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9898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994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390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473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647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648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13D39E-D028-4CDA-B8C7-6CB717A10A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95492D-646E-43F6-9F61-F3575A90C1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E5D7A7-0E70-4A80-85F0-85385D6BC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178ED5-C869-4DD0-AF3A-C253473CCA3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40276898"/>
      </p:ext>
    </p:extLst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BBEA31-3C3A-4993-BD55-9F2759692A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E040B5-F32E-4D5A-B9E3-F58D062BD2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CC2DED-FA2D-452D-888D-63CAA6DBC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E49BC-CD4C-4BC1-8F9D-64109F6CDF9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65841295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876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67A659-2910-4DC9-BF95-51A1C546F3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9B4C14-A8AA-4FDF-A156-4459A58A1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ABADA2-DF9B-4823-A086-28A0C70F5F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2C872-E105-4A87-B407-E010AF5D974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6908612"/>
      </p:ext>
    </p:extLst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5DF75E-4691-4581-88CB-F1A16A5215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4B6147-0C75-49FB-95C5-F75047C3AC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DD4D0-AE33-48C5-BBD5-E022F436BB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5CBEC-531C-41B0-8EDB-5DD287D3030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81638449"/>
      </p:ext>
    </p:extLst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D5E465C-7EEA-4AB1-8250-4C4641CE9B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53E94E4-ED6B-4F00-AE3C-2F99D2437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7CE8D1B-1644-461A-B4F0-BEFE772F5C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B7353-192B-449A-91DD-31731AF1660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41834097"/>
      </p:ext>
    </p:extLst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907FD98-3EAE-4DA2-B160-499B0D9C83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9B980A-A5BC-4B94-882B-B430E8244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3AB845-C7E9-48FA-9194-7D56CE7C5E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CD4CE-BBC9-4422-99C3-5E1C1C92F22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7909089"/>
      </p:ext>
    </p:extLst>
  </p:cSld>
  <p:clrMapOvr>
    <a:masterClrMapping/>
  </p:clrMapOvr>
  <p:transition spd="med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76574AE-75DB-4FDA-A87E-B50BA6FD2B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F0E7F42-1936-426F-97FE-AA96E8CA7B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25F090-FFCF-475F-8726-B9F03A2ED5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46696-45BF-427E-9417-BDA6E0A94F3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47273973"/>
      </p:ext>
    </p:extLst>
  </p:cSld>
  <p:clrMapOvr>
    <a:masterClrMapping/>
  </p:clrMapOvr>
  <p:transition spd="med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A6AB35-8264-46DC-800D-602461C326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892B27-C00F-4325-B63F-CEC8EB7685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FE5B5D-8141-41BA-97CB-51B0FA716D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67086D-E4B7-447F-A799-54A46E0D4F2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49364125"/>
      </p:ext>
    </p:extLst>
  </p:cSld>
  <p:clrMapOvr>
    <a:masterClrMapping/>
  </p:clrMapOvr>
  <p:transition spd="med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BCC3D-DF5E-4FED-B72E-B65B9B26D1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829DEA-5960-46B3-9D44-D8F098F7D6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9A5050-A8C4-4AE4-8A15-20D1BCE692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A5C50-275F-40BD-9C51-DB3C9BA224C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81722911"/>
      </p:ext>
    </p:extLst>
  </p:cSld>
  <p:clrMapOvr>
    <a:masterClrMapping/>
  </p:clrMapOvr>
  <p:transition spd="med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298B21-6FEE-410B-982F-6FA3768DF4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57696B-DC15-482F-9595-608B6CCEE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DE3B57-CE34-47C8-9328-466AA7C133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31C1E-A62C-45B8-9464-24901F1B266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3299274"/>
      </p:ext>
    </p:extLst>
  </p:cSld>
  <p:clrMapOvr>
    <a:masterClrMapping/>
  </p:clrMapOvr>
  <p:transition spd="med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F4F528-880C-407A-A52F-6CE5D2B37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DA74F4-5FA9-4484-B98D-C55161CFE9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4C762B-7732-414C-913E-36CE22AE41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4EA5E-9B08-4EBA-97DD-D054613AD1A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93518594"/>
      </p:ext>
    </p:extLst>
  </p:cSld>
  <p:clrMapOvr>
    <a:masterClrMapping/>
  </p:clrMapOvr>
  <p:transition spd="med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264" y="6275832"/>
            <a:ext cx="4092349" cy="29827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7271" y="822960"/>
            <a:ext cx="12175067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 u="heavy">
                <a:solidFill>
                  <a:srgbClr val="000D7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641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014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85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2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83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97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74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39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0B557-6706-4261-A0D4-F04D7F7DC194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085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2BB8D7A-F24B-491D-A774-ACBF0EC71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5DB323F-2B09-41E9-B0FD-36A72EAA4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85C649F-2DB2-4A20-AF59-8BAE0371B0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6EAA275-0E22-4BD5-8A85-C8F1638451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8D1E83-B2D1-4951-AD0B-BC9D30E63C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4AED9085-44A7-4A31-B3C0-0CDF829FA27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0953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8.png"/><Relationship Id="rId9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9.png"/><Relationship Id="rId9" Type="http://schemas.microsoft.com/office/2007/relationships/diagramDrawing" Target="../diagrams/drawin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hyperlink" Target="https://www.uc3m.es/pruebasacceso/ejemplo-calculo-nota-admision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28ED5-A4EF-43C0-961B-6C2CF8D86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733" y="3579812"/>
            <a:ext cx="8144134" cy="1373070"/>
          </a:xfrm>
        </p:spPr>
        <p:txBody>
          <a:bodyPr/>
          <a:lstStyle/>
          <a:p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dirty="0"/>
              <a:t>Reunión de padres</a:t>
            </a:r>
            <a:br>
              <a:rPr lang="es-ES" dirty="0"/>
            </a:br>
            <a:r>
              <a:rPr lang="es-ES" dirty="0"/>
              <a:t>4º ESO.</a:t>
            </a:r>
            <a:br>
              <a:rPr lang="es-ES" dirty="0"/>
            </a:br>
            <a:r>
              <a:rPr lang="es-ES" dirty="0"/>
              <a:t>Departamento de Orientación.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520D69-3625-48A2-AB35-5A134ACD8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8951" y="5238771"/>
            <a:ext cx="8144134" cy="1117687"/>
          </a:xfrm>
        </p:spPr>
        <p:txBody>
          <a:bodyPr/>
          <a:lstStyle/>
          <a:p>
            <a:r>
              <a:rPr lang="es-ES" dirty="0"/>
              <a:t>1 junio 2021</a:t>
            </a:r>
          </a:p>
          <a:p>
            <a:endParaRPr lang="es-ES" dirty="0"/>
          </a:p>
        </p:txBody>
      </p:sp>
      <p:pic>
        <p:nvPicPr>
          <p:cNvPr id="5" name="Imagen 4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A4996899-901F-4140-B7DB-B7C0F094E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4" y="4749040"/>
            <a:ext cx="1533229" cy="16074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6FB1924-7898-4503-BA6D-0C0AECC27DC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188" y="0"/>
            <a:ext cx="965812" cy="11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04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124A2-41D9-45FB-99AF-CFBA9BB8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01" y="700976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s-ES" sz="5300" dirty="0"/>
              <a:t>¿Cómo entrar en </a:t>
            </a:r>
            <a:r>
              <a:rPr lang="es-ES" sz="5300" dirty="0" err="1"/>
              <a:t>Habilmind</a:t>
            </a:r>
            <a:r>
              <a:rPr lang="es-ES" sz="5300" dirty="0"/>
              <a:t>?</a:t>
            </a:r>
            <a:br>
              <a:rPr lang="es-ES" sz="5300" dirty="0"/>
            </a:br>
            <a:r>
              <a:rPr lang="es-ES" dirty="0"/>
              <a:t>Entrar en un navegador de Internet</a:t>
            </a:r>
            <a:br>
              <a:rPr lang="es-ES" dirty="0"/>
            </a:br>
            <a:r>
              <a:rPr lang="es-ES" dirty="0"/>
              <a:t>Escribir en el navegador: </a:t>
            </a:r>
            <a:r>
              <a:rPr lang="es-E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“jesusnazareno.habil.tv”</a:t>
            </a:r>
          </a:p>
        </p:txBody>
      </p:sp>
      <p:pic>
        <p:nvPicPr>
          <p:cNvPr id="21" name="Marcador de contenido 20">
            <a:extLst>
              <a:ext uri="{FF2B5EF4-FFF2-40B4-BE49-F238E27FC236}">
                <a16:creationId xmlns:a16="http://schemas.microsoft.com/office/drawing/2014/main" id="{A697749A-EFD4-42D2-906E-F35032F0F68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012" y="2266276"/>
            <a:ext cx="8551975" cy="459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52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69DD8-FC29-4371-82BB-144687E13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67" y="612551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s-ES" sz="4400" dirty="0"/>
              <a:t>Escribir el usuario y la contraseña personal.</a:t>
            </a:r>
            <a:br>
              <a:rPr lang="es-ES" sz="4400" dirty="0"/>
            </a:br>
            <a:r>
              <a:rPr lang="es-ES" dirty="0"/>
              <a:t>(se enviaran por plataforma educamos a cada familia)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3104284-3AE9-4F7A-8290-B416835F006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592" y="1972020"/>
            <a:ext cx="7754301" cy="48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9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C37DDB7-CF1E-4923-8356-966F5F2A0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362D9DAF-241E-4594-BDF6-641F6D6A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5F7A6CC-E753-44F2-9C9E-1B80D8190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34B0ABF-2C7F-41D5-ADFA-5600E4DCF24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3265" r="34769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E1EAB6-C066-436F-B97B-506A3CAD0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4C927B-5CEE-4A27-9A52-C7C61D52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29" y="671667"/>
            <a:ext cx="3679028" cy="1080938"/>
          </a:xfrm>
        </p:spPr>
        <p:txBody>
          <a:bodyPr>
            <a:noAutofit/>
          </a:bodyPr>
          <a:lstStyle/>
          <a:p>
            <a:r>
              <a:rPr lang="es-ES" dirty="0"/>
              <a:t>Ya estamos dentro de </a:t>
            </a:r>
            <a:r>
              <a:rPr lang="es-ES" dirty="0" err="1"/>
              <a:t>Habilmind</a:t>
            </a:r>
            <a:r>
              <a:rPr lang="es-ES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0584A2-7157-4FF9-BDF0-792791AE6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CA513F-B017-4D9F-9758-0E902D9AD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err="1"/>
              <a:t>Autorizar</a:t>
            </a:r>
            <a:r>
              <a:rPr lang="en-US" sz="3600" dirty="0"/>
              <a:t> la </a:t>
            </a:r>
          </a:p>
          <a:p>
            <a:pPr marL="0" indent="0">
              <a:buNone/>
            </a:pPr>
            <a:r>
              <a:rPr lang="en-US" sz="3600" dirty="0"/>
              <a:t>POLÍTICA DE PRIVACIDAD.</a:t>
            </a:r>
          </a:p>
        </p:txBody>
      </p:sp>
    </p:spTree>
    <p:extLst>
      <p:ext uri="{BB962C8B-B14F-4D97-AF65-F5344CB8AC3E}">
        <p14:creationId xmlns:p14="http://schemas.microsoft.com/office/powerpoint/2010/main" val="893117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C37DDB7-CF1E-4923-8356-966F5F2A0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362D9DAF-241E-4594-BDF6-641F6D6A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5F7A6CC-E753-44F2-9C9E-1B80D8190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5AACAFE-7CFD-4D84-B467-90FF3BCE35D5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0180" r="27854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E1EAB6-C066-436F-B97B-506A3CAD0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9FDD07-1367-48F3-9B74-0AE4F22B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Ya estamos dentro de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Habilmind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.</a:t>
            </a:r>
            <a:endParaRPr lang="es-ES" sz="3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0584A2-7157-4FF9-BDF0-792791AE6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349BD6-775B-4A7A-BC29-D5CE8A6E3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2. </a:t>
            </a:r>
            <a:r>
              <a:rPr lang="en-US" sz="4000" dirty="0" err="1"/>
              <a:t>Escribir</a:t>
            </a:r>
            <a:r>
              <a:rPr lang="en-US" sz="4000" dirty="0"/>
              <a:t> un email, </a:t>
            </a:r>
            <a:r>
              <a:rPr lang="en-US" sz="4000" dirty="0" err="1"/>
              <a:t>será</a:t>
            </a:r>
            <a:r>
              <a:rPr lang="en-US" sz="4000" dirty="0"/>
              <a:t> </a:t>
            </a:r>
            <a:r>
              <a:rPr lang="en-US" sz="4000" dirty="0" err="1"/>
              <a:t>nuestro</a:t>
            </a:r>
            <a:r>
              <a:rPr lang="en-US" sz="4000" dirty="0"/>
              <a:t> nuevo </a:t>
            </a:r>
            <a:r>
              <a:rPr lang="en-US" sz="4000" dirty="0" err="1"/>
              <a:t>usuario</a:t>
            </a:r>
            <a:r>
              <a:rPr lang="en-US" sz="4000" dirty="0"/>
              <a:t> (no se </a:t>
            </a:r>
            <a:r>
              <a:rPr lang="en-US" sz="4000" dirty="0" err="1"/>
              <a:t>usará</a:t>
            </a:r>
            <a:r>
              <a:rPr lang="en-US" sz="4000" dirty="0"/>
              <a:t> para </a:t>
            </a:r>
            <a:r>
              <a:rPr lang="en-US" sz="4000" dirty="0" err="1"/>
              <a:t>otra</a:t>
            </a:r>
            <a:r>
              <a:rPr lang="en-US" sz="4000" dirty="0"/>
              <a:t> </a:t>
            </a:r>
            <a:r>
              <a:rPr lang="en-US" sz="4000" dirty="0" err="1"/>
              <a:t>función</a:t>
            </a:r>
            <a:r>
              <a:rPr lang="en-US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1982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4AB69011-4C4F-4A3D-89F4-12684247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7B04F2-E023-4AA1-917E-8B37BCB49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49CBBE2A-2397-4277-BABF-B4F0F9ED0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928220EF-17E2-4A4B-A78D-782A00DCB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80DE5F-F2E0-47F3-9E23-2D2B0AA5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Autofit/>
          </a:bodyPr>
          <a:lstStyle/>
          <a:p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Ya estamos dentro de </a:t>
            </a:r>
            <a:r>
              <a:rPr kumimoji="0" lang="es-E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Habilmind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.</a:t>
            </a:r>
            <a:endParaRPr lang="es-ES" sz="4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D93EE99-97F4-455F-8AFC-5119B1B4E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A380484A-1CA4-45AA-923B-D01D0DD83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3. </a:t>
            </a:r>
            <a:r>
              <a:rPr lang="en-US" sz="3200" dirty="0" err="1"/>
              <a:t>Cambiamos</a:t>
            </a:r>
            <a:r>
              <a:rPr lang="en-US" sz="3200" dirty="0"/>
              <a:t> la </a:t>
            </a:r>
            <a:r>
              <a:rPr lang="en-US" sz="3200" dirty="0" err="1"/>
              <a:t>contraseña</a:t>
            </a:r>
            <a:r>
              <a:rPr lang="en-US" sz="3200" dirty="0"/>
              <a:t> y la </a:t>
            </a:r>
            <a:r>
              <a:rPr lang="en-US" sz="3200" dirty="0" err="1"/>
              <a:t>confirmamos</a:t>
            </a:r>
            <a:r>
              <a:rPr lang="en-US" sz="3200" dirty="0"/>
              <a:t>, </a:t>
            </a:r>
            <a:r>
              <a:rPr lang="en-US" sz="3200" dirty="0" err="1"/>
              <a:t>será</a:t>
            </a:r>
            <a:r>
              <a:rPr lang="en-US" sz="3200" dirty="0"/>
              <a:t> </a:t>
            </a:r>
            <a:r>
              <a:rPr lang="en-US" sz="3200" dirty="0" err="1"/>
              <a:t>nuestra</a:t>
            </a:r>
            <a:r>
              <a:rPr lang="en-US" sz="3200" dirty="0"/>
              <a:t> </a:t>
            </a:r>
            <a:r>
              <a:rPr lang="en-US" sz="3200" dirty="0" err="1"/>
              <a:t>nueva</a:t>
            </a:r>
            <a:r>
              <a:rPr lang="en-US" sz="3200" dirty="0"/>
              <a:t> </a:t>
            </a:r>
            <a:r>
              <a:rPr lang="en-US" sz="3200" dirty="0" err="1"/>
              <a:t>contraseña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3200" dirty="0"/>
              <a:t>ACEPTAR Y ENVIAR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327C65-34C5-43DB-9906-19F95E3E6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1934E3C-9B60-42BF-AECA-B6DEE4326FB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842372"/>
            <a:ext cx="5629268" cy="316646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96482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B69011-4C4F-4A3D-89F4-12684247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7B04F2-E023-4AA1-917E-8B37BCB49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9CBBE2A-2397-4277-BABF-B4F0F9ED0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8220EF-17E2-4A4B-A78D-782A00DCB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B46FBF-2EF4-4997-99DD-4035527AF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Autofit/>
          </a:bodyPr>
          <a:lstStyle/>
          <a:p>
            <a:r>
              <a:rPr lang="es-ES" sz="4000" dirty="0"/>
              <a:t>Ya estamos dentro de </a:t>
            </a:r>
            <a:r>
              <a:rPr lang="es-ES" sz="4000" dirty="0" err="1"/>
              <a:t>Habilmind</a:t>
            </a:r>
            <a:r>
              <a:rPr lang="es-ES" sz="4000" dirty="0"/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D93EE99-97F4-455F-8AFC-5119B1B4E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F29BFE-080D-4B39-8BCD-6D619B818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Pruebas</a:t>
            </a:r>
            <a:r>
              <a:rPr lang="en-US" dirty="0"/>
              <a:t> </a:t>
            </a:r>
            <a:r>
              <a:rPr lang="en-US" dirty="0" err="1"/>
              <a:t>realizadas</a:t>
            </a:r>
            <a:r>
              <a:rPr lang="en-US" dirty="0"/>
              <a:t> por los </a:t>
            </a:r>
            <a:r>
              <a:rPr lang="en-US" dirty="0" err="1"/>
              <a:t>alumnos</a:t>
            </a:r>
            <a:r>
              <a:rPr lang="en-US" dirty="0"/>
              <a:t> de 2º de BTO.:</a:t>
            </a:r>
          </a:p>
          <a:p>
            <a:r>
              <a:rPr lang="en-US" b="1" dirty="0" err="1"/>
              <a:t>Edint</a:t>
            </a:r>
            <a:r>
              <a:rPr lang="en-US" b="1" dirty="0"/>
              <a:t>. </a:t>
            </a:r>
          </a:p>
          <a:p>
            <a:r>
              <a:rPr lang="en-US" b="1" dirty="0" err="1"/>
              <a:t>Orientación</a:t>
            </a:r>
            <a:r>
              <a:rPr lang="en-US" b="1" dirty="0"/>
              <a:t> </a:t>
            </a:r>
            <a:r>
              <a:rPr lang="en-US" b="1" dirty="0" err="1"/>
              <a:t>Profesional</a:t>
            </a:r>
            <a:r>
              <a:rPr lang="en-US" b="1" dirty="0"/>
              <a:t>.</a:t>
            </a:r>
          </a:p>
          <a:p>
            <a:r>
              <a:rPr lang="en-US" b="1" dirty="0"/>
              <a:t>Screening de </a:t>
            </a:r>
            <a:r>
              <a:rPr lang="en-US" b="1" dirty="0" err="1"/>
              <a:t>Bienestar</a:t>
            </a:r>
            <a:r>
              <a:rPr lang="en-US" b="1" dirty="0"/>
              <a:t> </a:t>
            </a:r>
            <a:r>
              <a:rPr lang="en-US" b="1" dirty="0" err="1"/>
              <a:t>Emocional</a:t>
            </a:r>
            <a:r>
              <a:rPr lang="en-US" b="1" dirty="0"/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327C65-34C5-43DB-9906-19F95E3E6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8EFBBEA-9FB7-462E-AEE8-DC938383B90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842372"/>
            <a:ext cx="5629268" cy="316646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7528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ctrTitle"/>
          </p:nvPr>
        </p:nvSpPr>
        <p:spPr>
          <a:xfrm>
            <a:off x="618633" y="495877"/>
            <a:ext cx="11573367" cy="8317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-ES_tradnl" sz="4267" dirty="0"/>
              <a:t>EDINT </a:t>
            </a:r>
            <a:r>
              <a:rPr lang="es-ES_tradnl" sz="2667" dirty="0"/>
              <a:t>(del creador de </a:t>
            </a:r>
            <a:r>
              <a:rPr lang="es-ES_tradnl" sz="2667" dirty="0" err="1"/>
              <a:t>BADyG</a:t>
            </a:r>
            <a:r>
              <a:rPr lang="es-ES_tradnl" sz="2667" dirty="0"/>
              <a:t> e IGF, Carlos Yuste)</a:t>
            </a:r>
            <a:endParaRPr sz="2667" dirty="0">
              <a:sym typeface="Amatic SC"/>
            </a:endParaRPr>
          </a:p>
        </p:txBody>
      </p:sp>
      <p:pic>
        <p:nvPicPr>
          <p:cNvPr id="195" name="Shape 195" descr="estudian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276" y="4597983"/>
            <a:ext cx="1838616" cy="183861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618633" y="1783013"/>
            <a:ext cx="10800852" cy="3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11661">
              <a:buClr>
                <a:schemeClr val="dk1"/>
              </a:buClr>
              <a:buSzPts val="1100"/>
            </a:pPr>
            <a:r>
              <a:rPr lang="es-ES_tradnl" sz="1600" b="1" dirty="0">
                <a:latin typeface="Courier New"/>
                <a:ea typeface="Courier New"/>
                <a:cs typeface="Courier New"/>
              </a:rPr>
              <a:t>EDINT, Escalas de Desarrollo </a:t>
            </a:r>
            <a:r>
              <a:rPr lang="es-ES_tradnl" sz="1600" b="1" dirty="0" err="1">
                <a:latin typeface="Courier New"/>
                <a:ea typeface="Courier New"/>
                <a:cs typeface="Courier New"/>
              </a:rPr>
              <a:t>INTelectual</a:t>
            </a:r>
            <a:r>
              <a:rPr lang="es-ES_tradnl" sz="1600" b="1" dirty="0">
                <a:latin typeface="Courier New"/>
                <a:ea typeface="Courier New"/>
                <a:cs typeface="Courier New"/>
              </a:rPr>
              <a:t>. Miden un conjunto de habilidades mentales, que reflejan la estructura de la inteligencia:</a:t>
            </a:r>
          </a:p>
          <a:p>
            <a:pPr marL="211661">
              <a:buClr>
                <a:schemeClr val="dk1"/>
              </a:buClr>
              <a:buSzPts val="1100"/>
            </a:pPr>
            <a:endParaRPr lang="es-ES_tradnl" sz="1600" dirty="0">
              <a:latin typeface="Courier New"/>
              <a:ea typeface="Courier New"/>
              <a:cs typeface="Courier New"/>
            </a:endParaRPr>
          </a:p>
          <a:p>
            <a:pPr marL="609585" indent="-397923"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s-ES_tradnl" sz="1600" dirty="0">
                <a:latin typeface="Courier New"/>
                <a:ea typeface="Courier New"/>
                <a:cs typeface="Courier New"/>
              </a:rPr>
              <a:t>IG: Inteligencia General</a:t>
            </a:r>
          </a:p>
          <a:p>
            <a:pPr marL="609585" indent="-397923"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s-ES_tradnl" sz="1600" dirty="0">
                <a:latin typeface="Courier New"/>
                <a:ea typeface="Courier New"/>
                <a:cs typeface="Courier New"/>
              </a:rPr>
              <a:t>FR: Factor de Razonamiento</a:t>
            </a:r>
          </a:p>
          <a:p>
            <a:pPr marL="609585" indent="-397923"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s-ES_tradnl" sz="1600" dirty="0">
                <a:latin typeface="Courier New"/>
                <a:ea typeface="Courier New"/>
                <a:cs typeface="Courier New"/>
              </a:rPr>
              <a:t>FV: Factor Verbal</a:t>
            </a:r>
          </a:p>
          <a:p>
            <a:pPr marL="609585" indent="-397923"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s-ES_tradnl" sz="1600" dirty="0">
                <a:latin typeface="Courier New"/>
                <a:ea typeface="Courier New"/>
                <a:cs typeface="Courier New"/>
              </a:rPr>
              <a:t>FN: Factor Numérico</a:t>
            </a:r>
          </a:p>
          <a:p>
            <a:pPr marL="609585" indent="-397923"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s-ES_tradnl" sz="1600" dirty="0">
                <a:latin typeface="Courier New"/>
                <a:ea typeface="Courier New"/>
                <a:cs typeface="Courier New"/>
              </a:rPr>
              <a:t>FE: Factor </a:t>
            </a:r>
            <a:r>
              <a:rPr lang="es-ES_tradnl" sz="1600" dirty="0" err="1">
                <a:latin typeface="Courier New"/>
                <a:ea typeface="Courier New"/>
                <a:cs typeface="Courier New"/>
              </a:rPr>
              <a:t>Visoespacial</a:t>
            </a:r>
            <a:endParaRPr lang="es-ES_tradnl" sz="1600" dirty="0">
              <a:latin typeface="Courier New"/>
              <a:ea typeface="Courier New"/>
              <a:cs typeface="Courier New"/>
            </a:endParaRPr>
          </a:p>
        </p:txBody>
      </p:sp>
      <p:sp>
        <p:nvSpPr>
          <p:cNvPr id="7" name="Shape 141"/>
          <p:cNvSpPr txBox="1">
            <a:spLocks/>
          </p:cNvSpPr>
          <p:nvPr/>
        </p:nvSpPr>
        <p:spPr>
          <a:xfrm>
            <a:off x="657453" y="1174288"/>
            <a:ext cx="3142692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ES_tradnl" sz="1600" dirty="0"/>
              <a:t>Factores cognitivos</a:t>
            </a:r>
          </a:p>
        </p:txBody>
      </p:sp>
      <p:pic>
        <p:nvPicPr>
          <p:cNvPr id="6" name="Imagen 5" descr="Captura de pantalla 2018-12-02 a la(s) 18.43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39" y="4402057"/>
            <a:ext cx="2796080" cy="235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7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B7C594-3E5D-473E-A0C1-4448004B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s-E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maticSC-Bold"/>
                <a:ea typeface="+mn-ea"/>
                <a:cs typeface="+mn-cs"/>
              </a:rPr>
              <a:t>¿QUÉ EVALÚA EDINT?</a:t>
            </a:r>
            <a:br>
              <a:rPr kumimoji="0" lang="es-E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maticSC-Bold"/>
                <a:ea typeface="+mn-ea"/>
                <a:cs typeface="+mn-cs"/>
              </a:rPr>
            </a:br>
            <a:endParaRPr lang="es-ES"/>
          </a:p>
        </p:txBody>
      </p:sp>
      <p:graphicFrame>
        <p:nvGraphicFramePr>
          <p:cNvPr id="18" name="Marcador de contenido 2">
            <a:extLst>
              <a:ext uri="{FF2B5EF4-FFF2-40B4-BE49-F238E27FC236}">
                <a16:creationId xmlns:a16="http://schemas.microsoft.com/office/drawing/2014/main" id="{454DB9AB-300E-4907-8F98-CBD62B6CF8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038811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F2BD67DE-B315-46A0-8A50-8014B7E44A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2" y="489988"/>
            <a:ext cx="1533229" cy="16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51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67EE22B-9FA5-4FAC-9662-D2F9C706E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3AFE330-1515-493C-9BAD-A215440C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C46C271-4C9C-47FC-A552-BE6A80B6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68546B5-3A43-4E90-B43D-914113B15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FDFFD2-3A3D-4700-9C94-999B991F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s-ES" sz="2400" b="1"/>
              <a:t>1. Analogías Verbales (RV)</a:t>
            </a:r>
            <a:endParaRPr lang="es-ES" sz="240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358FCD0-2FAE-4728-A479-6CF4DAA31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B5FF2EA-D243-4F78-A207-57F90B5CD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s-ES" sz="1400" b="1"/>
              <a:t>prueba específica de razonamiento y comprensión verbal.</a:t>
            </a:r>
          </a:p>
          <a:p>
            <a:r>
              <a:rPr lang="es-ES" sz="1400" b="1"/>
              <a:t>Consta de 16/24 elementos ordenados según un índice de dificultad, con 4/6 alternativas de respuesta.</a:t>
            </a:r>
          </a:p>
          <a:p>
            <a:r>
              <a:rPr lang="es-ES" sz="1400" b="1"/>
              <a:t>mide la habilidad para inducir relaciones análogas entre conceptos. factor semántico de</a:t>
            </a:r>
          </a:p>
          <a:p>
            <a:r>
              <a:rPr lang="es-ES" sz="1400" b="1"/>
              <a:t>conocimiento de vocabulario.</a:t>
            </a:r>
          </a:p>
          <a:p>
            <a:r>
              <a:rPr lang="es-ES" sz="1400" b="1"/>
              <a:t>relaciones: todo/parte, causa/efecto, uso, semejanza, coordinación,</a:t>
            </a:r>
          </a:p>
          <a:p>
            <a:r>
              <a:rPr lang="es-ES" sz="1400" b="1"/>
              <a:t>supraordenación/subordinación,</a:t>
            </a:r>
          </a:p>
          <a:p>
            <a:r>
              <a:rPr lang="es-ES" sz="1400" b="1"/>
              <a:t>proximidad, antonimia/oposición.</a:t>
            </a:r>
            <a:endParaRPr lang="es-ES" sz="14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43DB4F-3E38-4F68-AE9E-A8DFABF60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665709"/>
            <a:ext cx="6269479" cy="352658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1856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6D459-783A-4D86-9EF5-3572115A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s-ES" b="1"/>
              <a:t>2. Series Numéricas (RN)</a:t>
            </a:r>
            <a:endParaRPr lang="es-ES"/>
          </a:p>
        </p:txBody>
      </p:sp>
      <p:pic>
        <p:nvPicPr>
          <p:cNvPr id="10" name="Imagen 9" descr="Calendario&#10;&#10;Descripción generada automáticamente">
            <a:extLst>
              <a:ext uri="{FF2B5EF4-FFF2-40B4-BE49-F238E27FC236}">
                <a16:creationId xmlns:a16="http://schemas.microsoft.com/office/drawing/2014/main" id="{D7F6850D-83C4-4A41-B9A0-42E034DE71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325" y="3378886"/>
            <a:ext cx="2692907" cy="151476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1F463102-2CC1-4D08-964E-A8F162154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606083"/>
              </p:ext>
            </p:extLst>
          </p:nvPr>
        </p:nvGraphicFramePr>
        <p:xfrm>
          <a:off x="3777672" y="2336873"/>
          <a:ext cx="6516509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407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4">
            <a:extLst>
              <a:ext uri="{FF2B5EF4-FFF2-40B4-BE49-F238E27FC236}">
                <a16:creationId xmlns:a16="http://schemas.microsoft.com/office/drawing/2014/main" id="{4A9E36F3-4E47-45B4-B922-288AAC852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6">
            <a:extLst>
              <a:ext uri="{FF2B5EF4-FFF2-40B4-BE49-F238E27FC236}">
                <a16:creationId xmlns:a16="http://schemas.microsoft.com/office/drawing/2014/main" id="{2A605857-B038-47AC-9593-A0FC9ADD6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9" name="Rectangle 18">
            <a:extLst>
              <a:ext uri="{FF2B5EF4-FFF2-40B4-BE49-F238E27FC236}">
                <a16:creationId xmlns:a16="http://schemas.microsoft.com/office/drawing/2014/main" id="{A064FC89-F2D3-48DE-A503-468AF47BB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49BBBB81-5E69-4F8B-A824-86E9500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D3AB5F-1298-4E58-A118-C176F6127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s-ES"/>
              <a:t>Funciones del Departamento de Orientación</a:t>
            </a:r>
            <a:endParaRPr lang="es-ES" dirty="0"/>
          </a:p>
        </p:txBody>
      </p:sp>
      <p:pic>
        <p:nvPicPr>
          <p:cNvPr id="31" name="Picture 22">
            <a:extLst>
              <a:ext uri="{FF2B5EF4-FFF2-40B4-BE49-F238E27FC236}">
                <a16:creationId xmlns:a16="http://schemas.microsoft.com/office/drawing/2014/main" id="{EE8B2F90-E56D-41A6-B60F-1EE3D8513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23CE4278-FBC3-4570-9927-4FCF6706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30" y="2291404"/>
            <a:ext cx="6547613" cy="5625116"/>
          </a:xfrm>
        </p:spPr>
        <p:txBody>
          <a:bodyPr>
            <a:normAutofit/>
          </a:bodyPr>
          <a:lstStyle/>
          <a:p>
            <a:pPr fontAlgn="base"/>
            <a:r>
              <a:rPr lang="es-ES" sz="1600" dirty="0"/>
              <a:t>Colaborar con el E. Directivo en la </a:t>
            </a:r>
            <a:r>
              <a:rPr lang="es-ES" sz="1600" b="1" dirty="0"/>
              <a:t>elaboración de los documentos institucionales</a:t>
            </a:r>
            <a:r>
              <a:rPr lang="es-ES" sz="1600" dirty="0"/>
              <a:t> (Proyecto Educativo de Centro, Plan de Atención a la diversidad, Plan de Acción Tutorial, Plan de Compensatoria, Plan de Convivencia, Proyecto de centro preferente,...)</a:t>
            </a:r>
          </a:p>
          <a:p>
            <a:pPr fontAlgn="base"/>
            <a:r>
              <a:rPr lang="es-ES" sz="1600" dirty="0">
                <a:highlight>
                  <a:srgbClr val="0000FF"/>
                </a:highlight>
              </a:rPr>
              <a:t>Realizar </a:t>
            </a:r>
            <a:r>
              <a:rPr lang="es-ES" sz="1600" b="1" dirty="0">
                <a:highlight>
                  <a:srgbClr val="0000FF"/>
                </a:highlight>
              </a:rPr>
              <a:t>evaluaciones psicopedagógica a todos los alumnos, </a:t>
            </a:r>
            <a:r>
              <a:rPr lang="es-ES" sz="1600" dirty="0">
                <a:highlight>
                  <a:srgbClr val="0000FF"/>
                </a:highlight>
              </a:rPr>
              <a:t>i</a:t>
            </a:r>
            <a:r>
              <a:rPr lang="es-ES" sz="1600" b="1" dirty="0">
                <a:highlight>
                  <a:srgbClr val="0000FF"/>
                </a:highlight>
              </a:rPr>
              <a:t>nformes</a:t>
            </a:r>
            <a:r>
              <a:rPr lang="es-ES" sz="1600" dirty="0">
                <a:highlight>
                  <a:srgbClr val="0000FF"/>
                </a:highlight>
              </a:rPr>
              <a:t> y </a:t>
            </a:r>
            <a:r>
              <a:rPr lang="es-ES" sz="1600" b="1" dirty="0">
                <a:highlight>
                  <a:srgbClr val="0000FF"/>
                </a:highlight>
              </a:rPr>
              <a:t>dictámenes</a:t>
            </a:r>
            <a:r>
              <a:rPr lang="es-ES" sz="1600" dirty="0">
                <a:highlight>
                  <a:srgbClr val="0000FF"/>
                </a:highlight>
              </a:rPr>
              <a:t> a los alumnos de Necesidades Educativas especiales.</a:t>
            </a:r>
          </a:p>
          <a:p>
            <a:pPr fontAlgn="base"/>
            <a:r>
              <a:rPr lang="es-ES" sz="1600" b="1" dirty="0"/>
              <a:t>Coordinación</a:t>
            </a:r>
            <a:r>
              <a:rPr lang="es-ES" sz="1600" dirty="0"/>
              <a:t> equipo Directivo, tutores y profesores. </a:t>
            </a:r>
          </a:p>
          <a:p>
            <a:pPr fontAlgn="base"/>
            <a:r>
              <a:rPr lang="es-ES" sz="1600" dirty="0"/>
              <a:t>Participación en las </a:t>
            </a:r>
            <a:r>
              <a:rPr lang="es-ES" sz="1600" b="1" dirty="0"/>
              <a:t>reuniones</a:t>
            </a:r>
            <a:r>
              <a:rPr lang="es-ES" sz="1600" dirty="0"/>
              <a:t> de la comisión de coordinación pedagógica (CCP), sesiones de evaluación y claustros. </a:t>
            </a:r>
          </a:p>
          <a:p>
            <a:pPr fontAlgn="base"/>
            <a:r>
              <a:rPr lang="es-ES" sz="1600" dirty="0"/>
              <a:t>Colaboración en la elaboración y desarrollo de </a:t>
            </a:r>
            <a:r>
              <a:rPr lang="es-ES" sz="1600" b="1" dirty="0"/>
              <a:t>Adaptaciones curriculares.</a:t>
            </a:r>
            <a:endParaRPr lang="es-ES" sz="1600" dirty="0"/>
          </a:p>
          <a:p>
            <a:pPr fontAlgn="base"/>
            <a:r>
              <a:rPr lang="es-ES" sz="1600" dirty="0"/>
              <a:t>Establecer relaciones de </a:t>
            </a:r>
            <a:r>
              <a:rPr lang="es-ES" sz="1600" b="1" dirty="0"/>
              <a:t>coordinación</a:t>
            </a:r>
            <a:r>
              <a:rPr lang="es-ES" sz="1600" dirty="0"/>
              <a:t> con </a:t>
            </a:r>
            <a:r>
              <a:rPr lang="es-ES" sz="1600" b="1" dirty="0"/>
              <a:t>servicios externos</a:t>
            </a:r>
            <a:r>
              <a:rPr lang="es-ES" sz="1600" dirty="0"/>
              <a:t>.</a:t>
            </a:r>
          </a:p>
          <a:p>
            <a:pPr fontAlgn="base"/>
            <a:r>
              <a:rPr lang="es-ES" sz="1600" dirty="0"/>
              <a:t>Asesoramiento y atención </a:t>
            </a:r>
            <a:r>
              <a:rPr lang="es-ES" sz="1600" b="1" dirty="0"/>
              <a:t>alumnos </a:t>
            </a:r>
            <a:r>
              <a:rPr lang="es-ES" sz="1600" dirty="0"/>
              <a:t>y </a:t>
            </a:r>
            <a:r>
              <a:rPr lang="es-ES" sz="1600" b="1" dirty="0"/>
              <a:t>familias</a:t>
            </a:r>
            <a:r>
              <a:rPr lang="es-ES" sz="1600" dirty="0"/>
              <a:t>. </a:t>
            </a:r>
          </a:p>
          <a:p>
            <a:pPr fontAlgn="base"/>
            <a:r>
              <a:rPr lang="es-ES" sz="1600" dirty="0"/>
              <a:t>....</a:t>
            </a:r>
          </a:p>
          <a:p>
            <a:endParaRPr lang="es-ES" sz="1300" dirty="0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0396B376-D34E-46EE-8B45-9EB9DE540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38964FD0-9BE9-469B-9B6A-092CCE6BC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287" y="1995670"/>
            <a:ext cx="2731172" cy="285986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12540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4AB69011-4C4F-4A3D-89F4-12684247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0D7B04F2-E023-4AA1-917E-8B37BCB49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49CBBE2A-2397-4277-BABF-B4F0F9ED0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28220EF-17E2-4A4B-A78D-782A00DCB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E3F804-8D5C-49C2-A0E4-BBD71C24D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s-ES" sz="2400" b="1"/>
              <a:t>3.PROBLEMAS NUMÉRICOS (Nn)</a:t>
            </a:r>
            <a:endParaRPr lang="es-ES" sz="2400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7D93EE99-97F4-455F-8AFC-5119B1B4E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52327C65-34C5-43DB-9906-19F95E3E6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61F25E-1800-4101-8309-FAABD485C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842372"/>
            <a:ext cx="5629268" cy="3166462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B0DF623-3A4D-432C-9578-2A40DC40B1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479476"/>
              </p:ext>
            </p:extLst>
          </p:nvPr>
        </p:nvGraphicFramePr>
        <p:xfrm>
          <a:off x="142875" y="1977794"/>
          <a:ext cx="4493005" cy="438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25187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AB69011-4C4F-4A3D-89F4-12684247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D7B04F2-E023-4AA1-917E-8B37BCB49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9CBBE2A-2397-4277-BABF-B4F0F9ED0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8220EF-17E2-4A4B-A78D-782A00DCB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8408E4-44DA-4E00-99B5-A082DD47E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s-ES" sz="2400" b="1"/>
              <a:t>4. Matrices lógicas(RE)</a:t>
            </a:r>
            <a:endParaRPr lang="es-ES" sz="240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D93EE99-97F4-455F-8AFC-5119B1B4E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2327C65-34C5-43DB-9906-19F95E3E6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26E6E4-A9C4-4CFA-AE9C-CEB5461BB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834166"/>
            <a:ext cx="5643856" cy="3174668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EE8B594-15C4-49FA-A719-1CD0B7C57C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907247"/>
              </p:ext>
            </p:extLst>
          </p:nvPr>
        </p:nvGraphicFramePr>
        <p:xfrm>
          <a:off x="680321" y="2336873"/>
          <a:ext cx="3656289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09674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2B9C142-459A-45F1-9E87-0DE4F76D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B286538-0E8E-4225-B3E3-B8EF6E16F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72C6208-222C-4F12-A931-F9679C4AD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ECF4AC-7938-4D2D-B9B9-96F4759E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52BCC4-2550-4D28-9D34-9FB0D10F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s-ES" sz="2300" b="1"/>
              <a:t>5. Completar oraciones, cierre de sentido,</a:t>
            </a:r>
            <a:br>
              <a:rPr lang="es-ES" sz="2300" b="1"/>
            </a:br>
            <a:r>
              <a:rPr lang="es-ES" sz="2300" b="1"/>
              <a:t>comprensión verbal (</a:t>
            </a:r>
            <a:r>
              <a:rPr lang="es-ES" sz="2300" b="1" err="1"/>
              <a:t>Vv</a:t>
            </a:r>
            <a:r>
              <a:rPr lang="es-ES" sz="2300" b="1"/>
              <a:t>)</a:t>
            </a:r>
            <a:br>
              <a:rPr lang="es-ES" sz="2300" b="1"/>
            </a:br>
            <a:endParaRPr lang="es-ES" sz="230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578723F-EB68-4332-A8B8-C1ECCDBB0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5D7179-FCA7-48DF-9D8E-B17555C35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es-ES" sz="2000" b="1" dirty="0"/>
              <a:t>consta de 16/24 elementos ordenados según un índice de dificultad, con 6 alternativas de respuesta.</a:t>
            </a:r>
          </a:p>
          <a:p>
            <a:r>
              <a:rPr lang="es-ES" sz="2000" b="1" dirty="0"/>
              <a:t>mide un aspecto importante de la inteligencia verbal, dentro del factor semántico. </a:t>
            </a:r>
          </a:p>
          <a:p>
            <a:r>
              <a:rPr lang="es-ES" sz="2000" b="1" dirty="0"/>
              <a:t>Requiere </a:t>
            </a:r>
            <a:r>
              <a:rPr lang="es-ES" sz="2000" b="1"/>
              <a:t>sobretodo</a:t>
            </a:r>
            <a:r>
              <a:rPr lang="es-ES" sz="2000" b="1" dirty="0"/>
              <a:t> reconocimiento de significados integrados de situaciones sobre las que se deben tener algunos conocimientos técnicos.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C78505-4577-45D8-8966-B742FD0A5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091" y="2484428"/>
            <a:ext cx="3358478" cy="188914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702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F220A40-4B18-420B-95D0-FE08147D0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2A558B5-FAB6-4B49-A2BC-116B5A7A8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D09F9FB-7397-4B6E-88E4-AD0749C1C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9C2762-8840-40B6-9A31-43E08C87E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6436C4-2C63-4406-AF02-4FBEB741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es-ES" b="1" dirty="0"/>
              <a:t>6.Giros y Encajes de Figuras (</a:t>
            </a:r>
            <a:r>
              <a:rPr lang="es-ES" b="1" dirty="0" err="1"/>
              <a:t>Ee</a:t>
            </a:r>
            <a:r>
              <a:rPr lang="es-ES" b="1" dirty="0"/>
              <a:t>)</a:t>
            </a:r>
            <a:endParaRPr lang="es-E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4A7334-645F-4132-929A-EA1A55ACE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5B1096-8501-44E0-BF60-A5E2FC81F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rmAutofit/>
          </a:bodyPr>
          <a:lstStyle/>
          <a:p>
            <a:r>
              <a:rPr lang="es-ES" sz="2000" b="1"/>
              <a:t>consta de 16/24 elementos ordenados según un índice de dificultad, con 5 alternativas de respuesta.</a:t>
            </a:r>
          </a:p>
          <a:p>
            <a:r>
              <a:rPr lang="es-ES" sz="2000" b="1"/>
              <a:t> mide habilidad para girar figuras geométricas, manteniendo sus relaciones de tamaño,</a:t>
            </a:r>
          </a:p>
          <a:p>
            <a:r>
              <a:rPr lang="es-ES" sz="2000" b="1"/>
              <a:t>distancia y posición relativas y comprobando la adecuación de figuras con la superficie de la que se han recortado.</a:t>
            </a:r>
          </a:p>
          <a:p>
            <a:pPr marL="0" indent="0">
              <a:buNone/>
            </a:pPr>
            <a:endParaRPr lang="es-ES" sz="2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6EB63A-BAD8-44C1-8D44-73BE908A1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49B565-A1FB-49BC-AC5A-0D8E3D78E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933" y="2250423"/>
            <a:ext cx="4178419" cy="235036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15455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9130D-14C5-40E5-8297-DF64C936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/>
            <a:r>
              <a:rPr lang="en-US" b="1"/>
              <a:t>RAPIDEZ (RA) Y EFICACIA (EF)</a:t>
            </a:r>
            <a:br>
              <a:rPr lang="en-US" b="1"/>
            </a:br>
            <a:r>
              <a:rPr lang="en-US"/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7A26E2C-8532-4720-991E-60518723AE75}"/>
              </a:ext>
            </a:extLst>
          </p:cNvPr>
          <p:cNvSpPr/>
          <p:nvPr/>
        </p:nvSpPr>
        <p:spPr>
          <a:xfrm>
            <a:off x="3777672" y="2336873"/>
            <a:ext cx="651650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-RA  +EF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● </a:t>
            </a:r>
            <a:r>
              <a:rPr lang="en-US" dirty="0" err="1"/>
              <a:t>Excesiva</a:t>
            </a:r>
            <a:r>
              <a:rPr lang="en-US" dirty="0"/>
              <a:t> </a:t>
            </a:r>
            <a:r>
              <a:rPr lang="en-US" dirty="0" err="1"/>
              <a:t>autocomprobación</a:t>
            </a:r>
            <a:r>
              <a:rPr lang="en-US" dirty="0"/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● </a:t>
            </a:r>
            <a:r>
              <a:rPr lang="en-US" dirty="0" err="1"/>
              <a:t>Perfeccionismo</a:t>
            </a:r>
            <a:r>
              <a:rPr lang="en-US" dirty="0"/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● </a:t>
            </a:r>
            <a:r>
              <a:rPr lang="en-US" dirty="0" err="1"/>
              <a:t>Mecanismos</a:t>
            </a:r>
            <a:r>
              <a:rPr lang="en-US" dirty="0"/>
              <a:t> </a:t>
            </a:r>
            <a:r>
              <a:rPr lang="en-US" dirty="0" err="1"/>
              <a:t>inhibidos</a:t>
            </a:r>
            <a:r>
              <a:rPr lang="en-US" dirty="0"/>
              <a:t> de </a:t>
            </a:r>
            <a:r>
              <a:rPr lang="en-US" dirty="0" err="1"/>
              <a:t>toma</a:t>
            </a:r>
            <a:r>
              <a:rPr lang="en-US" dirty="0"/>
              <a:t> </a:t>
            </a:r>
            <a:r>
              <a:rPr lang="en-US" dirty="0" err="1"/>
              <a:t>decisiones</a:t>
            </a:r>
            <a:r>
              <a:rPr lang="en-US" dirty="0"/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● </a:t>
            </a:r>
            <a:r>
              <a:rPr lang="en-US" dirty="0" err="1"/>
              <a:t>Tenacidad</a:t>
            </a:r>
            <a:r>
              <a:rPr lang="en-US" dirty="0"/>
              <a:t> y </a:t>
            </a:r>
            <a:r>
              <a:rPr lang="en-US" dirty="0" err="1"/>
              <a:t>perseverancia</a:t>
            </a:r>
            <a:r>
              <a:rPr lang="en-US" dirty="0"/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● </a:t>
            </a:r>
            <a:r>
              <a:rPr lang="en-US" dirty="0" err="1"/>
              <a:t>Escasa</a:t>
            </a:r>
            <a:r>
              <a:rPr lang="en-US" dirty="0"/>
              <a:t> </a:t>
            </a:r>
            <a:r>
              <a:rPr lang="en-US" dirty="0" err="1"/>
              <a:t>flexibilidad</a:t>
            </a:r>
            <a:endParaRPr lang="en-U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68BD08C-9316-40E7-98E1-79EBE4B4E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 r="21468" b="-6"/>
          <a:stretch/>
        </p:blipFill>
        <p:spPr>
          <a:xfrm>
            <a:off x="794325" y="2336872"/>
            <a:ext cx="2692907" cy="359878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F2638AF-CF79-499E-91A1-F36E9D661FE3}"/>
              </a:ext>
            </a:extLst>
          </p:cNvPr>
          <p:cNvSpPr/>
          <p:nvPr/>
        </p:nvSpPr>
        <p:spPr>
          <a:xfrm>
            <a:off x="3987926" y="4691808"/>
            <a:ext cx="6096000" cy="15234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rialMT"/>
              </a:rPr>
              <a:t>-RA  -EF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Dificultad de razonamiento.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dificultad de concentración.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Desinterés trabajo intelectual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8CB3FD9-C3E2-4C9D-AD9D-25E9ABB62367}"/>
              </a:ext>
            </a:extLst>
          </p:cNvPr>
          <p:cNvSpPr/>
          <p:nvPr/>
        </p:nvSpPr>
        <p:spPr>
          <a:xfrm>
            <a:off x="8726810" y="2336872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rialMT"/>
              </a:rPr>
              <a:t>+RA  +EF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Muy buena inteligencia.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Rapidez y flexibilidad mental.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Acceso rápido y adecuado a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maticSC-Regular"/>
              </a:rPr>
              <a:t>los códigos informativos.</a:t>
            </a:r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C23549F-0F2C-4947-A02D-95873EA9BD21}"/>
              </a:ext>
            </a:extLst>
          </p:cNvPr>
          <p:cNvSpPr/>
          <p:nvPr/>
        </p:nvSpPr>
        <p:spPr>
          <a:xfrm>
            <a:off x="8679659" y="4616977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rialMT"/>
              </a:rPr>
              <a:t>+RA  -EF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Desinterés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Escasa capacidad de razonamiento.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Impulsividad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Baja concentración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9962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79296-6D1E-456E-9967-ABA66D07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Screening de Bienestar emocional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4CFB4B-0197-49BC-8B1E-D471B9825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EMOCIONES CAUSALES</a:t>
            </a:r>
          </a:p>
          <a:p>
            <a:pPr lvl="1"/>
            <a:r>
              <a:rPr lang="es-ES" dirty="0">
                <a:solidFill>
                  <a:prstClr val="white"/>
                </a:solidFill>
              </a:rPr>
              <a:t>Gestión de la ansiedad.</a:t>
            </a:r>
          </a:p>
          <a:p>
            <a:pPr lvl="1"/>
            <a:r>
              <a:rPr lang="es-ES" dirty="0">
                <a:solidFill>
                  <a:prstClr val="white"/>
                </a:solidFill>
              </a:rPr>
              <a:t>Gestión de la ira.</a:t>
            </a:r>
          </a:p>
          <a:p>
            <a:pPr lvl="1"/>
            <a:r>
              <a:rPr lang="es-ES" dirty="0">
                <a:solidFill>
                  <a:prstClr val="white"/>
                </a:solidFill>
              </a:rPr>
              <a:t>Gestión de la tristeza.</a:t>
            </a:r>
          </a:p>
          <a:p>
            <a:r>
              <a:rPr lang="es-ES" dirty="0"/>
              <a:t>FACTOR DE PROTECCIÓN EMOCIONAL</a:t>
            </a:r>
          </a:p>
          <a:p>
            <a:pPr lvl="1"/>
            <a:r>
              <a:rPr lang="es-ES" dirty="0"/>
              <a:t>Nivel de Optimismo.</a:t>
            </a:r>
          </a:p>
          <a:p>
            <a:pPr lvl="1"/>
            <a:r>
              <a:rPr lang="es-ES" dirty="0"/>
              <a:t>Nivel de Autoestima.</a:t>
            </a:r>
          </a:p>
          <a:p>
            <a:pPr lvl="1"/>
            <a:r>
              <a:rPr lang="es-ES" dirty="0"/>
              <a:t>Expresividad Emocional.</a:t>
            </a:r>
          </a:p>
          <a:p>
            <a:pPr lvl="1"/>
            <a:r>
              <a:rPr lang="es-ES" dirty="0"/>
              <a:t>Nivel de motivación.</a:t>
            </a:r>
          </a:p>
          <a:p>
            <a:r>
              <a:rPr lang="es-ES" dirty="0"/>
              <a:t>MANIFESTACIONES CONDUCTUALES</a:t>
            </a:r>
          </a:p>
          <a:p>
            <a:pPr lvl="1"/>
            <a:r>
              <a:rPr lang="es-ES" dirty="0"/>
              <a:t>Alteración del sueño, Alteración de la Conducta Alimentaria, Abuso de </a:t>
            </a:r>
            <a:r>
              <a:rPr lang="es-ES" dirty="0" err="1"/>
              <a:t>pantallas,Disruptividad</a:t>
            </a:r>
            <a:r>
              <a:rPr lang="es-ES" dirty="0"/>
              <a:t>/Agresividad, Aislamiento Social.</a:t>
            </a:r>
          </a:p>
          <a:p>
            <a:endParaRPr lang="es-ES" dirty="0"/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4" name="Shape 160">
            <a:extLst>
              <a:ext uri="{FF2B5EF4-FFF2-40B4-BE49-F238E27FC236}">
                <a16:creationId xmlns:a16="http://schemas.microsoft.com/office/drawing/2014/main" id="{DF86D9FD-3551-4A4B-9D85-00D5B94DA368}"/>
              </a:ext>
            </a:extLst>
          </p:cNvPr>
          <p:cNvSpPr txBox="1"/>
          <p:nvPr/>
        </p:nvSpPr>
        <p:spPr>
          <a:xfrm>
            <a:off x="8209919" y="653606"/>
            <a:ext cx="4168525" cy="168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s-ES" dirty="0"/>
              <a:t>Análisis e intervención en las habilidades sociales y emocionales involucradas durante el confinamiento y vuelta a la escuela.</a:t>
            </a:r>
            <a:endParaRPr sz="1600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53B1E76-A306-4D0D-8899-B57092C15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3" r="10758" b="3"/>
          <a:stretch/>
        </p:blipFill>
        <p:spPr>
          <a:xfrm rot="10800000" flipH="1">
            <a:off x="8209919" y="1293697"/>
            <a:ext cx="3961056" cy="581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24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C37DDB7-CF1E-4923-8356-966F5F2A0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362D9DAF-241E-4594-BDF6-641F6D6A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D5F7A6CC-E753-44F2-9C9E-1B80D8190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38E899-0766-466A-A428-E28105C40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2"/>
          <a:stretch/>
        </p:blipFill>
        <p:spPr bwMode="auto">
          <a:xfrm>
            <a:off x="4664583" y="10"/>
            <a:ext cx="7552815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E1E1EAB6-C066-436F-B97B-506A3CAD0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05EAA8-D5FD-4EC7-AAD1-6AD327BD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s-ES" sz="3200"/>
              <a:t>Orientación Profesional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4A0584A2-7157-4FF9-BDF0-792791AE6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44B7C1-5666-45E0-911C-99121854A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13873"/>
            <a:ext cx="4791791" cy="4241266"/>
          </a:xfrm>
        </p:spPr>
        <p:txBody>
          <a:bodyPr>
            <a:normAutofit fontScale="92500" lnSpcReduction="20000"/>
          </a:bodyPr>
          <a:lstStyle/>
          <a:p>
            <a:r>
              <a:rPr lang="es-ES" sz="1600" dirty="0">
                <a:latin typeface="Helvetica" panose="020B0604020202020204" pitchFamily="34" charset="0"/>
              </a:rPr>
              <a:t>Es indispensable tener una clara visión de:</a:t>
            </a:r>
          </a:p>
          <a:p>
            <a:endParaRPr lang="es-ES" sz="1600" dirty="0">
              <a:latin typeface="Helvetica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ES" sz="1600" b="1" dirty="0">
                <a:latin typeface="Helvetica" panose="020B0604020202020204" pitchFamily="34" charset="0"/>
              </a:rPr>
              <a:t>Las habilidades intelectuales </a:t>
            </a:r>
            <a:r>
              <a:rPr lang="es-ES" sz="1600" dirty="0">
                <a:latin typeface="Helvetica" panose="020B0604020202020204" pitchFamily="34" charset="0"/>
              </a:rPr>
              <a:t>que condicionan el dominio de un área específica de conocimiento. Es el tipo de inteligencia que debe adaptarse a las características de la información dominante en una carrera.</a:t>
            </a:r>
          </a:p>
          <a:p>
            <a:pPr>
              <a:buFont typeface="+mj-lt"/>
              <a:buAutoNum type="arabicPeriod"/>
            </a:pPr>
            <a:r>
              <a:rPr lang="es-ES" sz="1600" b="1" dirty="0">
                <a:latin typeface="Helvetica" panose="020B0604020202020204" pitchFamily="34" charset="0"/>
              </a:rPr>
              <a:t>Las tendencias personales </a:t>
            </a:r>
            <a:r>
              <a:rPr lang="es-ES" sz="1600" dirty="0">
                <a:latin typeface="Helvetica" panose="020B0604020202020204" pitchFamily="34" charset="0"/>
              </a:rPr>
              <a:t>que influyen en el ambiente de ejecución de una carrera. La personalidad ya desarrollada en este momento, es crucial para que el alumno disfrute las actividades características de una carrera.</a:t>
            </a:r>
          </a:p>
          <a:p>
            <a:pPr>
              <a:buFont typeface="+mj-lt"/>
              <a:buAutoNum type="arabicPeriod"/>
            </a:pPr>
            <a:r>
              <a:rPr lang="es-ES" sz="1600" b="1" dirty="0">
                <a:latin typeface="Helvetica" panose="020B0604020202020204" pitchFamily="34" charset="0"/>
              </a:rPr>
              <a:t>Los estilos de aprendizaje </a:t>
            </a:r>
            <a:r>
              <a:rPr lang="es-ES" sz="1600" dirty="0">
                <a:latin typeface="Helvetica" panose="020B0604020202020204" pitchFamily="34" charset="0"/>
              </a:rPr>
              <a:t>que afectan el desempeño efectivo en una profesión. A diferencia de las exigencias académicas anteriores; la elección profesional exige un perfil específico y ya no general que debe analizarse para que haya armonía en los diferentes componentes de una decisión.</a:t>
            </a:r>
          </a:p>
          <a:p>
            <a:pPr marL="0" indent="0">
              <a:buNone/>
            </a:pPr>
            <a:br>
              <a:rPr lang="es-ES" sz="1000" dirty="0"/>
            </a:b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893997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9BCC5-BFA9-4BCB-B604-AD3BB605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¿Y si tengo dudas…?</a:t>
            </a:r>
            <a:br>
              <a:rPr lang="es-ES" dirty="0"/>
            </a:br>
            <a:r>
              <a:rPr lang="es-ES" dirty="0"/>
              <a:t>Contactar con el Departamento de Orientación.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FB02D4-BDBA-4AF0-A0E9-7A0C05067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8" y="5436745"/>
            <a:ext cx="4005924" cy="1336054"/>
          </a:xfrm>
        </p:spPr>
        <p:txBody>
          <a:bodyPr>
            <a:normAutofit/>
          </a:bodyPr>
          <a:lstStyle/>
          <a:p>
            <a:r>
              <a:rPr lang="es-ES" sz="1800" dirty="0"/>
              <a:t>Beatriz González-Barcia Horcajada.</a:t>
            </a:r>
          </a:p>
          <a:p>
            <a:r>
              <a:rPr lang="es-ES" sz="1800" dirty="0"/>
              <a:t>Marta Gómez Morales.</a:t>
            </a:r>
          </a:p>
          <a:p>
            <a:r>
              <a:rPr lang="es-ES" sz="1800" dirty="0"/>
              <a:t>Almudena Hernández Muñoz.</a:t>
            </a:r>
          </a:p>
        </p:txBody>
      </p:sp>
      <p:pic>
        <p:nvPicPr>
          <p:cNvPr id="4" name="Imagen 3" descr="Imagen que contiene flor, tabla, firmar, sostener&#10;&#10;Descripción generada automáticamente">
            <a:extLst>
              <a:ext uri="{FF2B5EF4-FFF2-40B4-BE49-F238E27FC236}">
                <a16:creationId xmlns:a16="http://schemas.microsoft.com/office/drawing/2014/main" id="{083583AF-FC1B-4433-94FE-9EDD16A03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080000">
            <a:off x="9527886" y="3036956"/>
            <a:ext cx="2604313" cy="347241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EA4534B-ED85-4B90-97F1-C231BFF5B36F}"/>
              </a:ext>
            </a:extLst>
          </p:cNvPr>
          <p:cNvSpPr txBox="1">
            <a:spLocks/>
          </p:cNvSpPr>
          <p:nvPr/>
        </p:nvSpPr>
        <p:spPr>
          <a:xfrm>
            <a:off x="3805498" y="4962612"/>
            <a:ext cx="6172503" cy="1142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588" dirty="0">
                <a:solidFill>
                  <a:schemeClr val="accent6">
                    <a:lumMod val="75000"/>
                  </a:schemeClr>
                </a:solidFill>
              </a:rPr>
              <a:t>Y ahora que…</a:t>
            </a:r>
          </a:p>
        </p:txBody>
      </p:sp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id="{9F087103-DCE3-40ED-B4FB-1F1EEE8FD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66" y="2170119"/>
            <a:ext cx="5799329" cy="1753735"/>
          </a:xfrm>
          <a:prstGeom prst="rect">
            <a:avLst/>
          </a:prstGeom>
        </p:spPr>
      </p:pic>
      <p:pic>
        <p:nvPicPr>
          <p:cNvPr id="8" name="Imagen 7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8BBA4454-79A4-482E-9A7B-815E4073B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48" y="562701"/>
            <a:ext cx="1533229" cy="16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80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3">
            <a:extLst>
              <a:ext uri="{FF2B5EF4-FFF2-40B4-BE49-F238E27FC236}">
                <a16:creationId xmlns:a16="http://schemas.microsoft.com/office/drawing/2014/main" id="{A7149A05-B19F-4A31-AE00-DB3C95F65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04814"/>
            <a:ext cx="3886200" cy="8143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2000">
                <a:solidFill>
                  <a:srgbClr val="FFFFFF"/>
                </a:solidFill>
                <a:latin typeface="Arial Black" panose="020B0A04020102020204" pitchFamily="34" charset="0"/>
              </a:rPr>
              <a:t>CICLO FORMATIVO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2000">
                <a:solidFill>
                  <a:srgbClr val="FFFFFF"/>
                </a:solidFill>
                <a:latin typeface="Arial Black" panose="020B0A04020102020204" pitchFamily="34" charset="0"/>
              </a:rPr>
              <a:t>DE GRADO SUPERIOR</a:t>
            </a:r>
            <a:endParaRPr lang="es-ES" altLang="es-ES" sz="20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75A15648-963A-4734-AE77-D06514A46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304800"/>
            <a:ext cx="914400" cy="6019800"/>
          </a:xfrm>
          <a:prstGeom prst="rect">
            <a:avLst/>
          </a:prstGeom>
          <a:gradFill rotWithShape="1">
            <a:gsLst>
              <a:gs pos="0">
                <a:srgbClr val="70CA02"/>
              </a:gs>
              <a:gs pos="100000">
                <a:srgbClr val="70CA02">
                  <a:gamma/>
                  <a:shade val="96078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0CA02"/>
            </a:extrusionClr>
          </a:sp3d>
        </p:spPr>
        <p:txBody>
          <a:bodyPr wrap="none" anchor="ctr">
            <a:flatTx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srgbClr val="70CA02"/>
              </a:solidFill>
              <a:effectDag name="">
                <a:cont type="tree" name="">
                  <a:effect ref="fillLine"/>
                  <a:outerShdw dist="38100" dir="13500000" algn="br">
                    <a:srgbClr val="B3FF57"/>
                  </a:outerShdw>
                </a:cont>
                <a:cont type="tree" name="">
                  <a:effect ref="fillLine"/>
                  <a:outerShdw dist="38100" dir="2700000" algn="tl">
                    <a:srgbClr val="437901"/>
                  </a:outerShdw>
                </a:cont>
                <a:effect ref="fillLine"/>
              </a:effectDag>
              <a:latin typeface="Times New Roman" panose="02020603050405020304" pitchFamily="18" charset="0"/>
            </a:endParaRPr>
          </a:p>
        </p:txBody>
      </p:sp>
      <p:sp>
        <p:nvSpPr>
          <p:cNvPr id="9220" name="WordArt 5">
            <a:extLst>
              <a:ext uri="{FF2B5EF4-FFF2-40B4-BE49-F238E27FC236}">
                <a16:creationId xmlns:a16="http://schemas.microsoft.com/office/drawing/2014/main" id="{41BF026A-0B9B-4984-82F2-94656E13C7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7162800" y="3124200"/>
            <a:ext cx="5486400" cy="304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hangingPunct="0">
              <a:spcBef>
                <a:spcPct val="0"/>
              </a:spcBef>
              <a:spcAft>
                <a:spcPct val="0"/>
              </a:spcAft>
            </a:pPr>
            <a:r>
              <a:rPr lang="es-ES" sz="20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latin typeface="Arial Black" panose="020B0A04020102020204" pitchFamily="34" charset="0"/>
              </a:rPr>
              <a:t>MUNDO LABORAL</a:t>
            </a:r>
          </a:p>
        </p:txBody>
      </p:sp>
      <p:sp>
        <p:nvSpPr>
          <p:cNvPr id="9221" name="AutoShape 6">
            <a:extLst>
              <a:ext uri="{FF2B5EF4-FFF2-40B4-BE49-F238E27FC236}">
                <a16:creationId xmlns:a16="http://schemas.microsoft.com/office/drawing/2014/main" id="{A0D8A4AC-2FEC-48E3-A846-FBC93B52A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14600"/>
            <a:ext cx="38862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2000">
                <a:solidFill>
                  <a:srgbClr val="FFFFFF"/>
                </a:solidFill>
                <a:latin typeface="Arial Black" panose="020B0A04020102020204" pitchFamily="34" charset="0"/>
              </a:rPr>
              <a:t>CICLO FORMATIVO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2000">
                <a:solidFill>
                  <a:srgbClr val="FFFFFF"/>
                </a:solidFill>
                <a:latin typeface="Arial Black" panose="020B0A04020102020204" pitchFamily="34" charset="0"/>
              </a:rPr>
              <a:t>DE GRADO MEDIO</a:t>
            </a:r>
            <a:endParaRPr lang="es-ES" altLang="es-ES" sz="20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9222" name="AutoShape 7">
            <a:extLst>
              <a:ext uri="{FF2B5EF4-FFF2-40B4-BE49-F238E27FC236}">
                <a16:creationId xmlns:a16="http://schemas.microsoft.com/office/drawing/2014/main" id="{6E29D6CB-AE53-44A8-9953-8ED5B0B33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029200"/>
            <a:ext cx="38862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2000">
                <a:solidFill>
                  <a:srgbClr val="FFFFFF"/>
                </a:solidFill>
                <a:latin typeface="Arial Black" panose="020B0A04020102020204" pitchFamily="34" charset="0"/>
              </a:rPr>
              <a:t>INICIACIÓN PROFESIONAL</a:t>
            </a:r>
            <a:endParaRPr lang="es-ES" altLang="es-ES" sz="20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9223" name="AutoShape 8">
            <a:extLst>
              <a:ext uri="{FF2B5EF4-FFF2-40B4-BE49-F238E27FC236}">
                <a16:creationId xmlns:a16="http://schemas.microsoft.com/office/drawing/2014/main" id="{8D4850AE-DA88-4B0C-B021-B0A3EDDB83BB}"/>
              </a:ext>
            </a:extLst>
          </p:cNvPr>
          <p:cNvCxnSpPr>
            <a:cxnSpLocks noChangeShapeType="1"/>
            <a:stCxn id="9222" idx="3"/>
            <a:endCxn id="16388" idx="1"/>
          </p:cNvCxnSpPr>
          <p:nvPr/>
        </p:nvCxnSpPr>
        <p:spPr bwMode="auto">
          <a:xfrm flipV="1">
            <a:off x="8686800" y="3314700"/>
            <a:ext cx="762000" cy="21717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AutoShape 9">
            <a:extLst>
              <a:ext uri="{FF2B5EF4-FFF2-40B4-BE49-F238E27FC236}">
                <a16:creationId xmlns:a16="http://schemas.microsoft.com/office/drawing/2014/main" id="{A94E6F2E-7BBE-4DF9-BE89-283BF336F0BE}"/>
              </a:ext>
            </a:extLst>
          </p:cNvPr>
          <p:cNvCxnSpPr>
            <a:cxnSpLocks noChangeShapeType="1"/>
            <a:stCxn id="9221" idx="3"/>
            <a:endCxn id="16388" idx="1"/>
          </p:cNvCxnSpPr>
          <p:nvPr/>
        </p:nvCxnSpPr>
        <p:spPr bwMode="auto">
          <a:xfrm>
            <a:off x="8686800" y="2971800"/>
            <a:ext cx="762000" cy="3429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5" name="AutoShape 10">
            <a:extLst>
              <a:ext uri="{FF2B5EF4-FFF2-40B4-BE49-F238E27FC236}">
                <a16:creationId xmlns:a16="http://schemas.microsoft.com/office/drawing/2014/main" id="{4FA4DA8F-7267-4294-8D6E-3061BD0B5673}"/>
              </a:ext>
            </a:extLst>
          </p:cNvPr>
          <p:cNvCxnSpPr>
            <a:cxnSpLocks noChangeShapeType="1"/>
            <a:stCxn id="9218" idx="3"/>
            <a:endCxn id="16388" idx="1"/>
          </p:cNvCxnSpPr>
          <p:nvPr/>
        </p:nvCxnSpPr>
        <p:spPr bwMode="auto">
          <a:xfrm>
            <a:off x="8686800" y="812800"/>
            <a:ext cx="762000" cy="25019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6" name="AutoShape 11">
            <a:extLst>
              <a:ext uri="{FF2B5EF4-FFF2-40B4-BE49-F238E27FC236}">
                <a16:creationId xmlns:a16="http://schemas.microsoft.com/office/drawing/2014/main" id="{2EAEFF68-1E91-4B5E-A5C0-7A740E418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733800"/>
            <a:ext cx="990600" cy="609600"/>
          </a:xfrm>
          <a:prstGeom prst="flowChartDecision">
            <a:avLst/>
          </a:prstGeom>
          <a:solidFill>
            <a:srgbClr val="FFFF00"/>
          </a:solidFill>
          <a:ln>
            <a:noFill/>
          </a:ln>
          <a:effectLst>
            <a:prstShdw prst="shdw17" dist="17961" dir="135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2000" b="1" dirty="0">
                <a:solidFill>
                  <a:srgbClr val="000000"/>
                </a:solidFill>
              </a:rPr>
              <a:t>directo</a:t>
            </a:r>
            <a:endParaRPr lang="es-ES" altLang="es-ES" sz="2000" b="1" dirty="0">
              <a:solidFill>
                <a:srgbClr val="000000"/>
              </a:solidFill>
            </a:endParaRPr>
          </a:p>
        </p:txBody>
      </p:sp>
      <p:cxnSp>
        <p:nvCxnSpPr>
          <p:cNvPr id="9227" name="AutoShape 12">
            <a:extLst>
              <a:ext uri="{FF2B5EF4-FFF2-40B4-BE49-F238E27FC236}">
                <a16:creationId xmlns:a16="http://schemas.microsoft.com/office/drawing/2014/main" id="{3144C81D-B021-4A71-BC81-6D1D818A0E63}"/>
              </a:ext>
            </a:extLst>
          </p:cNvPr>
          <p:cNvCxnSpPr>
            <a:cxnSpLocks noChangeShapeType="1"/>
            <a:stCxn id="9222" idx="0"/>
            <a:endCxn id="9226" idx="2"/>
          </p:cNvCxnSpPr>
          <p:nvPr/>
        </p:nvCxnSpPr>
        <p:spPr bwMode="auto">
          <a:xfrm flipV="1">
            <a:off x="6743700" y="4343400"/>
            <a:ext cx="0" cy="6858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>
            <a:prstShdw prst="shdw17" dist="17961" dir="135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8" name="AutoShape 13">
            <a:extLst>
              <a:ext uri="{FF2B5EF4-FFF2-40B4-BE49-F238E27FC236}">
                <a16:creationId xmlns:a16="http://schemas.microsoft.com/office/drawing/2014/main" id="{F221E3B9-1668-4BF3-8057-7B64CD3231E2}"/>
              </a:ext>
            </a:extLst>
          </p:cNvPr>
          <p:cNvCxnSpPr>
            <a:cxnSpLocks noChangeShapeType="1"/>
            <a:stCxn id="9226" idx="0"/>
            <a:endCxn id="9221" idx="2"/>
          </p:cNvCxnSpPr>
          <p:nvPr/>
        </p:nvCxnSpPr>
        <p:spPr bwMode="auto">
          <a:xfrm flipV="1">
            <a:off x="6743700" y="3429000"/>
            <a:ext cx="0" cy="3048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9" name="AutoShape 14">
            <a:extLst>
              <a:ext uri="{FF2B5EF4-FFF2-40B4-BE49-F238E27FC236}">
                <a16:creationId xmlns:a16="http://schemas.microsoft.com/office/drawing/2014/main" id="{75929FE9-947D-47C7-B3ED-0D314EEC1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1" y="457201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FFCC"/>
          </a:solidFill>
          <a:ln>
            <a:noFill/>
          </a:ln>
          <a:effectLst>
            <a:prstShdw prst="shdw17" dist="17961" dir="2700000">
              <a:srgbClr val="99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altLang="es-ES" sz="2400">
              <a:solidFill>
                <a:srgbClr val="000000"/>
              </a:solidFill>
            </a:endParaRPr>
          </a:p>
        </p:txBody>
      </p:sp>
      <p:sp>
        <p:nvSpPr>
          <p:cNvPr id="16399" name="AutoShape 15">
            <a:extLst>
              <a:ext uri="{FF2B5EF4-FFF2-40B4-BE49-F238E27FC236}">
                <a16:creationId xmlns:a16="http://schemas.microsoft.com/office/drawing/2014/main" id="{10A00168-B0B1-4F59-84D2-2585802C6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8600"/>
            <a:ext cx="1905000" cy="12954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UNIVERSIDAD</a:t>
            </a:r>
            <a:endParaRPr lang="es-E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6400" name="AutoShape 16">
            <a:extLst>
              <a:ext uri="{FF2B5EF4-FFF2-40B4-BE49-F238E27FC236}">
                <a16:creationId xmlns:a16="http://schemas.microsoft.com/office/drawing/2014/main" id="{F9946FB2-07AB-49A9-A83D-6EB3864C5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86000"/>
            <a:ext cx="2133600" cy="1905000"/>
          </a:xfrm>
          <a:prstGeom prst="can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rgbClr val="669900"/>
            </a:outerShdw>
          </a:effec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BACHILLERATO</a:t>
            </a:r>
            <a:endParaRPr lang="es-E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9232" name="AutoShape 17">
            <a:extLst>
              <a:ext uri="{FF2B5EF4-FFF2-40B4-BE49-F238E27FC236}">
                <a16:creationId xmlns:a16="http://schemas.microsoft.com/office/drawing/2014/main" id="{0A6BA393-8BDD-44E2-9CE9-CBC8AF6D3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1" y="1524001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FFCC"/>
          </a:solidFill>
          <a:ln w="9525">
            <a:solidFill>
              <a:srgbClr val="FFF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S" altLang="es-ES" sz="1600" b="1">
              <a:solidFill>
                <a:srgbClr val="3366FF"/>
              </a:solidFill>
            </a:endParaRPr>
          </a:p>
        </p:txBody>
      </p:sp>
      <p:sp>
        <p:nvSpPr>
          <p:cNvPr id="9233" name="AutoShape 18">
            <a:extLst>
              <a:ext uri="{FF2B5EF4-FFF2-40B4-BE49-F238E27FC236}">
                <a16:creationId xmlns:a16="http://schemas.microsoft.com/office/drawing/2014/main" id="{EDCACF99-0F5F-40A7-9315-2DED28F09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953000"/>
            <a:ext cx="2133600" cy="609600"/>
          </a:xfrm>
          <a:prstGeom prst="flowChartDelay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scene3d>
            <a:camera prst="legacyPerspectiveFront">
              <a:rot lat="1500000" lon="20099991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</p:spPr>
        <p:txBody>
          <a:bodyPr wrap="none" anchor="ctr">
            <a:flatTx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S" altLang="es-ES" sz="800">
              <a:solidFill>
                <a:srgbClr val="000000"/>
              </a:solidFill>
            </a:endParaRPr>
          </a:p>
        </p:txBody>
      </p:sp>
      <p:sp>
        <p:nvSpPr>
          <p:cNvPr id="16403" name="Text Box 19">
            <a:extLst>
              <a:ext uri="{FF2B5EF4-FFF2-40B4-BE49-F238E27FC236}">
                <a16:creationId xmlns:a16="http://schemas.microsoft.com/office/drawing/2014/main" id="{7EB344FD-F3EC-44EB-8AAC-5A42C75D9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50292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ESO</a:t>
            </a:r>
            <a:endParaRPr lang="es-ES" sz="2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6404" name="AutoShape 20">
            <a:extLst>
              <a:ext uri="{FF2B5EF4-FFF2-40B4-BE49-F238E27FC236}">
                <a16:creationId xmlns:a16="http://schemas.microsoft.com/office/drawing/2014/main" id="{4166144D-5120-4432-8F18-F30BF6E69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1" y="4038601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TÍTULO GESO</a:t>
            </a:r>
            <a:endParaRPr lang="es-ES" sz="1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9236" name="AutoShape 21">
            <a:extLst>
              <a:ext uri="{FF2B5EF4-FFF2-40B4-BE49-F238E27FC236}">
                <a16:creationId xmlns:a16="http://schemas.microsoft.com/office/drawing/2014/main" id="{E6B02DF4-2A1E-4E72-9184-F6932FA82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95600"/>
            <a:ext cx="685800" cy="1676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ffectLst>
            <a:prstShdw prst="shdw17" dist="17961" dir="2700000">
              <a:srgbClr val="99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1600" b="1">
                <a:solidFill>
                  <a:srgbClr val="3366FF"/>
                </a:solidFill>
              </a:rPr>
              <a:t>           </a:t>
            </a:r>
            <a:r>
              <a:rPr lang="es-ES_tradnl" altLang="es-ES" sz="1600" b="1">
                <a:solidFill>
                  <a:srgbClr val="000000"/>
                </a:solidFill>
                <a:latin typeface="Tahoma" panose="020B0604030504040204" pitchFamily="34" charset="0"/>
              </a:rPr>
              <a:t>TÍTULO</a:t>
            </a:r>
            <a:r>
              <a:rPr lang="es-ES_tradnl" altLang="es-ES" sz="1600" b="1">
                <a:solidFill>
                  <a:srgbClr val="000000"/>
                </a:solidFill>
              </a:rPr>
              <a:t> GESO</a:t>
            </a:r>
            <a:endParaRPr lang="es-ES" altLang="es-ES" sz="1600" b="1">
              <a:solidFill>
                <a:srgbClr val="000000"/>
              </a:solidFill>
            </a:endParaRPr>
          </a:p>
        </p:txBody>
      </p:sp>
      <p:sp>
        <p:nvSpPr>
          <p:cNvPr id="9237" name="AutoShape 22">
            <a:extLst>
              <a:ext uri="{FF2B5EF4-FFF2-40B4-BE49-F238E27FC236}">
                <a16:creationId xmlns:a16="http://schemas.microsoft.com/office/drawing/2014/main" id="{5A008369-12B9-489A-8BE2-39580E886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914400"/>
            <a:ext cx="990600" cy="1676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ffectLst>
            <a:prstShdw prst="shdw17" dist="17961" dir="2700000">
              <a:srgbClr val="99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6407" name="AutoShape 23">
            <a:extLst>
              <a:ext uri="{FF2B5EF4-FFF2-40B4-BE49-F238E27FC236}">
                <a16:creationId xmlns:a16="http://schemas.microsoft.com/office/drawing/2014/main" id="{D18E225F-E924-4800-8819-02B905E4C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029200"/>
            <a:ext cx="1524000" cy="685800"/>
          </a:xfrm>
          <a:prstGeom prst="curvedUpArrow">
            <a:avLst>
              <a:gd name="adj1" fmla="val 44444"/>
              <a:gd name="adj2" fmla="val 88889"/>
              <a:gd name="adj3" fmla="val 33333"/>
            </a:avLst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ES" sz="1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6408" name="Text Box 24">
            <a:extLst>
              <a:ext uri="{FF2B5EF4-FFF2-40B4-BE49-F238E27FC236}">
                <a16:creationId xmlns:a16="http://schemas.microsoft.com/office/drawing/2014/main" id="{AF217120-D94C-4D43-AAC7-5ADE8F568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075" y="4338639"/>
            <a:ext cx="1822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CERTIFICADO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PROFESIONAL</a:t>
            </a:r>
            <a:endParaRPr lang="es-ES" sz="1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6409" name="Text Box 25">
            <a:extLst>
              <a:ext uri="{FF2B5EF4-FFF2-40B4-BE49-F238E27FC236}">
                <a16:creationId xmlns:a16="http://schemas.microsoft.com/office/drawing/2014/main" id="{2E72232E-1078-4FD5-9083-0103E4543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576" y="2038350"/>
            <a:ext cx="1211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TÉCNICO</a:t>
            </a:r>
            <a:endParaRPr lang="es-ES" sz="1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6410" name="Text Box 26">
            <a:extLst>
              <a:ext uri="{FF2B5EF4-FFF2-40B4-BE49-F238E27FC236}">
                <a16:creationId xmlns:a16="http://schemas.microsoft.com/office/drawing/2014/main" id="{1EE63BAD-6DD3-44BF-BD04-54F29B3EA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289" y="-11113"/>
            <a:ext cx="2479675" cy="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TÉCNICO SUPERIOR</a:t>
            </a:r>
            <a:endParaRPr lang="es-ES" sz="1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242" name="Text Box 27">
            <a:extLst>
              <a:ext uri="{FF2B5EF4-FFF2-40B4-BE49-F238E27FC236}">
                <a16:creationId xmlns:a16="http://schemas.microsoft.com/office/drawing/2014/main" id="{79C3415C-ECA4-45A1-8669-14D2A0674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1281114"/>
            <a:ext cx="1841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S" altLang="es-ES" sz="1600" b="1">
              <a:solidFill>
                <a:srgbClr val="3366FF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S" altLang="es-ES" sz="800">
              <a:solidFill>
                <a:srgbClr val="000000"/>
              </a:solidFill>
            </a:endParaRPr>
          </a:p>
        </p:txBody>
      </p:sp>
      <p:sp>
        <p:nvSpPr>
          <p:cNvPr id="16412" name="Text Box 28">
            <a:extLst>
              <a:ext uri="{FF2B5EF4-FFF2-40B4-BE49-F238E27FC236}">
                <a16:creationId xmlns:a16="http://schemas.microsoft.com/office/drawing/2014/main" id="{94B717D7-11BD-4C91-9191-D8BACCF72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989139"/>
            <a:ext cx="2089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TÍTULO BACHILLERATO</a:t>
            </a:r>
            <a:endParaRPr lang="es-ES" sz="1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6414" name="Text Box 30">
            <a:extLst>
              <a:ext uri="{FF2B5EF4-FFF2-40B4-BE49-F238E27FC236}">
                <a16:creationId xmlns:a16="http://schemas.microsoft.com/office/drawing/2014/main" id="{78C1FAEE-2A06-4B14-94CE-A5E6940F2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276350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PAU</a:t>
            </a:r>
            <a:endParaRPr lang="es-ES" sz="1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6415" name="AutoShape 31">
            <a:extLst>
              <a:ext uri="{FF2B5EF4-FFF2-40B4-BE49-F238E27FC236}">
                <a16:creationId xmlns:a16="http://schemas.microsoft.com/office/drawing/2014/main" id="{4949B8FA-EA47-4031-93B9-4CE575E58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867400"/>
            <a:ext cx="2362200" cy="762000"/>
          </a:xfrm>
          <a:prstGeom prst="upArrowCallout">
            <a:avLst>
              <a:gd name="adj1" fmla="val 77500"/>
              <a:gd name="adj2" fmla="val 77500"/>
              <a:gd name="adj3" fmla="val 16667"/>
              <a:gd name="adj4" fmla="val 66667"/>
            </a:avLst>
          </a:prstGeom>
          <a:solidFill>
            <a:srgbClr val="FFCF4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F49"/>
            </a:extrusionClr>
          </a:sp3d>
        </p:spPr>
        <p:txBody>
          <a:bodyPr wrap="none" anchor="ctr">
            <a:flatTx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ED.PRIMARIA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ED.INFANTIL</a:t>
            </a:r>
            <a:endParaRPr lang="es-E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9247" name="AutoShape 33">
            <a:extLst>
              <a:ext uri="{FF2B5EF4-FFF2-40B4-BE49-F238E27FC236}">
                <a16:creationId xmlns:a16="http://schemas.microsoft.com/office/drawing/2014/main" id="{4C58ACC7-0AD5-4878-A22B-A99F32833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447800"/>
            <a:ext cx="990600" cy="609600"/>
          </a:xfrm>
          <a:prstGeom prst="flowChartDecision">
            <a:avLst/>
          </a:prstGeom>
          <a:solidFill>
            <a:srgbClr val="FFFF00"/>
          </a:solidFill>
          <a:ln>
            <a:noFill/>
          </a:ln>
          <a:effectLst>
            <a:prstShdw prst="shdw17" dist="17961" dir="135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2000" b="1" dirty="0">
                <a:solidFill>
                  <a:srgbClr val="000000"/>
                </a:solidFill>
              </a:rPr>
              <a:t>directo</a:t>
            </a:r>
            <a:endParaRPr lang="es-ES" altLang="es-ES" sz="2000" b="1" dirty="0">
              <a:solidFill>
                <a:srgbClr val="000000"/>
              </a:solidFill>
            </a:endParaRPr>
          </a:p>
        </p:txBody>
      </p:sp>
      <p:sp>
        <p:nvSpPr>
          <p:cNvPr id="9248" name="AutoShape 34">
            <a:extLst>
              <a:ext uri="{FF2B5EF4-FFF2-40B4-BE49-F238E27FC236}">
                <a16:creationId xmlns:a16="http://schemas.microsoft.com/office/drawing/2014/main" id="{6A5B254C-EC87-4E2B-B092-2F5D45CD5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1" y="3505200"/>
            <a:ext cx="485775" cy="990600"/>
          </a:xfrm>
          <a:prstGeom prst="upArrow">
            <a:avLst>
              <a:gd name="adj1" fmla="val 50000"/>
              <a:gd name="adj2" fmla="val 50980"/>
            </a:avLst>
          </a:prstGeom>
          <a:solidFill>
            <a:srgbClr val="FFFFCC"/>
          </a:solidFill>
          <a:ln>
            <a:noFill/>
          </a:ln>
          <a:effectLst>
            <a:prstShdw prst="shdw17" dist="17961" dir="2700000">
              <a:srgbClr val="99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altLang="es-ES" sz="2400">
              <a:solidFill>
                <a:srgbClr val="000000"/>
              </a:solidFill>
            </a:endParaRPr>
          </a:p>
        </p:txBody>
      </p:sp>
      <p:cxnSp>
        <p:nvCxnSpPr>
          <p:cNvPr id="9249" name="AutoShape 35">
            <a:extLst>
              <a:ext uri="{FF2B5EF4-FFF2-40B4-BE49-F238E27FC236}">
                <a16:creationId xmlns:a16="http://schemas.microsoft.com/office/drawing/2014/main" id="{A5C54F0B-3037-4B97-89D1-137561F40A0B}"/>
              </a:ext>
            </a:extLst>
          </p:cNvPr>
          <p:cNvCxnSpPr>
            <a:cxnSpLocks noChangeShapeType="1"/>
            <a:stCxn id="9221" idx="0"/>
            <a:endCxn id="9247" idx="2"/>
          </p:cNvCxnSpPr>
          <p:nvPr/>
        </p:nvCxnSpPr>
        <p:spPr bwMode="auto">
          <a:xfrm flipV="1">
            <a:off x="6743700" y="2057400"/>
            <a:ext cx="0" cy="4572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>
            <a:prstShdw prst="shdw17" dist="17961" dir="135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0" name="AutoShape 36">
            <a:extLst>
              <a:ext uri="{FF2B5EF4-FFF2-40B4-BE49-F238E27FC236}">
                <a16:creationId xmlns:a16="http://schemas.microsoft.com/office/drawing/2014/main" id="{37C717F1-CD88-4C67-9EB9-9F021D3776EB}"/>
              </a:ext>
            </a:extLst>
          </p:cNvPr>
          <p:cNvCxnSpPr>
            <a:cxnSpLocks noChangeShapeType="1"/>
            <a:stCxn id="9247" idx="0"/>
            <a:endCxn id="9218" idx="2"/>
          </p:cNvCxnSpPr>
          <p:nvPr/>
        </p:nvCxnSpPr>
        <p:spPr bwMode="auto">
          <a:xfrm flipV="1">
            <a:off x="6743700" y="1219200"/>
            <a:ext cx="0" cy="2286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>
            <a:prstShdw prst="shdw17" dist="17961" dir="135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1" name="AutoShape 37">
            <a:extLst>
              <a:ext uri="{FF2B5EF4-FFF2-40B4-BE49-F238E27FC236}">
                <a16:creationId xmlns:a16="http://schemas.microsoft.com/office/drawing/2014/main" id="{563228C2-24F0-4B89-A100-F9B472E7C01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800600" y="4038600"/>
            <a:ext cx="990600" cy="990600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rgbClr val="FFFFCC"/>
          </a:solidFill>
          <a:ln>
            <a:noFill/>
          </a:ln>
          <a:effectLst>
            <a:prstShdw prst="shdw17" dist="17961" dir="2700000">
              <a:srgbClr val="99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altLang="es-ES" sz="2400">
              <a:solidFill>
                <a:srgbClr val="000000"/>
              </a:solidFill>
            </a:endParaRPr>
          </a:p>
        </p:txBody>
      </p:sp>
      <p:sp>
        <p:nvSpPr>
          <p:cNvPr id="16422" name="Text Box 38">
            <a:extLst>
              <a:ext uri="{FF2B5EF4-FFF2-40B4-BE49-F238E27FC236}">
                <a16:creationId xmlns:a16="http://schemas.microsoft.com/office/drawing/2014/main" id="{FDC7213F-6ABC-4870-8499-FAF34D673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1" y="4567238"/>
            <a:ext cx="173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TÍTULO GESO</a:t>
            </a:r>
            <a:endParaRPr lang="es-ES" sz="1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6423" name="Text Box 39">
            <a:extLst>
              <a:ext uri="{FF2B5EF4-FFF2-40B4-BE49-F238E27FC236}">
                <a16:creationId xmlns:a16="http://schemas.microsoft.com/office/drawing/2014/main" id="{BFC95922-0F02-4F0E-819B-247C6F680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6" y="6308726"/>
            <a:ext cx="5940425" cy="39687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366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>
                <a:solidFill>
                  <a:srgbClr val="FF0000"/>
                </a:solidFill>
                <a:latin typeface="Arial Black" pitchFamily="34" charset="0"/>
              </a:rPr>
              <a:t>ESTRUCTURA DEL SISTEMA EDUCATIVO</a:t>
            </a:r>
            <a:endParaRPr lang="es-ES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edical Devices">
            <a:extLst>
              <a:ext uri="{FF2B5EF4-FFF2-40B4-BE49-F238E27FC236}">
                <a16:creationId xmlns:a16="http://schemas.microsoft.com/office/drawing/2014/main" id="{974F04A5-72D2-4E41-8A90-47058DF0C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ctangle 3">
            <a:extLst>
              <a:ext uri="{FF2B5EF4-FFF2-40B4-BE49-F238E27FC236}">
                <a16:creationId xmlns:a16="http://schemas.microsoft.com/office/drawing/2014/main" id="{70EA5E9E-AB8C-48FA-832B-58580BC24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04801"/>
            <a:ext cx="7924800" cy="892175"/>
          </a:xfrm>
          <a:gradFill rotWithShape="1">
            <a:gsLst>
              <a:gs pos="0">
                <a:srgbClr val="FFE4C9"/>
              </a:gs>
              <a:gs pos="100000">
                <a:srgbClr val="FFE4C9">
                  <a:gamma/>
                  <a:shade val="66275"/>
                  <a:invGamma/>
                </a:srgbClr>
              </a:gs>
            </a:gsLst>
            <a:lin ang="5400000" scaled="1"/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E4C9"/>
            </a:extrusionClr>
          </a:sp3d>
        </p:spPr>
        <p:txBody>
          <a:bodyPr>
            <a:flatTx/>
          </a:bodyPr>
          <a:lstStyle/>
          <a:p>
            <a:pPr eaLnBrk="1" hangingPunct="1">
              <a:defRPr/>
            </a:pPr>
            <a:r>
              <a:rPr kumimoji="1" lang="es-ES" sz="5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kumimoji="1" lang="es-ES_tradnl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¿Qué quiero ser?</a:t>
            </a:r>
            <a:endParaRPr kumimoji="1" lang="es-ES" sz="5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3D9610CD-E350-4A9B-875A-F938064EF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95551" y="2492375"/>
            <a:ext cx="7921625" cy="15240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CCFF"/>
              </a:buClr>
              <a:buFontTx/>
              <a:buNone/>
              <a:defRPr/>
            </a:pPr>
            <a:r>
              <a:rPr lang="es-ES_tradnl" sz="5400" b="1"/>
              <a:t>		</a:t>
            </a:r>
            <a:r>
              <a:rPr lang="es-ES_tradnl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* Proyectos 	personales 		de estudio y/o trabajo.</a:t>
            </a:r>
            <a:endParaRPr lang="es-ES" sz="40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125" name="AutoShape 5">
            <a:extLst>
              <a:ext uri="{FF2B5EF4-FFF2-40B4-BE49-F238E27FC236}">
                <a16:creationId xmlns:a16="http://schemas.microsoft.com/office/drawing/2014/main" id="{C2B83AA7-6787-48F1-893E-E154310AE181}"/>
              </a:ext>
            </a:extLst>
          </p:cNvPr>
          <p:cNvSpPr>
            <a:spLocks/>
          </p:cNvSpPr>
          <p:nvPr/>
        </p:nvSpPr>
        <p:spPr bwMode="auto">
          <a:xfrm>
            <a:off x="3143250" y="2420938"/>
            <a:ext cx="381000" cy="2133600"/>
          </a:xfrm>
          <a:prstGeom prst="leftBrace">
            <a:avLst>
              <a:gd name="adj1" fmla="val 46667"/>
              <a:gd name="adj2" fmla="val 50000"/>
            </a:avLst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es-ES" altLang="es-ES" sz="3600">
              <a:solidFill>
                <a:srgbClr val="FF0000"/>
              </a:solidFill>
            </a:endParaRPr>
          </a:p>
        </p:txBody>
      </p:sp>
      <p:cxnSp>
        <p:nvCxnSpPr>
          <p:cNvPr id="5126" name="AutoShape 6">
            <a:extLst>
              <a:ext uri="{FF2B5EF4-FFF2-40B4-BE49-F238E27FC236}">
                <a16:creationId xmlns:a16="http://schemas.microsoft.com/office/drawing/2014/main" id="{1D97004D-2D46-451C-9516-73262E67B210}"/>
              </a:ext>
            </a:extLst>
          </p:cNvPr>
          <p:cNvCxnSpPr>
            <a:cxnSpLocks noChangeShapeType="1"/>
            <a:stCxn id="92163" idx="1"/>
            <a:endCxn id="5125" idx="1"/>
          </p:cNvCxnSpPr>
          <p:nvPr/>
        </p:nvCxnSpPr>
        <p:spPr bwMode="auto">
          <a:xfrm rot="10800000" flipH="1" flipV="1">
            <a:off x="2286001" y="750888"/>
            <a:ext cx="828675" cy="2736850"/>
          </a:xfrm>
          <a:prstGeom prst="bentConnector3">
            <a:avLst>
              <a:gd name="adj1" fmla="val -27588"/>
            </a:avLst>
          </a:prstGeom>
          <a:noFill/>
          <a:ln w="5715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8" name="Picture 9" descr="foto_animales">
            <a:extLst>
              <a:ext uri="{FF2B5EF4-FFF2-40B4-BE49-F238E27FC236}">
                <a16:creationId xmlns:a16="http://schemas.microsoft.com/office/drawing/2014/main" id="{CCE53B69-C704-48C2-8F7A-58E0A6765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229226"/>
            <a:ext cx="24114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mecanico">
            <a:extLst>
              <a:ext uri="{FF2B5EF4-FFF2-40B4-BE49-F238E27FC236}">
                <a16:creationId xmlns:a16="http://schemas.microsoft.com/office/drawing/2014/main" id="{BA6AA42F-5CDB-46D9-82FD-8BDCFB1C3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6" y="5013326"/>
            <a:ext cx="19907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 descr="PORTADA">
            <a:extLst>
              <a:ext uri="{FF2B5EF4-FFF2-40B4-BE49-F238E27FC236}">
                <a16:creationId xmlns:a16="http://schemas.microsoft.com/office/drawing/2014/main" id="{1C9BA429-9C15-401D-9B56-12B9248CA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5013326"/>
            <a:ext cx="284321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3" descr="s_links">
            <a:extLst>
              <a:ext uri="{FF2B5EF4-FFF2-40B4-BE49-F238E27FC236}">
                <a16:creationId xmlns:a16="http://schemas.microsoft.com/office/drawing/2014/main" id="{5487128E-39F8-459B-80E2-0C9FC39A4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5013326"/>
            <a:ext cx="19780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F220A40-4B18-420B-95D0-FE08147D0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2A558B5-FAB6-4B49-A2BC-116B5A7A8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D09F9FB-7397-4B6E-88E4-AD0749C1C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9C2762-8840-40B6-9A31-43E08C87E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1AB05C-B92C-41F4-B7BE-78C734F8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Autofit/>
          </a:bodyPr>
          <a:lstStyle/>
          <a:p>
            <a:r>
              <a:rPr lang="es-ES" sz="2400" dirty="0">
                <a:highlight>
                  <a:srgbClr val="0000FF"/>
                </a:highlight>
              </a:rPr>
              <a:t>Realizar </a:t>
            </a:r>
            <a:r>
              <a:rPr lang="es-ES" sz="2400" b="1" dirty="0">
                <a:highlight>
                  <a:srgbClr val="0000FF"/>
                </a:highlight>
              </a:rPr>
              <a:t>evaluaciones psicopedagógica a todos los alumnos, </a:t>
            </a:r>
            <a:r>
              <a:rPr lang="es-ES" sz="2400" dirty="0">
                <a:highlight>
                  <a:srgbClr val="0000FF"/>
                </a:highlight>
              </a:rPr>
              <a:t>i</a:t>
            </a:r>
            <a:r>
              <a:rPr lang="es-ES" sz="2400" b="1" dirty="0">
                <a:highlight>
                  <a:srgbClr val="0000FF"/>
                </a:highlight>
              </a:rPr>
              <a:t>nformes</a:t>
            </a:r>
            <a:r>
              <a:rPr lang="es-ES" sz="2400" dirty="0">
                <a:highlight>
                  <a:srgbClr val="0000FF"/>
                </a:highlight>
              </a:rPr>
              <a:t> y </a:t>
            </a:r>
            <a:r>
              <a:rPr lang="es-ES" sz="2400" b="1" dirty="0">
                <a:highlight>
                  <a:srgbClr val="0000FF"/>
                </a:highlight>
              </a:rPr>
              <a:t>dictámenes</a:t>
            </a:r>
            <a:r>
              <a:rPr lang="es-ES" sz="2400" dirty="0">
                <a:highlight>
                  <a:srgbClr val="0000FF"/>
                </a:highlight>
              </a:rPr>
              <a:t> a los alumnos de Necesidades Educativas especiales.</a:t>
            </a:r>
            <a:br>
              <a:rPr lang="es-ES" sz="2400" dirty="0">
                <a:highlight>
                  <a:srgbClr val="0000FF"/>
                </a:highlight>
              </a:rPr>
            </a:br>
            <a:endParaRPr lang="es-ES" sz="24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F4A7334-645F-4132-929A-EA1A55ACE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48B26-C81E-4A61-9F4F-E42D7A1D3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rmAutofit/>
          </a:bodyPr>
          <a:lstStyle/>
          <a:p>
            <a:r>
              <a:rPr lang="es-ES_tradnl" altLang="es-ES" sz="1400" b="1">
                <a:latin typeface="Tahoma" panose="020B0604030504040204" pitchFamily="34" charset="0"/>
              </a:rPr>
              <a:t>UN PROCESO DE RECOGIDA, ANÁLISIS Y VALORACIÓN DE LA INFORMACIÓN RELEVANTE SOBRE LOS DISTINTOS ELEMENTOS QUE INTERVIENEN EN EL PROCESO DE ENSEÑANZA Y APRENDIZAJE.			</a:t>
            </a:r>
          </a:p>
          <a:p>
            <a:r>
              <a:rPr lang="es-ES_tradnl" altLang="es-ES" sz="1400" b="1">
                <a:latin typeface="Tahoma" panose="020B0604030504040204" pitchFamily="34" charset="0"/>
              </a:rPr>
              <a:t>PARA: </a:t>
            </a:r>
            <a:endParaRPr lang="es-ES" altLang="es-ES" sz="1400" b="1"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es-ES" sz="1400" b="1">
                <a:latin typeface="Tahoma" panose="020B0604030504040204" pitchFamily="34" charset="0"/>
              </a:rPr>
              <a:t>IDENTIFICAR LAS NECESIDADES EDUCATIVAS  DE DETERMINADOS ALUMNOS QUE PRESENTAN O PUEDEN PRESENTAR DESAJUSTES EN SU DESARROLLO PERSONAL Y/O ACADÉMICO, </a:t>
            </a:r>
            <a:endParaRPr lang="es-ES" altLang="es-ES" sz="1400" b="1"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es-ES" sz="1400" b="1">
                <a:latin typeface="Tahoma" panose="020B0604030504040204" pitchFamily="34" charset="0"/>
              </a:rPr>
              <a:t>Y PARA FUNDAMENTAR Y CONCRETAR LAS DECISIONES RESPECTO A LA PROPUESTA CURRICULAR Y AL TIPO DE AYUDAS QUE AQUELLOS PUEDEN PRECISAR PARA PROGRESAR EN EL DESARROLLO DE LAS DISTINTAS CAPACIDADES</a:t>
            </a:r>
            <a:endParaRPr lang="es-ES" sz="14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6EB63A-BAD8-44C1-8D44-73BE908A1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86868D27-EBC3-4CEA-B7C5-F05444C79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85" y="640080"/>
            <a:ext cx="1226358" cy="1284145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EF7A944-B161-4ABF-BF1A-16DD190EA07F}"/>
              </a:ext>
            </a:extLst>
          </p:cNvPr>
          <p:cNvSpPr/>
          <p:nvPr/>
        </p:nvSpPr>
        <p:spPr>
          <a:xfrm>
            <a:off x="6720782" y="1423316"/>
            <a:ext cx="4668980" cy="479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CLAVES PARA INTERPRETAR…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pruebas</a:t>
            </a: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colectivas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hacen en clase y su rendimiento se puede ver alterado por el ambiente.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CALCULAN EL CI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(para saber el CI hay que hacer otro tipo de pruebas estandarizadas)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se interpreta ni proyecta NADA. Los resultados son los obtenidos por cada alumno, baremados con alumnos de la misma edad y nivel académico de la CAM.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considera nivel bajo los marcados en zona </a:t>
            </a: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ROJA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ALTOS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Buen funcionamiento.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BAJOS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Analizar posibles causas.</a:t>
            </a:r>
          </a:p>
        </p:txBody>
      </p:sp>
    </p:spTree>
    <p:extLst>
      <p:ext uri="{BB962C8B-B14F-4D97-AF65-F5344CB8AC3E}">
        <p14:creationId xmlns:p14="http://schemas.microsoft.com/office/powerpoint/2010/main" val="36443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B1677C6C-9F59-4451-A325-E805591F42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04801"/>
            <a:ext cx="8077200" cy="676275"/>
          </a:xfr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66275"/>
                  <a:invGamma/>
                </a:srgbClr>
              </a:gs>
            </a:gsLst>
            <a:lin ang="5400000" scaled="1"/>
          </a:gradFill>
          <a:scene3d>
            <a:camera prst="legacyObliqueTopRigh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>
            <a:flatTx/>
          </a:bodyPr>
          <a:lstStyle/>
          <a:p>
            <a:pPr eaLnBrk="1" hangingPunct="1">
              <a:defRPr/>
            </a:pPr>
            <a:r>
              <a:rPr kumimoji="1" lang="es-ES_tradnl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¿Qué se me da bien?</a:t>
            </a:r>
            <a:endParaRPr kumimoji="1" lang="es-E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6147" name="Picture 8" descr="zapping">
            <a:extLst>
              <a:ext uri="{FF2B5EF4-FFF2-40B4-BE49-F238E27FC236}">
                <a16:creationId xmlns:a16="http://schemas.microsoft.com/office/drawing/2014/main" id="{8883DD13-FE2C-4CD7-BEEB-4A5D69ADB1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557">
            <a:off x="5719764" y="1903414"/>
            <a:ext cx="4681537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AutoShape 16">
            <a:extLst>
              <a:ext uri="{FF2B5EF4-FFF2-40B4-BE49-F238E27FC236}">
                <a16:creationId xmlns:a16="http://schemas.microsoft.com/office/drawing/2014/main" id="{14060F70-563F-4AC4-848B-30DCF9F75A6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415257" y="1701007"/>
            <a:ext cx="2735262" cy="20161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</p:spPr>
        <p:txBody>
          <a:bodyPr rot="10800000" vert="eaVert" wrap="none" anchor="ctr">
            <a:flatTx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ES" altLang="es-ES"/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3D9B9A52-8CC1-42A2-A46C-B2A7F6C1AA3A}"/>
              </a:ext>
            </a:extLst>
          </p:cNvPr>
          <p:cNvGrpSpPr>
            <a:grpSpLocks/>
          </p:cNvGrpSpPr>
          <p:nvPr/>
        </p:nvGrpSpPr>
        <p:grpSpPr bwMode="auto">
          <a:xfrm>
            <a:off x="6527800" y="2205038"/>
            <a:ext cx="3276600" cy="3644900"/>
            <a:chOff x="3460" y="1444"/>
            <a:chExt cx="2064" cy="2296"/>
          </a:xfrm>
        </p:grpSpPr>
        <p:sp>
          <p:nvSpPr>
            <p:cNvPr id="5138" name="Line 18">
              <a:extLst>
                <a:ext uri="{FF2B5EF4-FFF2-40B4-BE49-F238E27FC236}">
                  <a16:creationId xmlns:a16="http://schemas.microsoft.com/office/drawing/2014/main" id="{7263C405-F3F9-42F1-8156-BB03C26443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96" y="1444"/>
              <a:ext cx="1928" cy="2296"/>
            </a:xfrm>
            <a:prstGeom prst="line">
              <a:avLst/>
            </a:prstGeom>
            <a:noFill/>
            <a:ln w="158750">
              <a:solidFill>
                <a:schemeClr val="hlink"/>
              </a:solidFill>
              <a:round/>
              <a:headEnd/>
              <a:tailEnd/>
            </a:ln>
            <a:effectLst>
              <a:prstShdw prst="shdw18" dist="17961" dir="135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s-ES" sz="2400"/>
            </a:p>
          </p:txBody>
        </p:sp>
        <p:sp>
          <p:nvSpPr>
            <p:cNvPr id="5139" name="Line 19">
              <a:extLst>
                <a:ext uri="{FF2B5EF4-FFF2-40B4-BE49-F238E27FC236}">
                  <a16:creationId xmlns:a16="http://schemas.microsoft.com/office/drawing/2014/main" id="{93F6DA6F-AFCA-4EE4-81CA-7BF109B1E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0" y="1444"/>
              <a:ext cx="1624" cy="2200"/>
            </a:xfrm>
            <a:prstGeom prst="line">
              <a:avLst/>
            </a:prstGeom>
            <a:noFill/>
            <a:ln w="158750">
              <a:solidFill>
                <a:schemeClr val="hlink"/>
              </a:solidFill>
              <a:round/>
              <a:headEnd/>
              <a:tailEnd/>
            </a:ln>
            <a:effectLst>
              <a:prstShdw prst="shdw17" dist="17961" dir="27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s-ES" sz="2400"/>
            </a:p>
          </p:txBody>
        </p:sp>
      </p:grpSp>
      <p:sp>
        <p:nvSpPr>
          <p:cNvPr id="5124" name="Rectangle 4">
            <a:extLst>
              <a:ext uri="{FF2B5EF4-FFF2-40B4-BE49-F238E27FC236}">
                <a16:creationId xmlns:a16="http://schemas.microsoft.com/office/drawing/2014/main" id="{FBA281C5-418E-4EE5-BC27-624B8ACDA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4941889"/>
            <a:ext cx="8001000" cy="1603375"/>
          </a:xfr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FF9933"/>
              </a:buClr>
              <a:buFont typeface="Wingdings" panose="05000000000000000000" pitchFamily="2" charset="2"/>
              <a:buChar char="Ü"/>
            </a:pPr>
            <a:r>
              <a:rPr lang="es-ES_tradnl" altLang="es-ES" sz="4400" b="1">
                <a:solidFill>
                  <a:srgbClr val="FFFF00"/>
                </a:solidFill>
                <a:latin typeface="Tahoma" panose="020B0604030504040204" pitchFamily="34" charset="0"/>
              </a:rPr>
              <a:t>Aptitudes</a:t>
            </a:r>
          </a:p>
          <a:p>
            <a:pPr eaLnBrk="1" hangingPunct="1">
              <a:buClr>
                <a:srgbClr val="FF9933"/>
              </a:buClr>
              <a:buFont typeface="Wingdings" panose="05000000000000000000" pitchFamily="2" charset="2"/>
              <a:buChar char="Ü"/>
            </a:pPr>
            <a:r>
              <a:rPr lang="es-ES_tradnl" altLang="es-ES" sz="4400" b="1">
                <a:solidFill>
                  <a:srgbClr val="FFFF00"/>
                </a:solidFill>
                <a:latin typeface="Tahoma" panose="020B0604030504040204" pitchFamily="34" charset="0"/>
              </a:rPr>
              <a:t>Rendimiento académico</a:t>
            </a:r>
            <a:endParaRPr lang="es-ES" altLang="es-ES" sz="44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 animBg="1"/>
      <p:bldP spid="5124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>
            <a:extLst>
              <a:ext uri="{FF2B5EF4-FFF2-40B4-BE49-F238E27FC236}">
                <a16:creationId xmlns:a16="http://schemas.microsoft.com/office/drawing/2014/main" id="{D52101C4-3046-4E43-AABA-92FB3C9D2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549275"/>
            <a:ext cx="8064500" cy="5509200"/>
          </a:xfrm>
          <a:prstGeom prst="rect">
            <a:avLst/>
          </a:prstGeom>
          <a:noFill/>
          <a:ln w="38100" cmpd="dbl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s-E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BACHILLERATO. Principios generales.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endParaRPr lang="es-E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es-ES" sz="2400" dirty="0">
                <a:latin typeface="Tahoma" pitchFamily="34" charset="0"/>
              </a:rPr>
              <a:t>La</a:t>
            </a:r>
            <a:r>
              <a:rPr lang="es-ES" sz="2400" b="1" dirty="0">
                <a:solidFill>
                  <a:schemeClr val="accent2"/>
                </a:solidFill>
                <a:latin typeface="Tahoma" pitchFamily="34" charset="0"/>
              </a:rPr>
              <a:t> finalidad </a:t>
            </a:r>
            <a:r>
              <a:rPr lang="es-ES" sz="2400" dirty="0">
                <a:latin typeface="Tahoma" pitchFamily="34" charset="0"/>
              </a:rPr>
              <a:t>es proporcionar a los alumnos formación, madurez intelectual y humana, conocimientos y habilidades que les permitan desarrollar funciones sociales e incorporarse a la vida activa con responsabilidad y competencia. Asimismo, capacitará a los alumnos para acceder a la educación superior.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es-ES" sz="2400" dirty="0">
                <a:latin typeface="Tahoma" pitchFamily="34" charset="0"/>
              </a:rPr>
              <a:t>Se podrá acceder con el </a:t>
            </a:r>
            <a:r>
              <a:rPr lang="es-ES" sz="2400" b="1" dirty="0">
                <a:solidFill>
                  <a:schemeClr val="accent2"/>
                </a:solidFill>
                <a:latin typeface="Tahoma" pitchFamily="34" charset="0"/>
              </a:rPr>
              <a:t>título</a:t>
            </a:r>
            <a:r>
              <a:rPr lang="es-ES" sz="2400" dirty="0">
                <a:latin typeface="Tahoma" pitchFamily="34" charset="0"/>
              </a:rPr>
              <a:t> de Graduado ESO.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es-ES" sz="2400" dirty="0">
                <a:latin typeface="Tahoma" pitchFamily="34" charset="0"/>
              </a:rPr>
              <a:t>El bachillerato comprende </a:t>
            </a:r>
            <a:r>
              <a:rPr lang="es-ES" sz="2400" b="1" dirty="0">
                <a:solidFill>
                  <a:schemeClr val="accent2"/>
                </a:solidFill>
                <a:latin typeface="Tahoma" pitchFamily="34" charset="0"/>
              </a:rPr>
              <a:t>dos cursos</a:t>
            </a:r>
            <a:r>
              <a:rPr lang="es-ES" sz="2400" dirty="0">
                <a:latin typeface="Tahoma" pitchFamily="34" charset="0"/>
              </a:rPr>
              <a:t>, se desarrollará en </a:t>
            </a:r>
            <a:r>
              <a:rPr lang="es-ES" sz="2400" b="1" dirty="0">
                <a:solidFill>
                  <a:schemeClr val="accent2"/>
                </a:solidFill>
                <a:latin typeface="Tahoma" pitchFamily="34" charset="0"/>
              </a:rPr>
              <a:t>modalidades</a:t>
            </a:r>
            <a:r>
              <a:rPr lang="es-ES" sz="2400" dirty="0">
                <a:latin typeface="Tahoma" pitchFamily="34" charset="0"/>
              </a:rPr>
              <a:t> diferentes, se organizará de modo </a:t>
            </a:r>
            <a:r>
              <a:rPr lang="es-ES" sz="2400" b="1" dirty="0">
                <a:solidFill>
                  <a:schemeClr val="accent2"/>
                </a:solidFill>
                <a:latin typeface="Tahoma" pitchFamily="34" charset="0"/>
              </a:rPr>
              <a:t>flexible</a:t>
            </a:r>
            <a:r>
              <a:rPr lang="es-ES" sz="2400" dirty="0">
                <a:latin typeface="Tahoma" pitchFamily="34" charset="0"/>
              </a:rPr>
              <a:t> y, en caso, de distintas </a:t>
            </a:r>
            <a:r>
              <a:rPr lang="es-ES" sz="2400" b="1" dirty="0">
                <a:solidFill>
                  <a:schemeClr val="accent2"/>
                </a:solidFill>
                <a:latin typeface="Tahoma" pitchFamily="34" charset="0"/>
              </a:rPr>
              <a:t>vías.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es-ES" sz="2400" dirty="0">
                <a:latin typeface="Tahoma" pitchFamily="34" charset="0"/>
              </a:rPr>
              <a:t>Los alumnos podrán permanecer cursando bachillerato en régimen ordinario durante cuatro años.</a:t>
            </a:r>
            <a:r>
              <a:rPr lang="es-ES" sz="2400" dirty="0"/>
              <a:t> </a:t>
            </a:r>
          </a:p>
        </p:txBody>
      </p:sp>
    </p:spTree>
  </p:cSld>
  <p:clrMapOvr>
    <a:masterClrMapping/>
  </p:clrMapOvr>
  <p:transition spd="med" advTm="40000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>
            <a:extLst>
              <a:ext uri="{FF2B5EF4-FFF2-40B4-BE49-F238E27FC236}">
                <a16:creationId xmlns:a16="http://schemas.microsoft.com/office/drawing/2014/main" id="{F66E2DF7-26EE-488A-BDA8-08FE7BBD2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762001"/>
            <a:ext cx="7920037" cy="5364163"/>
          </a:xfrm>
          <a:prstGeom prst="rect">
            <a:avLst/>
          </a:prstGeom>
          <a:noFill/>
          <a:ln w="38100" cmpd="dbl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defRPr/>
            </a:pPr>
            <a:r>
              <a:rPr lang="es-E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BACHILLERATO. Organización. </a:t>
            </a:r>
            <a:endParaRPr lang="es-ES" sz="2400" dirty="0">
              <a:latin typeface="Tahoma" pitchFamily="34" charset="0"/>
            </a:endParaRPr>
          </a:p>
          <a:p>
            <a:pPr marL="457200" indent="-457200">
              <a:defRPr/>
            </a:pPr>
            <a:endParaRPr lang="es-ES" sz="2400" dirty="0">
              <a:latin typeface="Tahoma" pitchFamily="34" charset="0"/>
            </a:endParaRPr>
          </a:p>
          <a:p>
            <a:pPr marL="914400" lvl="1" indent="-457200" algn="just">
              <a:buFontTx/>
              <a:buAutoNum type="alphaLcParenR"/>
              <a:defRPr/>
            </a:pPr>
            <a:endParaRPr lang="es-ES" sz="2400" dirty="0">
              <a:latin typeface="Tahoma" pitchFamily="34" charset="0"/>
            </a:endParaRP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es-ES" sz="2400" dirty="0">
                <a:latin typeface="Tahoma" pitchFamily="34" charset="0"/>
              </a:rPr>
              <a:t>Tres </a:t>
            </a:r>
            <a:r>
              <a:rPr lang="es-ES" sz="2400" b="1" dirty="0">
                <a:solidFill>
                  <a:schemeClr val="accent2"/>
                </a:solidFill>
                <a:latin typeface="Tahoma" pitchFamily="34" charset="0"/>
              </a:rPr>
              <a:t>modalidades</a:t>
            </a:r>
            <a:r>
              <a:rPr lang="es-ES" sz="2400" dirty="0">
                <a:latin typeface="Tahoma" pitchFamily="34" charset="0"/>
              </a:rPr>
              <a:t>: Artes, Ciencias y Tecnologías, Humanidades y Ciencias Sociales.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es-ES" sz="2400" dirty="0">
                <a:latin typeface="Tahoma" pitchFamily="34" charset="0"/>
              </a:rPr>
              <a:t>Materias </a:t>
            </a:r>
            <a:r>
              <a:rPr lang="es-ES" sz="2400" b="1" dirty="0">
                <a:solidFill>
                  <a:schemeClr val="accent2"/>
                </a:solidFill>
                <a:latin typeface="Tahoma" pitchFamily="34" charset="0"/>
              </a:rPr>
              <a:t>comunes</a:t>
            </a:r>
            <a:r>
              <a:rPr lang="es-ES" sz="2400" dirty="0">
                <a:latin typeface="Tahoma" pitchFamily="34" charset="0"/>
              </a:rPr>
              <a:t>, materias de </a:t>
            </a:r>
            <a:r>
              <a:rPr lang="es-ES" sz="2400" b="1" dirty="0">
                <a:solidFill>
                  <a:schemeClr val="accent2"/>
                </a:solidFill>
                <a:latin typeface="Tahoma" pitchFamily="34" charset="0"/>
              </a:rPr>
              <a:t>modalidad</a:t>
            </a:r>
            <a:r>
              <a:rPr lang="es-ES" sz="2400" dirty="0">
                <a:latin typeface="Tahoma" pitchFamily="34" charset="0"/>
              </a:rPr>
              <a:t> y materias </a:t>
            </a:r>
            <a:r>
              <a:rPr lang="es-ES" sz="2400" b="1" dirty="0">
                <a:solidFill>
                  <a:schemeClr val="accent2"/>
                </a:solidFill>
                <a:latin typeface="Tahoma" pitchFamily="34" charset="0"/>
              </a:rPr>
              <a:t>optativas</a:t>
            </a:r>
            <a:r>
              <a:rPr lang="es-ES" sz="2400" dirty="0">
                <a:latin typeface="Tahoma" pitchFamily="34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es-ES" sz="2400" dirty="0">
                <a:latin typeface="Tahoma" pitchFamily="34" charset="0"/>
              </a:rPr>
              <a:t>Los alumnos podrán elegir entre la totalidad de las materias de modalidad establecidas. Cada una de las modalidades podrá organizarse en destinas </a:t>
            </a:r>
            <a:r>
              <a:rPr lang="es-ES" sz="2400" b="1" dirty="0">
                <a:solidFill>
                  <a:schemeClr val="accent2"/>
                </a:solidFill>
                <a:latin typeface="Tahoma" pitchFamily="34" charset="0"/>
              </a:rPr>
              <a:t>vías</a:t>
            </a:r>
            <a:r>
              <a:rPr lang="es-ES" sz="2400" dirty="0">
                <a:latin typeface="Tahoma" pitchFamily="34" charset="0"/>
              </a:rPr>
              <a:t>. Los centros ofrecerán la totalidad de las materias y, en su caso, vías de cada modalidad.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es-ES" sz="2400" dirty="0">
                <a:latin typeface="Tahoma" pitchFamily="34" charset="0"/>
              </a:rPr>
              <a:t>Reconocimiento recíproco entre los estudios de Bachillerato y los Ciclos Formativos de Grado Medio.</a:t>
            </a:r>
          </a:p>
        </p:txBody>
      </p:sp>
    </p:spTree>
  </p:cSld>
  <p:clrMapOvr>
    <a:masterClrMapping/>
  </p:clrMapOvr>
  <p:transition spd="med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>
            <a:extLst>
              <a:ext uri="{FF2B5EF4-FFF2-40B4-BE49-F238E27FC236}">
                <a16:creationId xmlns:a16="http://schemas.microsoft.com/office/drawing/2014/main" id="{FA04C7EA-20B3-487F-A1B2-33604D86A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304801"/>
            <a:ext cx="8424863" cy="3173413"/>
          </a:xfrm>
          <a:prstGeom prst="rect">
            <a:avLst/>
          </a:prstGeom>
          <a:noFill/>
          <a:ln w="38100" cmpd="dbl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defRPr/>
            </a:pPr>
            <a:r>
              <a:rPr lang="es-E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Evaluación y Promoción</a:t>
            </a:r>
            <a:endParaRPr lang="es-ES" sz="2400" b="1" i="1" u="sng">
              <a:solidFill>
                <a:srgbClr val="FF0000"/>
              </a:solidFill>
              <a:latin typeface="Tahoma" pitchFamily="34" charset="0"/>
            </a:endParaRPr>
          </a:p>
          <a:p>
            <a:pPr marL="457200" indent="-457200" algn="just">
              <a:buFont typeface="Wingdings" pitchFamily="2" charset="2"/>
              <a:buChar char="ü"/>
              <a:defRPr/>
            </a:pPr>
            <a:endParaRPr lang="es-ES" sz="2400" b="1" i="1" u="sng">
              <a:solidFill>
                <a:srgbClr val="FF0000"/>
              </a:solidFill>
              <a:latin typeface="Tahoma" pitchFamily="34" charset="0"/>
            </a:endParaRP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es-ES" sz="2400">
                <a:latin typeface="Tahoma" pitchFamily="34" charset="0"/>
              </a:rPr>
              <a:t>Continua y diferenciada según la distintas materias.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es-ES" sz="2400">
                <a:latin typeface="Tahoma" pitchFamily="34" charset="0"/>
              </a:rPr>
              <a:t>Se promocionará de 1º a 2º cuando se haya superado las materias cursadas o tengan evaluación negativa en dos materias, como máximo.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es-ES" sz="2400">
                <a:latin typeface="Tahoma" pitchFamily="34" charset="0"/>
              </a:rPr>
              <a:t>Se podrá realizar una prueba extraordinaria de las materias que no hayan superado.</a:t>
            </a:r>
          </a:p>
        </p:txBody>
      </p:sp>
      <p:sp>
        <p:nvSpPr>
          <p:cNvPr id="125955" name="Text Box 3">
            <a:extLst>
              <a:ext uri="{FF2B5EF4-FFF2-40B4-BE49-F238E27FC236}">
                <a16:creationId xmlns:a16="http://schemas.microsoft.com/office/drawing/2014/main" id="{C8A0157F-9508-4677-9959-5857271C5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3573463"/>
            <a:ext cx="8424863" cy="2565400"/>
          </a:xfrm>
          <a:prstGeom prst="rect">
            <a:avLst/>
          </a:prstGeom>
          <a:noFill/>
          <a:ln w="38100" cmpd="dbl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defRPr/>
            </a:pPr>
            <a:r>
              <a:rPr lang="es-E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Título de Bachiller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endParaRPr lang="es-ES" sz="32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es-ES" sz="2400">
                <a:latin typeface="Tahoma" pitchFamily="34" charset="0"/>
              </a:rPr>
              <a:t>Será necesario la evaluación positiva en todas las materias de los dos cursos.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es-ES" sz="2400">
                <a:latin typeface="Tahoma" pitchFamily="34" charset="0"/>
              </a:rPr>
              <a:t>El título de Bachiller facultará para acceder a las distintas enseñanzas que constituyen la educación superior. </a:t>
            </a:r>
          </a:p>
        </p:txBody>
      </p:sp>
    </p:spTree>
  </p:cSld>
  <p:clrMapOvr>
    <a:masterClrMapping/>
  </p:clrMapOvr>
  <p:transition spd="med" advTm="35000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>
            <a:extLst>
              <a:ext uri="{FF2B5EF4-FFF2-40B4-BE49-F238E27FC236}">
                <a16:creationId xmlns:a16="http://schemas.microsoft.com/office/drawing/2014/main" id="{3DC32969-0DF4-40E0-9D83-A8CFB587569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47851" y="2276476"/>
            <a:ext cx="2232025" cy="432117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eaVert" wrap="none" anchor="ctr">
            <a:flatTx/>
          </a:bodyPr>
          <a:lstStyle/>
          <a:p>
            <a:pPr algn="ctr" eaLnBrk="1" hangingPunct="1">
              <a:defRPr/>
            </a:pPr>
            <a:r>
              <a:rPr lang="es-ES_tradnl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BACHILLERATO</a:t>
            </a:r>
            <a:endParaRPr lang="es-ES" sz="32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13377" name="Group 65">
            <a:extLst>
              <a:ext uri="{FF2B5EF4-FFF2-40B4-BE49-F238E27FC236}">
                <a16:creationId xmlns:a16="http://schemas.microsoft.com/office/drawing/2014/main" id="{6A65B26A-6767-4DE5-A381-3D8D165FA6D1}"/>
              </a:ext>
            </a:extLst>
          </p:cNvPr>
          <p:cNvGraphicFramePr>
            <a:graphicFrameLocks noGrp="1"/>
          </p:cNvGraphicFramePr>
          <p:nvPr/>
        </p:nvGraphicFramePr>
        <p:xfrm>
          <a:off x="4151313" y="2205039"/>
          <a:ext cx="6203950" cy="4405317"/>
        </p:xfrm>
        <a:graphic>
          <a:graphicData uri="http://schemas.openxmlformats.org/drawingml/2006/table">
            <a:tbl>
              <a:tblPr/>
              <a:tblGrid>
                <a:gridCol w="1550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0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3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MODALIDADES</a:t>
                      </a:r>
                    </a:p>
                  </a:txBody>
                  <a:tcPr marT="45712" marB="457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9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2º</a:t>
                      </a:r>
                      <a:endParaRPr kumimoji="0" lang="es-ES" sz="28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pitchFamily="34" charset="0"/>
                        </a:rPr>
                        <a:t>CIENCIAS Y TECNOLOGÍA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pitchFamily="34" charset="0"/>
                        </a:rPr>
                        <a:t>HUMANI-DADES Y CC. SOCIALES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2" marB="457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pitchFamily="34" charset="0"/>
                        </a:rPr>
                        <a:t>ARTES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2" marB="457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7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1º</a:t>
                      </a:r>
                      <a:endParaRPr kumimoji="0" lang="es-ES" sz="28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30" name="AutoShape 18">
            <a:extLst>
              <a:ext uri="{FF2B5EF4-FFF2-40B4-BE49-F238E27FC236}">
                <a16:creationId xmlns:a16="http://schemas.microsoft.com/office/drawing/2014/main" id="{4ED88834-6E55-4AB9-B27D-5D15070CF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1143000"/>
            <a:ext cx="6062662" cy="457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ES_tradnl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TÍTULO DE BACHILLER</a:t>
            </a:r>
            <a:endParaRPr lang="es-ES" sz="2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331" name="Text Box 19">
            <a:extLst>
              <a:ext uri="{FF2B5EF4-FFF2-40B4-BE49-F238E27FC236}">
                <a16:creationId xmlns:a16="http://schemas.microsoft.com/office/drawing/2014/main" id="{3DC20FD6-4F17-44FB-9E5B-B77DE2E11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5413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ESTRUCTURA DEL SISTEMA EDUCATIVO</a:t>
            </a:r>
            <a:endParaRPr lang="es-ES" sz="2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5381" name="AutoShape 21">
            <a:extLst>
              <a:ext uri="{FF2B5EF4-FFF2-40B4-BE49-F238E27FC236}">
                <a16:creationId xmlns:a16="http://schemas.microsoft.com/office/drawing/2014/main" id="{71B10AF2-3928-46EA-AED9-3A9489F2A1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248525" y="1700213"/>
            <a:ext cx="0" cy="38100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82" name="Picture 22" descr="Logotipo">
            <a:extLst>
              <a:ext uri="{FF2B5EF4-FFF2-40B4-BE49-F238E27FC236}">
                <a16:creationId xmlns:a16="http://schemas.microsoft.com/office/drawing/2014/main" id="{763EB803-B53B-4CB9-9A64-8BFEF9AD4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94" b="58900"/>
          <a:stretch>
            <a:fillRect/>
          </a:stretch>
        </p:blipFill>
        <p:spPr bwMode="auto">
          <a:xfrm>
            <a:off x="1524000" y="0"/>
            <a:ext cx="5207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3 Marcador de contenido" descr="Sin título.jpg">
            <a:extLst>
              <a:ext uri="{FF2B5EF4-FFF2-40B4-BE49-F238E27FC236}">
                <a16:creationId xmlns:a16="http://schemas.microsoft.com/office/drawing/2014/main" id="{8D0A1898-16D9-4BC9-B3C4-5ADDAA873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3" y="476251"/>
            <a:ext cx="7200900" cy="5832475"/>
          </a:xfrm>
        </p:spPr>
      </p:pic>
    </p:spTree>
  </p:cSld>
  <p:clrMapOvr>
    <a:masterClrMapping/>
  </p:clrMapOvr>
  <p:transition spd="med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3 Marcador de contenido" descr="Sin título 2.jpg">
            <a:extLst>
              <a:ext uri="{FF2B5EF4-FFF2-40B4-BE49-F238E27FC236}">
                <a16:creationId xmlns:a16="http://schemas.microsoft.com/office/drawing/2014/main" id="{D9E1A23B-D6C8-438D-B789-F51C521DE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3" y="476250"/>
            <a:ext cx="7416800" cy="5875338"/>
          </a:xfrm>
        </p:spPr>
      </p:pic>
    </p:spTree>
  </p:cSld>
  <p:clrMapOvr>
    <a:masterClrMapping/>
  </p:clrMapOvr>
  <p:transition spd="med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>
            <a:extLst>
              <a:ext uri="{FF2B5EF4-FFF2-40B4-BE49-F238E27FC236}">
                <a16:creationId xmlns:a16="http://schemas.microsoft.com/office/drawing/2014/main" id="{D5D7D18B-28CA-4695-AE92-A9299021F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62001"/>
            <a:ext cx="8305800" cy="4893647"/>
          </a:xfrm>
          <a:prstGeom prst="rect">
            <a:avLst/>
          </a:prstGeom>
          <a:noFill/>
          <a:ln w="38100" cmpd="dbl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defRPr/>
            </a:pPr>
            <a:r>
              <a:rPr lang="es-E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Prueba de Acceso a la Universidad EBAU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endParaRPr lang="es-E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es-ES" sz="2400" dirty="0">
                <a:latin typeface="Tahoma" pitchFamily="34" charset="0"/>
              </a:rPr>
              <a:t>Necesaria para acceder a los estudios universitarios.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es-ES" sz="2400" dirty="0">
                <a:latin typeface="Tahoma" pitchFamily="34" charset="0"/>
              </a:rPr>
              <a:t>Se valorará, con carácter objetivo, la madurez académica y los conocimientos adquiridos, así como la capacidad para seguir con éxito los estudios universitarios.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es-ES" sz="2400" dirty="0">
                <a:latin typeface="Tahoma" pitchFamily="34" charset="0"/>
              </a:rPr>
              <a:t>Se necesita el Título de Bachiller.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es-ES" sz="2400" dirty="0">
                <a:latin typeface="Tahoma" pitchFamily="34" charset="0"/>
              </a:rPr>
              <a:t>Esta prueba tendrá en cuenta las modalidades de bachillerato y las vías que pueden seguir los alumnos y versará sobre las materias de segundo de bachillerato.</a:t>
            </a:r>
          </a:p>
        </p:txBody>
      </p:sp>
    </p:spTree>
  </p:cSld>
  <p:clrMapOvr>
    <a:masterClrMapping/>
  </p:clrMapOvr>
  <p:transition spd="med" advTm="35000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682F93EB-7964-46F9-A91E-608A7ED7B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0163175" cy="72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1523" y="245492"/>
            <a:ext cx="4238625" cy="484505"/>
          </a:xfrm>
          <a:prstGeom prst="rect">
            <a:avLst/>
          </a:prstGeom>
        </p:spPr>
        <p:txBody>
          <a:bodyPr vert="horz" wrap="square" lIns="0" tIns="1397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10"/>
              </a:spcBef>
            </a:pPr>
            <a:r>
              <a:rPr u="none" dirty="0"/>
              <a:t>Estructura</a:t>
            </a:r>
            <a:r>
              <a:rPr u="none" spc="-80" dirty="0"/>
              <a:t> </a:t>
            </a:r>
            <a:r>
              <a:rPr u="none" spc="5" dirty="0"/>
              <a:t>de</a:t>
            </a:r>
            <a:r>
              <a:rPr u="none" spc="-25" dirty="0"/>
              <a:t> </a:t>
            </a:r>
            <a:r>
              <a:rPr u="none" spc="5" dirty="0"/>
              <a:t>la</a:t>
            </a:r>
            <a:r>
              <a:rPr u="none" spc="-30" dirty="0"/>
              <a:t> </a:t>
            </a:r>
            <a:r>
              <a:rPr u="none" dirty="0"/>
              <a:t>Prueba</a:t>
            </a:r>
          </a:p>
        </p:txBody>
      </p:sp>
      <p:sp>
        <p:nvSpPr>
          <p:cNvPr id="3" name="object 3"/>
          <p:cNvSpPr/>
          <p:nvPr/>
        </p:nvSpPr>
        <p:spPr>
          <a:xfrm>
            <a:off x="1536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24406" y="1262633"/>
            <a:ext cx="3127375" cy="2134302"/>
          </a:xfrm>
          <a:prstGeom prst="rect">
            <a:avLst/>
          </a:prstGeom>
          <a:solidFill>
            <a:srgbClr val="F7C9AC">
              <a:alpha val="60391"/>
            </a:srgbClr>
          </a:solidFill>
          <a:ln w="38100">
            <a:solidFill>
              <a:srgbClr val="0096A7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433705" indent="-343535">
              <a:spcBef>
                <a:spcPts val="80"/>
              </a:spcBef>
              <a:buAutoNum type="arabicPeriod"/>
              <a:tabLst>
                <a:tab pos="433705" algn="l"/>
                <a:tab pos="434340" algn="l"/>
              </a:tabLst>
            </a:pPr>
            <a:r>
              <a:rPr spc="-5" dirty="0">
                <a:latin typeface="Gill Sans MT"/>
                <a:cs typeface="Gill Sans MT"/>
              </a:rPr>
              <a:t>LENGUA</a:t>
            </a:r>
            <a:r>
              <a:rPr spc="-15" dirty="0">
                <a:latin typeface="Gill Sans MT"/>
                <a:cs typeface="Gill Sans MT"/>
              </a:rPr>
              <a:t> </a:t>
            </a:r>
            <a:r>
              <a:rPr spc="-5" dirty="0">
                <a:latin typeface="Gill Sans MT"/>
                <a:cs typeface="Gill Sans MT"/>
              </a:rPr>
              <a:t>CASTELLANA</a:t>
            </a:r>
            <a:r>
              <a:rPr spc="-20" dirty="0">
                <a:latin typeface="Gill Sans MT"/>
                <a:cs typeface="Gill Sans MT"/>
              </a:rPr>
              <a:t> </a:t>
            </a:r>
            <a:r>
              <a:rPr dirty="0">
                <a:latin typeface="Gill Sans MT"/>
                <a:cs typeface="Gill Sans MT"/>
              </a:rPr>
              <a:t>Y</a:t>
            </a:r>
            <a:endParaRPr>
              <a:latin typeface="Gill Sans MT"/>
              <a:cs typeface="Gill Sans MT"/>
            </a:endParaRPr>
          </a:p>
          <a:p>
            <a:pPr marL="433705">
              <a:spcBef>
                <a:spcPts val="25"/>
              </a:spcBef>
            </a:pPr>
            <a:r>
              <a:rPr dirty="0">
                <a:latin typeface="Gill Sans MT"/>
                <a:cs typeface="Gill Sans MT"/>
              </a:rPr>
              <a:t>LITERATURA</a:t>
            </a:r>
            <a:endParaRPr>
              <a:latin typeface="Gill Sans MT"/>
              <a:cs typeface="Gill Sans MT"/>
            </a:endParaRPr>
          </a:p>
          <a:p>
            <a:pPr marL="433705" indent="-343535">
              <a:spcBef>
                <a:spcPts val="505"/>
              </a:spcBef>
              <a:buAutoNum type="arabicPeriod" startAt="2"/>
              <a:tabLst>
                <a:tab pos="433705" algn="l"/>
                <a:tab pos="434340" algn="l"/>
              </a:tabLst>
            </a:pPr>
            <a:r>
              <a:rPr dirty="0">
                <a:latin typeface="Gill Sans MT"/>
                <a:cs typeface="Gill Sans MT"/>
              </a:rPr>
              <a:t>HISTORIA</a:t>
            </a:r>
            <a:r>
              <a:rPr spc="-40" dirty="0">
                <a:latin typeface="Gill Sans MT"/>
                <a:cs typeface="Gill Sans MT"/>
              </a:rPr>
              <a:t> </a:t>
            </a:r>
            <a:r>
              <a:rPr spc="-5" dirty="0">
                <a:latin typeface="Gill Sans MT"/>
                <a:cs typeface="Gill Sans MT"/>
              </a:rPr>
              <a:t>de</a:t>
            </a:r>
            <a:r>
              <a:rPr spc="-30" dirty="0">
                <a:latin typeface="Gill Sans MT"/>
                <a:cs typeface="Gill Sans MT"/>
              </a:rPr>
              <a:t> </a:t>
            </a:r>
            <a:r>
              <a:rPr dirty="0">
                <a:latin typeface="Gill Sans MT"/>
                <a:cs typeface="Gill Sans MT"/>
              </a:rPr>
              <a:t>ESPAÑA</a:t>
            </a:r>
            <a:endParaRPr>
              <a:latin typeface="Gill Sans MT"/>
              <a:cs typeface="Gill Sans MT"/>
            </a:endParaRPr>
          </a:p>
          <a:p>
            <a:pPr marL="433705" marR="991869" indent="-343535">
              <a:lnSpc>
                <a:spcPct val="101099"/>
              </a:lnSpc>
              <a:spcBef>
                <a:spcPts val="445"/>
              </a:spcBef>
              <a:buAutoNum type="arabicPeriod" startAt="2"/>
              <a:tabLst>
                <a:tab pos="433705" algn="l"/>
                <a:tab pos="434340" algn="l"/>
              </a:tabLst>
            </a:pPr>
            <a:r>
              <a:rPr dirty="0">
                <a:latin typeface="Gill Sans MT"/>
                <a:cs typeface="Gill Sans MT"/>
              </a:rPr>
              <a:t>PRIMER</a:t>
            </a:r>
            <a:r>
              <a:rPr spc="-114" dirty="0">
                <a:latin typeface="Gill Sans MT"/>
                <a:cs typeface="Gill Sans MT"/>
              </a:rPr>
              <a:t> </a:t>
            </a:r>
            <a:r>
              <a:rPr dirty="0">
                <a:latin typeface="Gill Sans MT"/>
                <a:cs typeface="Gill Sans MT"/>
              </a:rPr>
              <a:t>LENGUA </a:t>
            </a:r>
            <a:r>
              <a:rPr spc="-484" dirty="0">
                <a:latin typeface="Gill Sans MT"/>
                <a:cs typeface="Gill Sans MT"/>
              </a:rPr>
              <a:t> </a:t>
            </a:r>
            <a:r>
              <a:rPr dirty="0">
                <a:latin typeface="Gill Sans MT"/>
                <a:cs typeface="Gill Sans MT"/>
              </a:rPr>
              <a:t>EXTRANJERA</a:t>
            </a:r>
            <a:endParaRPr>
              <a:latin typeface="Gill Sans MT"/>
              <a:cs typeface="Gill Sans MT"/>
            </a:endParaRPr>
          </a:p>
          <a:p>
            <a:pPr marL="433705" indent="-343535">
              <a:spcBef>
                <a:spcPts val="480"/>
              </a:spcBef>
              <a:buAutoNum type="arabicPeriod" startAt="2"/>
              <a:tabLst>
                <a:tab pos="433705" algn="l"/>
                <a:tab pos="434340" algn="l"/>
              </a:tabLst>
            </a:pPr>
            <a:r>
              <a:rPr dirty="0">
                <a:latin typeface="Gill Sans MT"/>
                <a:cs typeface="Gill Sans MT"/>
              </a:rPr>
              <a:t>MATERIA</a:t>
            </a:r>
            <a:r>
              <a:rPr spc="-65" dirty="0">
                <a:latin typeface="Gill Sans MT"/>
                <a:cs typeface="Gill Sans MT"/>
              </a:rPr>
              <a:t> </a:t>
            </a:r>
            <a:r>
              <a:rPr dirty="0">
                <a:latin typeface="Gill Sans MT"/>
                <a:cs typeface="Gill Sans MT"/>
              </a:rPr>
              <a:t>DE</a:t>
            </a:r>
            <a:endParaRPr>
              <a:latin typeface="Gill Sans MT"/>
              <a:cs typeface="Gill Sans MT"/>
            </a:endParaRPr>
          </a:p>
          <a:p>
            <a:pPr marL="433705">
              <a:spcBef>
                <a:spcPts val="5"/>
              </a:spcBef>
            </a:pPr>
            <a:r>
              <a:rPr spc="-5" dirty="0">
                <a:latin typeface="Gill Sans MT"/>
                <a:cs typeface="Gill Sans MT"/>
              </a:rPr>
              <a:t>MODALIDAD</a:t>
            </a:r>
            <a:endParaRPr>
              <a:latin typeface="Gill Sans MT"/>
              <a:cs typeface="Gill Sans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4679" y="1607819"/>
            <a:ext cx="3127248" cy="5410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44055" y="1620774"/>
            <a:ext cx="2826385" cy="9112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9085" marR="5080" indent="-287020">
              <a:lnSpc>
                <a:spcPct val="101200"/>
              </a:lnSpc>
              <a:spcBef>
                <a:spcPts val="7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Gill Sans MT"/>
                <a:cs typeface="Gill Sans MT"/>
              </a:rPr>
              <a:t>CUATRO</a:t>
            </a:r>
            <a:r>
              <a:rPr spc="-60" dirty="0">
                <a:latin typeface="Gill Sans MT"/>
                <a:cs typeface="Gill Sans MT"/>
              </a:rPr>
              <a:t> </a:t>
            </a:r>
            <a:r>
              <a:rPr spc="-5" dirty="0">
                <a:latin typeface="Gill Sans MT"/>
                <a:cs typeface="Gill Sans MT"/>
              </a:rPr>
              <a:t>ASIGNATURAS </a:t>
            </a:r>
            <a:r>
              <a:rPr spc="-484" dirty="0">
                <a:latin typeface="Gill Sans MT"/>
                <a:cs typeface="Gill Sans MT"/>
              </a:rPr>
              <a:t> </a:t>
            </a:r>
            <a:r>
              <a:rPr dirty="0">
                <a:latin typeface="Gill Sans MT"/>
                <a:cs typeface="Gill Sans MT"/>
              </a:rPr>
              <a:t>CURSADAS</a:t>
            </a:r>
            <a:endParaRPr>
              <a:latin typeface="Gill Sans MT"/>
              <a:cs typeface="Gill Sans MT"/>
            </a:endParaRPr>
          </a:p>
          <a:p>
            <a:pPr marL="299085" indent="-287020">
              <a:spcBef>
                <a:spcPts val="4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>
                <a:latin typeface="Gill Sans MT"/>
                <a:cs typeface="Gill Sans MT"/>
              </a:rPr>
              <a:t>NO</a:t>
            </a:r>
            <a:r>
              <a:rPr spc="-55" dirty="0">
                <a:latin typeface="Gill Sans MT"/>
                <a:cs typeface="Gill Sans MT"/>
              </a:rPr>
              <a:t> </a:t>
            </a:r>
            <a:r>
              <a:rPr dirty="0">
                <a:latin typeface="Gill Sans MT"/>
                <a:cs typeface="Gill Sans MT"/>
              </a:rPr>
              <a:t>CADUCA</a:t>
            </a:r>
            <a:endParaRPr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16065" y="737363"/>
            <a:ext cx="38239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dirty="0">
                <a:solidFill>
                  <a:srgbClr val="000D7A"/>
                </a:solidFill>
                <a:latin typeface="Gill Sans MT"/>
                <a:cs typeface="Gill Sans MT"/>
              </a:rPr>
              <a:t>Estructura</a:t>
            </a:r>
            <a:r>
              <a:rPr sz="4400" spc="-105" dirty="0">
                <a:solidFill>
                  <a:srgbClr val="000D7A"/>
                </a:solidFill>
                <a:latin typeface="Gill Sans MT"/>
                <a:cs typeface="Gill Sans MT"/>
              </a:rPr>
              <a:t> </a:t>
            </a:r>
            <a:r>
              <a:rPr sz="4400" dirty="0">
                <a:solidFill>
                  <a:srgbClr val="000D7A"/>
                </a:solidFill>
                <a:latin typeface="Gill Sans MT"/>
                <a:cs typeface="Gill Sans MT"/>
              </a:rPr>
              <a:t>EvAU</a:t>
            </a:r>
            <a:endParaRPr sz="44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4556" y="832230"/>
            <a:ext cx="3896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001D85"/>
                </a:solidFill>
                <a:latin typeface="Gill Sans MT"/>
                <a:cs typeface="Gill Sans MT"/>
              </a:rPr>
              <a:t>BO:</a:t>
            </a:r>
            <a:r>
              <a:rPr sz="2400" spc="-60" dirty="0">
                <a:solidFill>
                  <a:srgbClr val="001D85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001D85"/>
                </a:solidFill>
                <a:latin typeface="Gill Sans MT"/>
                <a:cs typeface="Gill Sans MT"/>
              </a:rPr>
              <a:t>BLOQUE</a:t>
            </a:r>
            <a:r>
              <a:rPr sz="2400" spc="-55" dirty="0">
                <a:solidFill>
                  <a:srgbClr val="001D85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001D85"/>
                </a:solidFill>
                <a:latin typeface="Gill Sans MT"/>
                <a:cs typeface="Gill Sans MT"/>
              </a:rPr>
              <a:t>OBLIGATORIO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4441" y="3765042"/>
            <a:ext cx="3801110" cy="1495409"/>
          </a:xfrm>
          <a:prstGeom prst="rect">
            <a:avLst/>
          </a:prstGeom>
          <a:solidFill>
            <a:srgbClr val="E0EED7">
              <a:alpha val="60391"/>
            </a:srgbClr>
          </a:solidFill>
          <a:ln w="38100">
            <a:solidFill>
              <a:srgbClr val="ADBBC4"/>
            </a:solidFill>
          </a:ln>
        </p:spPr>
        <p:txBody>
          <a:bodyPr vert="horz" wrap="square" lIns="0" tIns="258445" rIns="0" bIns="0" rtlCol="0">
            <a:spAutoFit/>
          </a:bodyPr>
          <a:lstStyle/>
          <a:p>
            <a:pPr marL="377825" indent="-287020">
              <a:spcBef>
                <a:spcPts val="203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dirty="0">
                <a:latin typeface="Gill Sans MT"/>
                <a:cs typeface="Gill Sans MT"/>
              </a:rPr>
              <a:t>HASTA</a:t>
            </a:r>
            <a:r>
              <a:rPr spc="-20" dirty="0">
                <a:latin typeface="Gill Sans MT"/>
                <a:cs typeface="Gill Sans MT"/>
              </a:rPr>
              <a:t> </a:t>
            </a:r>
            <a:r>
              <a:rPr spc="-5" dirty="0">
                <a:latin typeface="Gill Sans MT"/>
                <a:cs typeface="Gill Sans MT"/>
              </a:rPr>
              <a:t>CUATRO</a:t>
            </a:r>
            <a:r>
              <a:rPr spc="-10" dirty="0">
                <a:latin typeface="Gill Sans MT"/>
                <a:cs typeface="Gill Sans MT"/>
              </a:rPr>
              <a:t> </a:t>
            </a:r>
            <a:r>
              <a:rPr spc="-5" dirty="0">
                <a:latin typeface="Gill Sans MT"/>
                <a:cs typeface="Gill Sans MT"/>
              </a:rPr>
              <a:t>ASIGNATURAS</a:t>
            </a:r>
            <a:endParaRPr>
              <a:latin typeface="Gill Sans MT"/>
              <a:cs typeface="Gill Sans MT"/>
            </a:endParaRPr>
          </a:p>
          <a:p>
            <a:pPr marL="377825" marR="678180" indent="-287020">
              <a:lnSpc>
                <a:spcPct val="101699"/>
              </a:lnSpc>
              <a:spcBef>
                <a:spcPts val="43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dirty="0">
                <a:latin typeface="Gill Sans MT"/>
                <a:cs typeface="Gill Sans MT"/>
              </a:rPr>
              <a:t>MATERIAS</a:t>
            </a:r>
            <a:r>
              <a:rPr spc="-50" dirty="0">
                <a:latin typeface="Gill Sans MT"/>
                <a:cs typeface="Gill Sans MT"/>
              </a:rPr>
              <a:t> </a:t>
            </a:r>
            <a:r>
              <a:rPr spc="-5" dirty="0">
                <a:latin typeface="Gill Sans MT"/>
                <a:cs typeface="Gill Sans MT"/>
              </a:rPr>
              <a:t>TRONCALES</a:t>
            </a:r>
            <a:r>
              <a:rPr spc="-25" dirty="0">
                <a:latin typeface="Gill Sans MT"/>
                <a:cs typeface="Gill Sans MT"/>
              </a:rPr>
              <a:t> </a:t>
            </a:r>
            <a:r>
              <a:rPr dirty="0">
                <a:latin typeface="Gill Sans MT"/>
                <a:cs typeface="Gill Sans MT"/>
              </a:rPr>
              <a:t>DE </a:t>
            </a:r>
            <a:r>
              <a:rPr spc="-484" dirty="0">
                <a:latin typeface="Gill Sans MT"/>
                <a:cs typeface="Gill Sans MT"/>
              </a:rPr>
              <a:t> </a:t>
            </a:r>
            <a:r>
              <a:rPr spc="-5" dirty="0">
                <a:latin typeface="Gill Sans MT"/>
                <a:cs typeface="Gill Sans MT"/>
              </a:rPr>
              <a:t>OPCIÓN</a:t>
            </a:r>
            <a:r>
              <a:rPr spc="5" dirty="0">
                <a:latin typeface="Gill Sans MT"/>
                <a:cs typeface="Gill Sans MT"/>
              </a:rPr>
              <a:t> </a:t>
            </a:r>
            <a:r>
              <a:rPr dirty="0">
                <a:latin typeface="Gill Sans MT"/>
                <a:cs typeface="Gill Sans MT"/>
              </a:rPr>
              <a:t>2º </a:t>
            </a:r>
            <a:r>
              <a:rPr spc="-5" dirty="0">
                <a:latin typeface="Gill Sans MT"/>
                <a:cs typeface="Gill Sans MT"/>
              </a:rPr>
              <a:t>Bach.</a:t>
            </a:r>
            <a:endParaRPr>
              <a:latin typeface="Gill Sans MT"/>
              <a:cs typeface="Gill Sans MT"/>
            </a:endParaRPr>
          </a:p>
          <a:p>
            <a:pPr marL="91440">
              <a:spcBef>
                <a:spcPts val="470"/>
              </a:spcBef>
              <a:tabLst>
                <a:tab pos="377825" algn="l"/>
              </a:tabLst>
            </a:pPr>
            <a:r>
              <a:rPr dirty="0">
                <a:solidFill>
                  <a:srgbClr val="EDFF41"/>
                </a:solidFill>
                <a:latin typeface="Arial"/>
                <a:cs typeface="Arial"/>
              </a:rPr>
              <a:t>•	</a:t>
            </a:r>
            <a:r>
              <a:rPr dirty="0">
                <a:solidFill>
                  <a:srgbClr val="001F5F"/>
                </a:solidFill>
                <a:latin typeface="Gill Sans MT"/>
                <a:cs typeface="Gill Sans MT"/>
              </a:rPr>
              <a:t>+2ª</a:t>
            </a:r>
            <a:r>
              <a:rPr spc="-35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dirty="0">
                <a:solidFill>
                  <a:srgbClr val="001F5F"/>
                </a:solidFill>
                <a:latin typeface="Gill Sans MT"/>
                <a:cs typeface="Gill Sans MT"/>
              </a:rPr>
              <a:t>LENGUA</a:t>
            </a:r>
            <a:r>
              <a:rPr spc="-30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dirty="0">
                <a:solidFill>
                  <a:srgbClr val="001F5F"/>
                </a:solidFill>
                <a:latin typeface="Gill Sans MT"/>
                <a:cs typeface="Gill Sans MT"/>
              </a:rPr>
              <a:t>EXTRANJERA</a:t>
            </a:r>
            <a:endParaRPr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3645" y="4227577"/>
            <a:ext cx="3377565" cy="568425"/>
          </a:xfrm>
          <a:prstGeom prst="rect">
            <a:avLst/>
          </a:prstGeom>
          <a:solidFill>
            <a:srgbClr val="E0EED7"/>
          </a:solidFill>
        </p:spPr>
        <p:txBody>
          <a:bodyPr vert="horz" wrap="square" lIns="0" tIns="23495" rIns="0" bIns="0" rtlCol="0">
            <a:spAutoFit/>
          </a:bodyPr>
          <a:lstStyle/>
          <a:p>
            <a:pPr marL="378460" marR="1161415" indent="-287020">
              <a:lnSpc>
                <a:spcPct val="101099"/>
              </a:lnSpc>
              <a:spcBef>
                <a:spcPts val="185"/>
              </a:spcBef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dirty="0">
                <a:latin typeface="Gill Sans MT"/>
                <a:cs typeface="Gill Sans MT"/>
              </a:rPr>
              <a:t>CURSADAS</a:t>
            </a:r>
            <a:r>
              <a:rPr spc="-60" dirty="0">
                <a:latin typeface="Gill Sans MT"/>
                <a:cs typeface="Gill Sans MT"/>
              </a:rPr>
              <a:t> </a:t>
            </a:r>
            <a:r>
              <a:rPr dirty="0">
                <a:latin typeface="Gill Sans MT"/>
                <a:cs typeface="Gill Sans MT"/>
              </a:rPr>
              <a:t>O</a:t>
            </a:r>
            <a:r>
              <a:rPr spc="-55" dirty="0">
                <a:latin typeface="Gill Sans MT"/>
                <a:cs typeface="Gill Sans MT"/>
              </a:rPr>
              <a:t> </a:t>
            </a:r>
            <a:r>
              <a:rPr dirty="0">
                <a:latin typeface="Gill Sans MT"/>
                <a:cs typeface="Gill Sans MT"/>
              </a:rPr>
              <a:t>NO </a:t>
            </a:r>
            <a:r>
              <a:rPr spc="-484" dirty="0">
                <a:latin typeface="Gill Sans MT"/>
                <a:cs typeface="Gill Sans MT"/>
              </a:rPr>
              <a:t> </a:t>
            </a:r>
            <a:r>
              <a:rPr dirty="0">
                <a:latin typeface="Gill Sans MT"/>
                <a:cs typeface="Gill Sans MT"/>
              </a:rPr>
              <a:t>CURSADAS</a:t>
            </a:r>
            <a:endParaRPr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02689" y="4852493"/>
            <a:ext cx="28251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>
                <a:latin typeface="Gill Sans MT"/>
                <a:cs typeface="Gill Sans MT"/>
              </a:rPr>
              <a:t>CADUCA</a:t>
            </a:r>
            <a:r>
              <a:rPr spc="-25" dirty="0">
                <a:latin typeface="Gill Sans MT"/>
                <a:cs typeface="Gill Sans MT"/>
              </a:rPr>
              <a:t> </a:t>
            </a:r>
            <a:r>
              <a:rPr dirty="0">
                <a:latin typeface="Gill Sans MT"/>
                <a:cs typeface="Gill Sans MT"/>
              </a:rPr>
              <a:t>A</a:t>
            </a:r>
            <a:r>
              <a:rPr spc="-15" dirty="0">
                <a:latin typeface="Gill Sans MT"/>
                <a:cs typeface="Gill Sans MT"/>
              </a:rPr>
              <a:t> </a:t>
            </a:r>
            <a:r>
              <a:rPr spc="-5" dirty="0">
                <a:latin typeface="Gill Sans MT"/>
                <a:cs typeface="Gill Sans MT"/>
              </a:rPr>
              <a:t>LOS</a:t>
            </a:r>
            <a:r>
              <a:rPr spc="-20" dirty="0">
                <a:latin typeface="Gill Sans MT"/>
                <a:cs typeface="Gill Sans MT"/>
              </a:rPr>
              <a:t> </a:t>
            </a:r>
            <a:r>
              <a:rPr dirty="0">
                <a:latin typeface="Gill Sans MT"/>
                <a:cs typeface="Gill Sans MT"/>
              </a:rPr>
              <a:t>2</a:t>
            </a:r>
            <a:r>
              <a:rPr spc="-15" dirty="0">
                <a:latin typeface="Gill Sans MT"/>
                <a:cs typeface="Gill Sans MT"/>
              </a:rPr>
              <a:t> </a:t>
            </a:r>
            <a:r>
              <a:rPr spc="-5" dirty="0">
                <a:latin typeface="Gill Sans MT"/>
                <a:cs typeface="Gill Sans MT"/>
              </a:rPr>
              <a:t>AÑOS</a:t>
            </a:r>
            <a:endParaRPr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26960" y="3312921"/>
            <a:ext cx="3114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1D85"/>
                </a:solidFill>
                <a:latin typeface="Gill Sans MT"/>
                <a:cs typeface="Gill Sans MT"/>
              </a:rPr>
              <a:t>FV:</a:t>
            </a:r>
            <a:r>
              <a:rPr sz="2400" spc="-40" dirty="0">
                <a:solidFill>
                  <a:srgbClr val="001D85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001D85"/>
                </a:solidFill>
                <a:latin typeface="Gill Sans MT"/>
                <a:cs typeface="Gill Sans MT"/>
              </a:rPr>
              <a:t>FASE</a:t>
            </a:r>
            <a:r>
              <a:rPr sz="2400" spc="-55" dirty="0">
                <a:solidFill>
                  <a:srgbClr val="001D85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001D85"/>
                </a:solidFill>
                <a:latin typeface="Gill Sans MT"/>
                <a:cs typeface="Gill Sans MT"/>
              </a:rPr>
              <a:t>VOLUNTARIA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19696" y="5608421"/>
            <a:ext cx="36664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Gill Sans MT"/>
                <a:cs typeface="Gill Sans MT"/>
              </a:rPr>
              <a:t>Inglés,</a:t>
            </a:r>
            <a:r>
              <a:rPr sz="1600" spc="5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Gill Sans MT"/>
                <a:cs typeface="Gill Sans MT"/>
              </a:rPr>
              <a:t>Francés,</a:t>
            </a:r>
            <a:r>
              <a:rPr sz="1600" spc="5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Gill Sans MT"/>
                <a:cs typeface="Gill Sans MT"/>
              </a:rPr>
              <a:t>Alemán, Italiano</a:t>
            </a:r>
            <a:r>
              <a:rPr sz="1600" spc="40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Gill Sans MT"/>
                <a:cs typeface="Gill Sans MT"/>
              </a:rPr>
              <a:t>y Portugués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288279" y="1595627"/>
            <a:ext cx="1309370" cy="483234"/>
            <a:chOff x="3764279" y="1595627"/>
            <a:chExt cx="1309370" cy="483234"/>
          </a:xfrm>
        </p:grpSpPr>
        <p:sp>
          <p:nvSpPr>
            <p:cNvPr id="15" name="object 15"/>
            <p:cNvSpPr/>
            <p:nvPr/>
          </p:nvSpPr>
          <p:spPr>
            <a:xfrm>
              <a:off x="3777233" y="1608581"/>
              <a:ext cx="1283335" cy="457200"/>
            </a:xfrm>
            <a:custGeom>
              <a:avLst/>
              <a:gdLst/>
              <a:ahLst/>
              <a:cxnLst/>
              <a:rect l="l" t="t" r="r" b="b"/>
              <a:pathLst>
                <a:path w="1283335" h="457200">
                  <a:moveTo>
                    <a:pt x="1054607" y="0"/>
                  </a:moveTo>
                  <a:lnTo>
                    <a:pt x="1054607" y="114300"/>
                  </a:lnTo>
                  <a:lnTo>
                    <a:pt x="0" y="114300"/>
                  </a:lnTo>
                  <a:lnTo>
                    <a:pt x="114300" y="228600"/>
                  </a:lnTo>
                  <a:lnTo>
                    <a:pt x="0" y="342900"/>
                  </a:lnTo>
                  <a:lnTo>
                    <a:pt x="1054607" y="342900"/>
                  </a:lnTo>
                  <a:lnTo>
                    <a:pt x="1054607" y="457200"/>
                  </a:lnTo>
                  <a:lnTo>
                    <a:pt x="1283207" y="228600"/>
                  </a:lnTo>
                  <a:lnTo>
                    <a:pt x="1054607" y="0"/>
                  </a:lnTo>
                  <a:close/>
                </a:path>
              </a:pathLst>
            </a:custGeom>
            <a:solidFill>
              <a:srgbClr val="FFA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77233" y="1608581"/>
              <a:ext cx="1283335" cy="457200"/>
            </a:xfrm>
            <a:custGeom>
              <a:avLst/>
              <a:gdLst/>
              <a:ahLst/>
              <a:cxnLst/>
              <a:rect l="l" t="t" r="r" b="b"/>
              <a:pathLst>
                <a:path w="1283335" h="457200">
                  <a:moveTo>
                    <a:pt x="0" y="114300"/>
                  </a:moveTo>
                  <a:lnTo>
                    <a:pt x="1054607" y="114300"/>
                  </a:lnTo>
                  <a:lnTo>
                    <a:pt x="1054607" y="0"/>
                  </a:lnTo>
                  <a:lnTo>
                    <a:pt x="1283207" y="228600"/>
                  </a:lnTo>
                  <a:lnTo>
                    <a:pt x="1054607" y="457200"/>
                  </a:lnTo>
                  <a:lnTo>
                    <a:pt x="1054607" y="342900"/>
                  </a:lnTo>
                  <a:lnTo>
                    <a:pt x="0" y="342900"/>
                  </a:lnTo>
                  <a:lnTo>
                    <a:pt x="114300" y="228600"/>
                  </a:lnTo>
                  <a:lnTo>
                    <a:pt x="0" y="114300"/>
                  </a:lnTo>
                  <a:close/>
                </a:path>
              </a:pathLst>
            </a:custGeom>
            <a:ln w="25908">
              <a:solidFill>
                <a:srgbClr val="BB7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288279" y="4215385"/>
            <a:ext cx="1102360" cy="504825"/>
            <a:chOff x="3764279" y="4215384"/>
            <a:chExt cx="1102360" cy="504825"/>
          </a:xfrm>
        </p:grpSpPr>
        <p:sp>
          <p:nvSpPr>
            <p:cNvPr id="18" name="object 18"/>
            <p:cNvSpPr/>
            <p:nvPr/>
          </p:nvSpPr>
          <p:spPr>
            <a:xfrm>
              <a:off x="3777233" y="4228338"/>
              <a:ext cx="1076325" cy="478790"/>
            </a:xfrm>
            <a:custGeom>
              <a:avLst/>
              <a:gdLst/>
              <a:ahLst/>
              <a:cxnLst/>
              <a:rect l="l" t="t" r="r" b="b"/>
              <a:pathLst>
                <a:path w="1076325" h="478789">
                  <a:moveTo>
                    <a:pt x="239267" y="0"/>
                  </a:moveTo>
                  <a:lnTo>
                    <a:pt x="0" y="239268"/>
                  </a:lnTo>
                  <a:lnTo>
                    <a:pt x="239267" y="478536"/>
                  </a:lnTo>
                  <a:lnTo>
                    <a:pt x="239267" y="358901"/>
                  </a:lnTo>
                  <a:lnTo>
                    <a:pt x="1075943" y="358901"/>
                  </a:lnTo>
                  <a:lnTo>
                    <a:pt x="1075943" y="119634"/>
                  </a:lnTo>
                  <a:lnTo>
                    <a:pt x="239267" y="119634"/>
                  </a:lnTo>
                  <a:lnTo>
                    <a:pt x="239267" y="0"/>
                  </a:lnTo>
                  <a:close/>
                </a:path>
              </a:pathLst>
            </a:custGeom>
            <a:solidFill>
              <a:srgbClr val="FFA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77233" y="4228338"/>
              <a:ext cx="1076325" cy="478790"/>
            </a:xfrm>
            <a:custGeom>
              <a:avLst/>
              <a:gdLst/>
              <a:ahLst/>
              <a:cxnLst/>
              <a:rect l="l" t="t" r="r" b="b"/>
              <a:pathLst>
                <a:path w="1076325" h="478789">
                  <a:moveTo>
                    <a:pt x="0" y="239268"/>
                  </a:moveTo>
                  <a:lnTo>
                    <a:pt x="239267" y="0"/>
                  </a:lnTo>
                  <a:lnTo>
                    <a:pt x="239267" y="119634"/>
                  </a:lnTo>
                  <a:lnTo>
                    <a:pt x="1075943" y="119634"/>
                  </a:lnTo>
                  <a:lnTo>
                    <a:pt x="1075943" y="358901"/>
                  </a:lnTo>
                  <a:lnTo>
                    <a:pt x="239267" y="358901"/>
                  </a:lnTo>
                  <a:lnTo>
                    <a:pt x="239267" y="478536"/>
                  </a:lnTo>
                  <a:lnTo>
                    <a:pt x="0" y="239268"/>
                  </a:lnTo>
                  <a:close/>
                </a:path>
              </a:pathLst>
            </a:custGeom>
            <a:ln w="25907">
              <a:solidFill>
                <a:srgbClr val="BB7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F6FAB33-2B41-41D0-BEC1-C10BF1A7A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6AEA8F9-742B-448B-8A34-C25E62C63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A0C40424-774F-4D0E-B9FD-44A4AB37F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14ED4A2-7E65-4939-9FCA-81CDDEA45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AB4B6D64-E8D7-4321-BAC4-C3D390F8F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80322" y="2063262"/>
            <a:ext cx="3739278" cy="266113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r>
              <a:rPr lang="en-US" sz="4600"/>
              <a:t>PLATAFORMA</a:t>
            </a:r>
            <a:r>
              <a:rPr lang="en-US" sz="4600">
                <a:sym typeface="Amatic SC"/>
              </a:rPr>
              <a:t> HABILMIND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80323" y="5101298"/>
            <a:ext cx="3739277" cy="1116622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r>
              <a:rPr lang="en-US">
                <a:sym typeface="Amatic SC"/>
              </a:rPr>
              <a:t>LA MEDICIÓN DE LA MEJORA</a:t>
            </a:r>
          </a:p>
        </p:txBody>
      </p:sp>
      <p:pic>
        <p:nvPicPr>
          <p:cNvPr id="42" name="Shape 42" descr="icon578x578.png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626167" y="640080"/>
            <a:ext cx="5577840" cy="557784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9E86576-D42F-4002-B199-0F94E00844B0}"/>
              </a:ext>
            </a:extLst>
          </p:cNvPr>
          <p:cNvSpPr/>
          <p:nvPr/>
        </p:nvSpPr>
        <p:spPr>
          <a:xfrm>
            <a:off x="478971" y="2152184"/>
            <a:ext cx="788125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3200" dirty="0"/>
              <a:t>QUÉ HERRAMIENTAS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3200" dirty="0"/>
              <a:t>OFRECE HABILMIND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4843" y="1306196"/>
            <a:ext cx="8288655" cy="3237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calificación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acceso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Universidad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(CAU)</a:t>
            </a:r>
            <a:r>
              <a:rPr sz="2000" spc="-5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20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se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obtiene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sumando: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500">
              <a:latin typeface="Trebuchet MS"/>
              <a:cs typeface="Trebuchet MS"/>
            </a:endParaRPr>
          </a:p>
          <a:p>
            <a:pPr marL="1213485" marR="5080" indent="-312420" algn="just">
              <a:lnSpc>
                <a:spcPct val="125000"/>
              </a:lnSpc>
              <a:buClr>
                <a:srgbClr val="000000"/>
              </a:buClr>
              <a:buFont typeface="Segoe UI Symbol"/>
              <a:buChar char="✓"/>
              <a:tabLst>
                <a:tab pos="121412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40%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la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calificación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global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del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bloque</a:t>
            </a:r>
            <a:r>
              <a:rPr sz="2000" spc="5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obligatorio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obtenido</a:t>
            </a:r>
            <a:r>
              <a:rPr sz="2000" spc="11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</a:t>
            </a:r>
            <a:r>
              <a:rPr sz="2000" spc="10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1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EvAU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,</a:t>
            </a:r>
            <a:r>
              <a:rPr sz="2000" spc="1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siempre</a:t>
            </a:r>
            <a:r>
              <a:rPr sz="2000" b="1" spc="1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b="1" spc="1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ésta</a:t>
            </a:r>
            <a:r>
              <a:rPr sz="2000" b="1" spc="1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sea</a:t>
            </a:r>
            <a:r>
              <a:rPr sz="2000" b="1" spc="1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mayor</a:t>
            </a:r>
            <a:r>
              <a:rPr sz="2000" b="1" spc="1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2000" b="1" spc="1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igual</a:t>
            </a:r>
            <a:r>
              <a:rPr sz="2000" b="1" spc="11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a </a:t>
            </a:r>
            <a:r>
              <a:rPr sz="2000" b="1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4</a:t>
            </a:r>
            <a:r>
              <a:rPr sz="2000" b="1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(NOTA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MEDIA</a:t>
            </a:r>
            <a:r>
              <a:rPr sz="2000" spc="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LOS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4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EXÁMENES)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Segoe UI Symbol"/>
              <a:buChar char="✓"/>
            </a:pPr>
            <a:endParaRPr sz="2300">
              <a:latin typeface="Trebuchet MS"/>
              <a:cs typeface="Trebuchet MS"/>
            </a:endParaRPr>
          </a:p>
          <a:p>
            <a:pPr>
              <a:spcBef>
                <a:spcPts val="40"/>
              </a:spcBef>
              <a:buFont typeface="Segoe UI Symbol"/>
              <a:buChar char="✓"/>
            </a:pPr>
            <a:endParaRPr sz="2150">
              <a:latin typeface="Trebuchet MS"/>
              <a:cs typeface="Trebuchet MS"/>
            </a:endParaRPr>
          </a:p>
          <a:p>
            <a:pPr marL="1213485" indent="-313055">
              <a:buClr>
                <a:srgbClr val="000000"/>
              </a:buClr>
              <a:buFont typeface="Segoe UI Symbol"/>
              <a:buChar char="✓"/>
              <a:tabLst>
                <a:tab pos="1214120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sz="2000" spc="1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60%</a:t>
            </a:r>
            <a:r>
              <a:rPr sz="2000" spc="11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sz="2000" spc="11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11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Calificación</a:t>
            </a:r>
            <a:r>
              <a:rPr sz="2000" spc="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Final</a:t>
            </a:r>
            <a:r>
              <a:rPr sz="2000" spc="1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del</a:t>
            </a:r>
            <a:r>
              <a:rPr sz="2000" spc="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Bachillerato</a:t>
            </a:r>
            <a:r>
              <a:rPr sz="2000" spc="11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spc="11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tiene</a:t>
            </a:r>
            <a:r>
              <a:rPr sz="2000" spc="1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endParaRPr sz="2000">
              <a:latin typeface="Trebuchet MS"/>
              <a:cs typeface="Trebuchet MS"/>
            </a:endParaRPr>
          </a:p>
          <a:p>
            <a:pPr marL="1213485">
              <a:spcBef>
                <a:spcPts val="600"/>
              </a:spcBef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estar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entre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5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10.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3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36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0444" y="-196418"/>
            <a:ext cx="8522970" cy="1368323"/>
          </a:xfrm>
          <a:prstGeom prst="rect">
            <a:avLst/>
          </a:prstGeom>
        </p:spPr>
        <p:txBody>
          <a:bodyPr vert="horz" wrap="square" lIns="0" tIns="1397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10"/>
              </a:spcBef>
            </a:pPr>
            <a:r>
              <a:rPr u="none" dirty="0"/>
              <a:t>Calificación</a:t>
            </a:r>
            <a:r>
              <a:rPr spc="-60" dirty="0"/>
              <a:t> </a:t>
            </a:r>
            <a:r>
              <a:rPr spc="5" dirty="0"/>
              <a:t>de</a:t>
            </a:r>
            <a:r>
              <a:rPr spc="-20" dirty="0"/>
              <a:t> </a:t>
            </a:r>
            <a:r>
              <a:rPr spc="5" dirty="0"/>
              <a:t>la</a:t>
            </a:r>
            <a:r>
              <a:rPr spc="-30" dirty="0"/>
              <a:t> </a:t>
            </a:r>
            <a:r>
              <a:rPr u="none" dirty="0"/>
              <a:t>prueba</a:t>
            </a:r>
            <a:r>
              <a:rPr spc="-55" dirty="0"/>
              <a:t> </a:t>
            </a:r>
            <a:r>
              <a:rPr spc="5" dirty="0"/>
              <a:t>de</a:t>
            </a:r>
            <a:r>
              <a:rPr spc="-25" dirty="0"/>
              <a:t> </a:t>
            </a:r>
            <a:r>
              <a:rPr u="none" dirty="0"/>
              <a:t>acceso</a:t>
            </a:r>
            <a:r>
              <a:rPr spc="-45" dirty="0"/>
              <a:t> </a:t>
            </a:r>
            <a:r>
              <a:rPr spc="5" dirty="0"/>
              <a:t>Universidad</a:t>
            </a:r>
          </a:p>
        </p:txBody>
      </p:sp>
      <p:sp>
        <p:nvSpPr>
          <p:cNvPr id="6" name="object 6"/>
          <p:cNvSpPr/>
          <p:nvPr/>
        </p:nvSpPr>
        <p:spPr>
          <a:xfrm>
            <a:off x="1536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2828" y="2067560"/>
            <a:ext cx="7401559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0" marR="5080" indent="-368935" algn="just">
              <a:spcBef>
                <a:spcPts val="105"/>
              </a:spcBef>
              <a:buClr>
                <a:srgbClr val="000000"/>
              </a:buClr>
              <a:buSzPct val="110000"/>
              <a:buFont typeface="Segoe UI Symbol"/>
              <a:buChar char="➢"/>
              <a:tabLst>
                <a:tab pos="381635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Nota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Admisión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calificación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utilizarán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las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universidades para adjudicar todas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las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plazas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llega hasta 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un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máximo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14 puntos. Se puede solicitar plaza solo con nota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 acceso, pero habrá grados en los que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no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sea suficiente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para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ser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admitido.</a:t>
            </a:r>
            <a:endParaRPr sz="2000">
              <a:latin typeface="Trebuchet MS"/>
              <a:cs typeface="Trebuchet MS"/>
            </a:endParaRPr>
          </a:p>
          <a:p>
            <a:pPr>
              <a:spcBef>
                <a:spcPts val="20"/>
              </a:spcBef>
              <a:buFont typeface="Segoe UI Symbol"/>
              <a:buChar char="➢"/>
            </a:pPr>
            <a:endParaRPr sz="2050">
              <a:latin typeface="Trebuchet MS"/>
              <a:cs typeface="Trebuchet MS"/>
            </a:endParaRPr>
          </a:p>
          <a:p>
            <a:pPr marL="381000" marR="6350" indent="-368935" algn="just">
              <a:buClr>
                <a:srgbClr val="000000"/>
              </a:buClr>
              <a:buSzPct val="110000"/>
              <a:buFont typeface="Segoe UI Symbol"/>
              <a:buChar char="➢"/>
              <a:tabLst>
                <a:tab pos="38163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Para alcanzar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los 4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puntos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adicionales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elevar la nota 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admisión,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el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estudiante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puede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presentarse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a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rebuchet MS"/>
                <a:cs typeface="Trebuchet MS"/>
              </a:rPr>
              <a:t>FASE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VOLUNTARIA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3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36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71523" y="-196418"/>
            <a:ext cx="6204585" cy="1368323"/>
          </a:xfrm>
          <a:prstGeom prst="rect">
            <a:avLst/>
          </a:prstGeom>
        </p:spPr>
        <p:txBody>
          <a:bodyPr vert="horz" wrap="square" lIns="0" tIns="1397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10"/>
              </a:spcBef>
            </a:pPr>
            <a:r>
              <a:rPr spc="5" dirty="0"/>
              <a:t>Nota</a:t>
            </a:r>
            <a:r>
              <a:rPr spc="-55" dirty="0"/>
              <a:t> </a:t>
            </a:r>
            <a:r>
              <a:rPr spc="5" dirty="0"/>
              <a:t>de</a:t>
            </a:r>
            <a:r>
              <a:rPr spc="-25" dirty="0"/>
              <a:t> </a:t>
            </a:r>
            <a:r>
              <a:rPr u="none" dirty="0"/>
              <a:t>admisión</a:t>
            </a:r>
            <a:r>
              <a:rPr spc="-50" dirty="0"/>
              <a:t> </a:t>
            </a:r>
            <a:r>
              <a:rPr u="none" dirty="0"/>
              <a:t>–</a:t>
            </a:r>
            <a:r>
              <a:rPr spc="-20" dirty="0"/>
              <a:t> </a:t>
            </a:r>
            <a:r>
              <a:rPr u="none" dirty="0"/>
              <a:t>Fase</a:t>
            </a:r>
            <a:r>
              <a:rPr spc="-45" dirty="0"/>
              <a:t> </a:t>
            </a:r>
            <a:r>
              <a:rPr spc="-5" dirty="0"/>
              <a:t>voluntaria</a:t>
            </a:r>
          </a:p>
        </p:txBody>
      </p:sp>
      <p:sp>
        <p:nvSpPr>
          <p:cNvPr id="6" name="object 6"/>
          <p:cNvSpPr/>
          <p:nvPr/>
        </p:nvSpPr>
        <p:spPr>
          <a:xfrm>
            <a:off x="1536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2828" y="2067560"/>
            <a:ext cx="7401559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0" marR="5080" indent="-368935" algn="just">
              <a:spcBef>
                <a:spcPts val="105"/>
              </a:spcBef>
              <a:buClr>
                <a:srgbClr val="000000"/>
              </a:buClr>
              <a:buSzPct val="110000"/>
              <a:buFont typeface="Segoe UI Symbol"/>
              <a:buChar char="➢"/>
              <a:tabLst>
                <a:tab pos="381635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Nota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Admisión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es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calificación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utilizarán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las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universidades para adjudicar todas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las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plazas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llega hasta 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un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máximo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14 puntos. Se puede solicitar plaza solo con nota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de acceso, pero habrá grados en los que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no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sea suficiente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para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ser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admitido.</a:t>
            </a:r>
            <a:endParaRPr sz="2000">
              <a:latin typeface="Trebuchet MS"/>
              <a:cs typeface="Trebuchet MS"/>
            </a:endParaRPr>
          </a:p>
          <a:p>
            <a:pPr>
              <a:spcBef>
                <a:spcPts val="20"/>
              </a:spcBef>
              <a:buFont typeface="Segoe UI Symbol"/>
              <a:buChar char="➢"/>
            </a:pPr>
            <a:endParaRPr sz="2050">
              <a:latin typeface="Trebuchet MS"/>
              <a:cs typeface="Trebuchet MS"/>
            </a:endParaRPr>
          </a:p>
          <a:p>
            <a:pPr marL="381000" marR="6350" indent="-368935" algn="just">
              <a:buClr>
                <a:srgbClr val="000000"/>
              </a:buClr>
              <a:buSzPct val="110000"/>
              <a:buFont typeface="Segoe UI Symbol"/>
              <a:buChar char="➢"/>
              <a:tabLst>
                <a:tab pos="38163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Para alcanzar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los 4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puntos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adicionales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y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elevar la nota 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admisión,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el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estudiante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 puede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presentarse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a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rebuchet MS"/>
                <a:cs typeface="Trebuchet MS"/>
              </a:rPr>
              <a:t>FASE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VOLUNTARIA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3448" y="6275832"/>
            <a:ext cx="3069262" cy="298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36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71523" y="-196418"/>
            <a:ext cx="6204585" cy="1368323"/>
          </a:xfrm>
          <a:prstGeom prst="rect">
            <a:avLst/>
          </a:prstGeom>
        </p:spPr>
        <p:txBody>
          <a:bodyPr vert="horz" wrap="square" lIns="0" tIns="1397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10"/>
              </a:spcBef>
            </a:pPr>
            <a:r>
              <a:rPr spc="5" dirty="0"/>
              <a:t>Nota</a:t>
            </a:r>
            <a:r>
              <a:rPr spc="-55" dirty="0"/>
              <a:t> </a:t>
            </a:r>
            <a:r>
              <a:rPr spc="5" dirty="0"/>
              <a:t>de</a:t>
            </a:r>
            <a:r>
              <a:rPr spc="-25" dirty="0"/>
              <a:t> </a:t>
            </a:r>
            <a:r>
              <a:rPr u="none" dirty="0"/>
              <a:t>admisión</a:t>
            </a:r>
            <a:r>
              <a:rPr spc="-50" dirty="0"/>
              <a:t> </a:t>
            </a:r>
            <a:r>
              <a:rPr u="none" dirty="0"/>
              <a:t>–</a:t>
            </a:r>
            <a:r>
              <a:rPr spc="-20" dirty="0"/>
              <a:t> </a:t>
            </a:r>
            <a:r>
              <a:rPr u="none" dirty="0"/>
              <a:t>Fase</a:t>
            </a:r>
            <a:r>
              <a:rPr spc="-45" dirty="0"/>
              <a:t> </a:t>
            </a:r>
            <a:r>
              <a:rPr spc="-5" dirty="0"/>
              <a:t>voluntaria</a:t>
            </a:r>
          </a:p>
        </p:txBody>
      </p:sp>
      <p:sp>
        <p:nvSpPr>
          <p:cNvPr id="6" name="object 6"/>
          <p:cNvSpPr/>
          <p:nvPr/>
        </p:nvSpPr>
        <p:spPr>
          <a:xfrm>
            <a:off x="1536953" y="6025896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5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3448" y="6275832"/>
            <a:ext cx="3069262" cy="29827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36953" y="822960"/>
            <a:ext cx="9131300" cy="26034"/>
          </a:xfrm>
          <a:custGeom>
            <a:avLst/>
            <a:gdLst/>
            <a:ahLst/>
            <a:cxnLst/>
            <a:rect l="l" t="t" r="r" b="b"/>
            <a:pathLst>
              <a:path w="9131300" h="26034">
                <a:moveTo>
                  <a:pt x="0" y="25907"/>
                </a:moveTo>
                <a:lnTo>
                  <a:pt x="9131045" y="25907"/>
                </a:lnTo>
                <a:lnTo>
                  <a:pt x="913104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36953" y="897637"/>
            <a:ext cx="9131300" cy="5236845"/>
            <a:chOff x="12953" y="897636"/>
            <a:chExt cx="9131300" cy="5236845"/>
          </a:xfrm>
        </p:grpSpPr>
        <p:sp>
          <p:nvSpPr>
            <p:cNvPr id="5" name="object 5"/>
            <p:cNvSpPr/>
            <p:nvPr/>
          </p:nvSpPr>
          <p:spPr>
            <a:xfrm>
              <a:off x="12953" y="6025895"/>
              <a:ext cx="9131300" cy="26034"/>
            </a:xfrm>
            <a:custGeom>
              <a:avLst/>
              <a:gdLst/>
              <a:ahLst/>
              <a:cxnLst/>
              <a:rect l="l" t="t" r="r" b="b"/>
              <a:pathLst>
                <a:path w="9131300" h="26035">
                  <a:moveTo>
                    <a:pt x="0" y="25907"/>
                  </a:moveTo>
                  <a:lnTo>
                    <a:pt x="9131045" y="25907"/>
                  </a:lnTo>
                  <a:lnTo>
                    <a:pt x="9131045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8899" y="897636"/>
              <a:ext cx="6385559" cy="52364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14322" y="217108"/>
            <a:ext cx="4918710" cy="50462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469900">
              <a:spcBef>
                <a:spcPts val="335"/>
              </a:spcBef>
            </a:pPr>
            <a:r>
              <a:rPr sz="3000" b="1" dirty="0">
                <a:solidFill>
                  <a:srgbClr val="000D77"/>
                </a:solidFill>
                <a:latin typeface="Trebuchet MS"/>
                <a:cs typeface="Trebuchet MS"/>
              </a:rPr>
              <a:t>Ponderación</a:t>
            </a:r>
            <a:r>
              <a:rPr sz="3000" b="1" spc="-80" dirty="0">
                <a:solidFill>
                  <a:srgbClr val="000D77"/>
                </a:solidFill>
                <a:latin typeface="Trebuchet MS"/>
                <a:cs typeface="Trebuchet MS"/>
              </a:rPr>
              <a:t> </a:t>
            </a:r>
            <a:r>
              <a:rPr sz="3000" b="1" spc="5" dirty="0">
                <a:solidFill>
                  <a:srgbClr val="000D77"/>
                </a:solidFill>
                <a:latin typeface="Trebuchet MS"/>
                <a:cs typeface="Trebuchet MS"/>
              </a:rPr>
              <a:t>de</a:t>
            </a:r>
            <a:r>
              <a:rPr sz="3000" b="1" spc="-40" dirty="0">
                <a:solidFill>
                  <a:srgbClr val="000D77"/>
                </a:solidFill>
                <a:latin typeface="Trebuchet MS"/>
                <a:cs typeface="Trebuchet MS"/>
              </a:rPr>
              <a:t> </a:t>
            </a:r>
            <a:r>
              <a:rPr sz="3000" b="1" dirty="0" err="1">
                <a:solidFill>
                  <a:srgbClr val="000D77"/>
                </a:solidFill>
                <a:latin typeface="Trebuchet MS"/>
                <a:cs typeface="Trebuchet MS"/>
              </a:rPr>
              <a:t>materias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5542" y="5344159"/>
            <a:ext cx="22244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367790" algn="l"/>
              </a:tabLst>
            </a:pPr>
            <a:r>
              <a:rPr lang="es-ES" sz="3000" spc="-5" dirty="0">
                <a:solidFill>
                  <a:srgbClr val="000D7A"/>
                </a:solidFill>
                <a:latin typeface="Gill Sans MT"/>
                <a:cs typeface="Gill Sans MT"/>
              </a:rPr>
              <a:t>www.emes.es</a:t>
            </a:r>
            <a:endParaRPr sz="30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3448" y="6275832"/>
            <a:ext cx="3069262" cy="29827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36954" y="82296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4">
                <a:moveTo>
                  <a:pt x="0" y="25907"/>
                </a:moveTo>
                <a:lnTo>
                  <a:pt x="24384" y="25907"/>
                </a:lnTo>
                <a:lnTo>
                  <a:pt x="24384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36954" y="734313"/>
            <a:ext cx="9145905" cy="5317490"/>
            <a:chOff x="12953" y="734313"/>
            <a:chExt cx="9145905" cy="5317490"/>
          </a:xfrm>
        </p:grpSpPr>
        <p:sp>
          <p:nvSpPr>
            <p:cNvPr id="5" name="object 5"/>
            <p:cNvSpPr/>
            <p:nvPr/>
          </p:nvSpPr>
          <p:spPr>
            <a:xfrm>
              <a:off x="2013965" y="822959"/>
              <a:ext cx="7130415" cy="26034"/>
            </a:xfrm>
            <a:custGeom>
              <a:avLst/>
              <a:gdLst/>
              <a:ahLst/>
              <a:cxnLst/>
              <a:rect l="l" t="t" r="r" b="b"/>
              <a:pathLst>
                <a:path w="7130415" h="26034">
                  <a:moveTo>
                    <a:pt x="0" y="25907"/>
                  </a:moveTo>
                  <a:lnTo>
                    <a:pt x="7130033" y="25907"/>
                  </a:lnTo>
                  <a:lnTo>
                    <a:pt x="7130033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7" y="1155954"/>
              <a:ext cx="9106662" cy="12938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80665" y="2449830"/>
              <a:ext cx="6863715" cy="0"/>
            </a:xfrm>
            <a:custGeom>
              <a:avLst/>
              <a:gdLst/>
              <a:ahLst/>
              <a:cxnLst/>
              <a:rect l="l" t="t" r="r" b="b"/>
              <a:pathLst>
                <a:path w="6863715">
                  <a:moveTo>
                    <a:pt x="0" y="0"/>
                  </a:moveTo>
                  <a:lnTo>
                    <a:pt x="6863334" y="0"/>
                  </a:lnTo>
                </a:path>
              </a:pathLst>
            </a:custGeom>
            <a:ln w="28955">
              <a:solidFill>
                <a:srgbClr val="9CC2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337" y="1155954"/>
              <a:ext cx="9107170" cy="1294130"/>
            </a:xfrm>
            <a:custGeom>
              <a:avLst/>
              <a:gdLst/>
              <a:ahLst/>
              <a:cxnLst/>
              <a:rect l="l" t="t" r="r" b="b"/>
              <a:pathLst>
                <a:path w="9107170" h="1294130">
                  <a:moveTo>
                    <a:pt x="9106662" y="0"/>
                  </a:moveTo>
                  <a:lnTo>
                    <a:pt x="0" y="0"/>
                  </a:lnTo>
                  <a:lnTo>
                    <a:pt x="0" y="1293876"/>
                  </a:lnTo>
                </a:path>
              </a:pathLst>
            </a:custGeom>
            <a:ln w="28956">
              <a:solidFill>
                <a:srgbClr val="9CC2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337" y="744473"/>
              <a:ext cx="1976755" cy="585470"/>
            </a:xfrm>
            <a:custGeom>
              <a:avLst/>
              <a:gdLst/>
              <a:ahLst/>
              <a:cxnLst/>
              <a:rect l="l" t="t" r="r" b="b"/>
              <a:pathLst>
                <a:path w="1976755" h="585469">
                  <a:moveTo>
                    <a:pt x="1976627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1976627" y="585215"/>
                  </a:lnTo>
                  <a:lnTo>
                    <a:pt x="197662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337" y="744473"/>
              <a:ext cx="1976755" cy="585470"/>
            </a:xfrm>
            <a:custGeom>
              <a:avLst/>
              <a:gdLst/>
              <a:ahLst/>
              <a:cxnLst/>
              <a:rect l="l" t="t" r="r" b="b"/>
              <a:pathLst>
                <a:path w="1976755" h="585469">
                  <a:moveTo>
                    <a:pt x="0" y="585215"/>
                  </a:moveTo>
                  <a:lnTo>
                    <a:pt x="1976627" y="585215"/>
                  </a:lnTo>
                  <a:lnTo>
                    <a:pt x="1976627" y="0"/>
                  </a:lnTo>
                  <a:lnTo>
                    <a:pt x="0" y="0"/>
                  </a:lnTo>
                  <a:lnTo>
                    <a:pt x="0" y="58521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953" y="6025896"/>
              <a:ext cx="52069" cy="26034"/>
            </a:xfrm>
            <a:custGeom>
              <a:avLst/>
              <a:gdLst/>
              <a:ahLst/>
              <a:cxnLst/>
              <a:rect l="l" t="t" r="r" b="b"/>
              <a:pathLst>
                <a:path w="52069" h="26035">
                  <a:moveTo>
                    <a:pt x="0" y="25907"/>
                  </a:moveTo>
                  <a:lnTo>
                    <a:pt x="51897" y="25907"/>
                  </a:lnTo>
                  <a:lnTo>
                    <a:pt x="51897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071523" y="142136"/>
            <a:ext cx="5088255" cy="691215"/>
          </a:xfrm>
          <a:prstGeom prst="rect">
            <a:avLst/>
          </a:prstGeom>
        </p:spPr>
        <p:txBody>
          <a:bodyPr vert="horz" wrap="square" lIns="0" tIns="1397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10"/>
              </a:spcBef>
            </a:pPr>
            <a:r>
              <a:rPr u="none" dirty="0"/>
              <a:t>Ejemplo:</a:t>
            </a:r>
            <a:r>
              <a:rPr spc="-70" dirty="0"/>
              <a:t> </a:t>
            </a:r>
            <a:endParaRPr u="heavy" spc="5" dirty="0">
              <a:solidFill>
                <a:srgbClr val="0096A7"/>
              </a:solidFill>
              <a:uFill>
                <a:solidFill>
                  <a:srgbClr val="0096A7"/>
                </a:solidFill>
              </a:uFill>
              <a:hlinkClick r:id="rId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96558" y="6025896"/>
            <a:ext cx="4471670" cy="26034"/>
          </a:xfrm>
          <a:custGeom>
            <a:avLst/>
            <a:gdLst/>
            <a:ahLst/>
            <a:cxnLst/>
            <a:rect l="l" t="t" r="r" b="b"/>
            <a:pathLst>
              <a:path w="4471670" h="26035">
                <a:moveTo>
                  <a:pt x="0" y="25907"/>
                </a:moveTo>
                <a:lnTo>
                  <a:pt x="4471441" y="25907"/>
                </a:lnTo>
                <a:lnTo>
                  <a:pt x="4471441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39316" y="746252"/>
            <a:ext cx="15982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Gill Sans MT"/>
                <a:cs typeface="Gill Sans MT"/>
              </a:rPr>
              <a:t>ACCESO</a:t>
            </a:r>
            <a:endParaRPr sz="3200">
              <a:latin typeface="Gill Sans MT"/>
              <a:cs typeface="Gill Sans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796785" y="869950"/>
            <a:ext cx="2374900" cy="543560"/>
            <a:chOff x="5272785" y="869950"/>
            <a:chExt cx="2374900" cy="543560"/>
          </a:xfrm>
        </p:grpSpPr>
        <p:sp>
          <p:nvSpPr>
            <p:cNvPr id="16" name="object 16"/>
            <p:cNvSpPr/>
            <p:nvPr/>
          </p:nvSpPr>
          <p:spPr>
            <a:xfrm>
              <a:off x="5282945" y="880110"/>
              <a:ext cx="2354580" cy="523240"/>
            </a:xfrm>
            <a:custGeom>
              <a:avLst/>
              <a:gdLst/>
              <a:ahLst/>
              <a:cxnLst/>
              <a:rect l="l" t="t" r="r" b="b"/>
              <a:pathLst>
                <a:path w="2354579" h="523240">
                  <a:moveTo>
                    <a:pt x="2354579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2354579" y="522732"/>
                  </a:lnTo>
                  <a:lnTo>
                    <a:pt x="2354579" y="0"/>
                  </a:lnTo>
                  <a:close/>
                </a:path>
              </a:pathLst>
            </a:custGeom>
            <a:solidFill>
              <a:srgbClr val="DDE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82945" y="880110"/>
              <a:ext cx="2354580" cy="523240"/>
            </a:xfrm>
            <a:custGeom>
              <a:avLst/>
              <a:gdLst/>
              <a:ahLst/>
              <a:cxnLst/>
              <a:rect l="l" t="t" r="r" b="b"/>
              <a:pathLst>
                <a:path w="2354579" h="523240">
                  <a:moveTo>
                    <a:pt x="0" y="522732"/>
                  </a:moveTo>
                  <a:lnTo>
                    <a:pt x="2354579" y="522732"/>
                  </a:lnTo>
                  <a:lnTo>
                    <a:pt x="2354579" y="0"/>
                  </a:lnTo>
                  <a:lnTo>
                    <a:pt x="0" y="0"/>
                  </a:lnTo>
                  <a:lnTo>
                    <a:pt x="0" y="52273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806946" y="880110"/>
            <a:ext cx="235458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805">
              <a:spcBef>
                <a:spcPts val="105"/>
              </a:spcBef>
            </a:pPr>
            <a:r>
              <a:rPr sz="2800" spc="-5" dirty="0">
                <a:latin typeface="Gill Sans MT"/>
                <a:cs typeface="Gill Sans MT"/>
              </a:rPr>
              <a:t>B.</a:t>
            </a:r>
            <a:r>
              <a:rPr sz="2800" spc="-2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Obligatorio</a:t>
            </a:r>
            <a:endParaRPr sz="2800">
              <a:latin typeface="Gill Sans MT"/>
              <a:cs typeface="Gill Sans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20700" y="2412238"/>
            <a:ext cx="2294255" cy="604520"/>
            <a:chOff x="-3301" y="2412238"/>
            <a:chExt cx="2294255" cy="604520"/>
          </a:xfrm>
        </p:grpSpPr>
        <p:sp>
          <p:nvSpPr>
            <p:cNvPr id="20" name="object 20"/>
            <p:cNvSpPr/>
            <p:nvPr/>
          </p:nvSpPr>
          <p:spPr>
            <a:xfrm>
              <a:off x="6858" y="2422398"/>
              <a:ext cx="2273935" cy="584200"/>
            </a:xfrm>
            <a:custGeom>
              <a:avLst/>
              <a:gdLst/>
              <a:ahLst/>
              <a:cxnLst/>
              <a:rect l="l" t="t" r="r" b="b"/>
              <a:pathLst>
                <a:path w="2273935" h="584200">
                  <a:moveTo>
                    <a:pt x="2273808" y="0"/>
                  </a:moveTo>
                  <a:lnTo>
                    <a:pt x="0" y="0"/>
                  </a:lnTo>
                  <a:lnTo>
                    <a:pt x="0" y="583691"/>
                  </a:lnTo>
                  <a:lnTo>
                    <a:pt x="2273808" y="583691"/>
                  </a:lnTo>
                  <a:lnTo>
                    <a:pt x="227380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58" y="2422398"/>
              <a:ext cx="2273935" cy="584200"/>
            </a:xfrm>
            <a:custGeom>
              <a:avLst/>
              <a:gdLst/>
              <a:ahLst/>
              <a:cxnLst/>
              <a:rect l="l" t="t" r="r" b="b"/>
              <a:pathLst>
                <a:path w="2273935" h="584200">
                  <a:moveTo>
                    <a:pt x="0" y="583691"/>
                  </a:moveTo>
                  <a:lnTo>
                    <a:pt x="2273808" y="583691"/>
                  </a:lnTo>
                  <a:lnTo>
                    <a:pt x="2273808" y="0"/>
                  </a:lnTo>
                  <a:lnTo>
                    <a:pt x="0" y="0"/>
                  </a:lnTo>
                  <a:lnTo>
                    <a:pt x="0" y="583691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08531" y="2424177"/>
            <a:ext cx="196151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Gill Sans MT"/>
                <a:cs typeface="Gill Sans MT"/>
              </a:rPr>
              <a:t>AD</a:t>
            </a:r>
            <a:r>
              <a:rPr sz="3200" spc="-1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3200" dirty="0">
                <a:solidFill>
                  <a:srgbClr val="FFFFFF"/>
                </a:solidFill>
                <a:latin typeface="Gill Sans MT"/>
                <a:cs typeface="Gill Sans MT"/>
              </a:rPr>
              <a:t>ISIÓN</a:t>
            </a:r>
            <a:endParaRPr sz="3200">
              <a:latin typeface="Gill Sans MT"/>
              <a:cs typeface="Gill Sans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242882" y="2439670"/>
            <a:ext cx="7280909" cy="1764030"/>
            <a:chOff x="1718881" y="2439670"/>
            <a:chExt cx="7280909" cy="1764030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3644" y="2839212"/>
              <a:ext cx="4306824" cy="135940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723644" y="2839212"/>
              <a:ext cx="4307205" cy="1359535"/>
            </a:xfrm>
            <a:custGeom>
              <a:avLst/>
              <a:gdLst/>
              <a:ahLst/>
              <a:cxnLst/>
              <a:rect l="l" t="t" r="r" b="b"/>
              <a:pathLst>
                <a:path w="4307205" h="1359535">
                  <a:moveTo>
                    <a:pt x="0" y="1359408"/>
                  </a:moveTo>
                  <a:lnTo>
                    <a:pt x="4306824" y="1359408"/>
                  </a:lnTo>
                  <a:lnTo>
                    <a:pt x="4306824" y="0"/>
                  </a:lnTo>
                  <a:lnTo>
                    <a:pt x="0" y="0"/>
                  </a:lnTo>
                  <a:lnTo>
                    <a:pt x="0" y="1359408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1928" y="2752394"/>
              <a:ext cx="2717292" cy="87929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42082" y="2449830"/>
              <a:ext cx="2543810" cy="434340"/>
            </a:xfrm>
            <a:custGeom>
              <a:avLst/>
              <a:gdLst/>
              <a:ahLst/>
              <a:cxnLst/>
              <a:rect l="l" t="t" r="r" b="b"/>
              <a:pathLst>
                <a:path w="2543810" h="434339">
                  <a:moveTo>
                    <a:pt x="2543556" y="0"/>
                  </a:moveTo>
                  <a:lnTo>
                    <a:pt x="0" y="0"/>
                  </a:lnTo>
                  <a:lnTo>
                    <a:pt x="0" y="434339"/>
                  </a:lnTo>
                  <a:lnTo>
                    <a:pt x="2543556" y="434339"/>
                  </a:lnTo>
                  <a:lnTo>
                    <a:pt x="2543556" y="0"/>
                  </a:lnTo>
                  <a:close/>
                </a:path>
              </a:pathLst>
            </a:custGeom>
            <a:solidFill>
              <a:srgbClr val="DDE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42082" y="2449830"/>
              <a:ext cx="2543810" cy="434340"/>
            </a:xfrm>
            <a:custGeom>
              <a:avLst/>
              <a:gdLst/>
              <a:ahLst/>
              <a:cxnLst/>
              <a:rect l="l" t="t" r="r" b="b"/>
              <a:pathLst>
                <a:path w="2543810" h="434339">
                  <a:moveTo>
                    <a:pt x="0" y="434339"/>
                  </a:moveTo>
                  <a:lnTo>
                    <a:pt x="2543556" y="434339"/>
                  </a:lnTo>
                  <a:lnTo>
                    <a:pt x="2543556" y="0"/>
                  </a:lnTo>
                  <a:lnTo>
                    <a:pt x="0" y="0"/>
                  </a:lnTo>
                  <a:lnTo>
                    <a:pt x="0" y="43433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544060" y="2456814"/>
            <a:ext cx="18535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Gill Sans MT"/>
                <a:cs typeface="Gill Sans MT"/>
              </a:rPr>
              <a:t>F.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Voluntaria</a:t>
            </a:r>
            <a:endParaRPr sz="2800">
              <a:latin typeface="Gill Sans MT"/>
              <a:cs typeface="Gill Sans MT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1588851" y="4198621"/>
          <a:ext cx="4611368" cy="2076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0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0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dirty="0">
                          <a:solidFill>
                            <a:srgbClr val="EA6C86"/>
                          </a:solidFill>
                          <a:latin typeface="Calibri"/>
                          <a:cs typeface="Calibri"/>
                        </a:rPr>
                        <a:t>ECO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dirty="0">
                          <a:solidFill>
                            <a:srgbClr val="EA6C86"/>
                          </a:solidFill>
                          <a:latin typeface="Calibri"/>
                          <a:cs typeface="Calibri"/>
                        </a:rPr>
                        <a:t>GEO.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dirty="0">
                          <a:solidFill>
                            <a:srgbClr val="EA6C86"/>
                          </a:solidFill>
                          <a:latin typeface="Calibri"/>
                          <a:cs typeface="Calibri"/>
                        </a:rPr>
                        <a:t>Hª</a:t>
                      </a:r>
                      <a:r>
                        <a:rPr sz="1100" b="1" spc="-35" dirty="0">
                          <a:solidFill>
                            <a:srgbClr val="EA6C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EA6C86"/>
                          </a:solidFill>
                          <a:latin typeface="Calibri"/>
                          <a:cs typeface="Calibri"/>
                        </a:rPr>
                        <a:t>FIL.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dirty="0">
                          <a:solidFill>
                            <a:srgbClr val="EA6C86"/>
                          </a:solidFill>
                          <a:latin typeface="Calibri"/>
                          <a:cs typeface="Calibri"/>
                        </a:rPr>
                        <a:t>LATÍN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053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PONDERACIONES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  <a:p>
                      <a:pPr marL="8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UC3M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150495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D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090">
                <a:tc>
                  <a:txBody>
                    <a:bodyPr/>
                    <a:lstStyle/>
                    <a:p>
                      <a:pPr marL="8890">
                        <a:lnSpc>
                          <a:spcPts val="1914"/>
                        </a:lnSpc>
                        <a:spcBef>
                          <a:spcPts val="72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ADE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1914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914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ts val="1914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ts val="1914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052">
                <a:tc>
                  <a:txBody>
                    <a:bodyPr/>
                    <a:lstStyle/>
                    <a:p>
                      <a:pPr marL="8890">
                        <a:lnSpc>
                          <a:spcPts val="1910"/>
                        </a:lnSpc>
                        <a:spcBef>
                          <a:spcPts val="72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COM.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AUDIOVI.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191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91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ts val="191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ts val="191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896">
                <a:tc>
                  <a:txBody>
                    <a:bodyPr/>
                    <a:lstStyle/>
                    <a:p>
                      <a:pPr marL="8890">
                        <a:lnSpc>
                          <a:spcPts val="1905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G.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ABIERTO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CCSS</a:t>
                      </a:r>
                      <a:r>
                        <a:rPr sz="16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308">
                <a:tc>
                  <a:txBody>
                    <a:bodyPr/>
                    <a:lstStyle/>
                    <a:p>
                      <a:pPr marL="8890">
                        <a:lnSpc>
                          <a:spcPts val="176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HUM.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17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7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ts val="17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ts val="17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1" name="object 31"/>
          <p:cNvGrpSpPr/>
          <p:nvPr/>
        </p:nvGrpSpPr>
        <p:grpSpPr>
          <a:xfrm>
            <a:off x="1576152" y="3960877"/>
            <a:ext cx="9055735" cy="2327275"/>
            <a:chOff x="52151" y="3960876"/>
            <a:chExt cx="9055735" cy="2327275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75375" y="3960876"/>
              <a:ext cx="3432048" cy="201777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4846" y="4168419"/>
              <a:ext cx="4608195" cy="260350"/>
            </a:xfrm>
            <a:custGeom>
              <a:avLst/>
              <a:gdLst/>
              <a:ahLst/>
              <a:cxnLst/>
              <a:rect l="l" t="t" r="r" b="b"/>
              <a:pathLst>
                <a:path w="4608195" h="260350">
                  <a:moveTo>
                    <a:pt x="2484755" y="0"/>
                  </a:moveTo>
                  <a:lnTo>
                    <a:pt x="1950085" y="0"/>
                  </a:lnTo>
                  <a:lnTo>
                    <a:pt x="0" y="0"/>
                  </a:lnTo>
                  <a:lnTo>
                    <a:pt x="0" y="260324"/>
                  </a:lnTo>
                  <a:lnTo>
                    <a:pt x="1950008" y="260324"/>
                  </a:lnTo>
                  <a:lnTo>
                    <a:pt x="2484755" y="260324"/>
                  </a:lnTo>
                  <a:lnTo>
                    <a:pt x="2484755" y="0"/>
                  </a:lnTo>
                  <a:close/>
                </a:path>
                <a:path w="4608195" h="260350">
                  <a:moveTo>
                    <a:pt x="4064520" y="0"/>
                  </a:moveTo>
                  <a:lnTo>
                    <a:pt x="3191853" y="0"/>
                  </a:lnTo>
                  <a:lnTo>
                    <a:pt x="2484805" y="0"/>
                  </a:lnTo>
                  <a:lnTo>
                    <a:pt x="2484805" y="260324"/>
                  </a:lnTo>
                  <a:lnTo>
                    <a:pt x="3191814" y="260324"/>
                  </a:lnTo>
                  <a:lnTo>
                    <a:pt x="4064520" y="260324"/>
                  </a:lnTo>
                  <a:lnTo>
                    <a:pt x="4064520" y="0"/>
                  </a:lnTo>
                  <a:close/>
                </a:path>
                <a:path w="4608195" h="260350">
                  <a:moveTo>
                    <a:pt x="4607712" y="0"/>
                  </a:moveTo>
                  <a:lnTo>
                    <a:pt x="4064558" y="0"/>
                  </a:lnTo>
                  <a:lnTo>
                    <a:pt x="4064558" y="260324"/>
                  </a:lnTo>
                  <a:lnTo>
                    <a:pt x="4607712" y="260324"/>
                  </a:lnTo>
                  <a:lnTo>
                    <a:pt x="4607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501" y="4162044"/>
              <a:ext cx="4620895" cy="2119630"/>
            </a:xfrm>
            <a:custGeom>
              <a:avLst/>
              <a:gdLst/>
              <a:ahLst/>
              <a:cxnLst/>
              <a:rect l="l" t="t" r="r" b="b"/>
              <a:pathLst>
                <a:path w="4620895" h="2119629">
                  <a:moveTo>
                    <a:pt x="0" y="266699"/>
                  </a:moveTo>
                  <a:lnTo>
                    <a:pt x="4620432" y="266699"/>
                  </a:lnTo>
                </a:path>
                <a:path w="4620895" h="2119629">
                  <a:moveTo>
                    <a:pt x="6350" y="0"/>
                  </a:moveTo>
                  <a:lnTo>
                    <a:pt x="6350" y="2119464"/>
                  </a:lnTo>
                </a:path>
                <a:path w="4620895" h="2119629">
                  <a:moveTo>
                    <a:pt x="0" y="6349"/>
                  </a:moveTo>
                  <a:lnTo>
                    <a:pt x="4620432" y="634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6197347" y="3632454"/>
            <a:ext cx="3024505" cy="1647189"/>
          </a:xfrm>
          <a:custGeom>
            <a:avLst/>
            <a:gdLst/>
            <a:ahLst/>
            <a:cxnLst/>
            <a:rect l="l" t="t" r="r" b="b"/>
            <a:pathLst>
              <a:path w="3024504" h="1647189">
                <a:moveTo>
                  <a:pt x="1003427" y="1589532"/>
                </a:moveTo>
                <a:lnTo>
                  <a:pt x="965327" y="1570482"/>
                </a:lnTo>
                <a:lnTo>
                  <a:pt x="889127" y="1532382"/>
                </a:lnTo>
                <a:lnTo>
                  <a:pt x="889127" y="1570482"/>
                </a:lnTo>
                <a:lnTo>
                  <a:pt x="0" y="1570482"/>
                </a:lnTo>
                <a:lnTo>
                  <a:pt x="0" y="1608582"/>
                </a:lnTo>
                <a:lnTo>
                  <a:pt x="889127" y="1608582"/>
                </a:lnTo>
                <a:lnTo>
                  <a:pt x="889127" y="1646682"/>
                </a:lnTo>
                <a:lnTo>
                  <a:pt x="965327" y="1608582"/>
                </a:lnTo>
                <a:lnTo>
                  <a:pt x="1003427" y="1589532"/>
                </a:lnTo>
                <a:close/>
              </a:path>
              <a:path w="3024504" h="1647189">
                <a:moveTo>
                  <a:pt x="3024378" y="363855"/>
                </a:moveTo>
                <a:lnTo>
                  <a:pt x="2986278" y="363855"/>
                </a:lnTo>
                <a:lnTo>
                  <a:pt x="2986278" y="0"/>
                </a:lnTo>
                <a:lnTo>
                  <a:pt x="2948178" y="0"/>
                </a:lnTo>
                <a:lnTo>
                  <a:pt x="2948178" y="363855"/>
                </a:lnTo>
                <a:lnTo>
                  <a:pt x="2910078" y="363855"/>
                </a:lnTo>
                <a:lnTo>
                  <a:pt x="2967228" y="478155"/>
                </a:lnTo>
                <a:lnTo>
                  <a:pt x="3014853" y="382905"/>
                </a:lnTo>
                <a:lnTo>
                  <a:pt x="3024378" y="36385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34AA14D-52D3-429C-A8F3-99DA2591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1º BACHILLERATO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D963CCA9-A41B-4CDB-919E-B0BF9C65B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Troncales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generales</a:t>
            </a:r>
            <a:r>
              <a:rPr lang="en-US" dirty="0">
                <a:solidFill>
                  <a:srgbClr val="C00000"/>
                </a:solidFill>
              </a:rPr>
              <a:t> y de </a:t>
            </a:r>
            <a:r>
              <a:rPr lang="en-US" dirty="0" err="1">
                <a:solidFill>
                  <a:srgbClr val="C00000"/>
                </a:solidFill>
              </a:rPr>
              <a:t>opción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C7363E0-754E-4051-A1A6-A81357010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Específicas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FECDCA86-AB2A-4863-9743-F1700DA4E4A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94799277"/>
              </p:ext>
            </p:extLst>
          </p:nvPr>
        </p:nvGraphicFramePr>
        <p:xfrm>
          <a:off x="6096000" y="2798956"/>
          <a:ext cx="5486401" cy="1836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8569">
                  <a:extLst>
                    <a:ext uri="{9D8B030D-6E8A-4147-A177-3AD203B41FA5}">
                      <a16:colId xmlns:a16="http://schemas.microsoft.com/office/drawing/2014/main" val="2174487679"/>
                    </a:ext>
                  </a:extLst>
                </a:gridCol>
                <a:gridCol w="1169129">
                  <a:extLst>
                    <a:ext uri="{9D8B030D-6E8A-4147-A177-3AD203B41FA5}">
                      <a16:colId xmlns:a16="http://schemas.microsoft.com/office/drawing/2014/main" val="2754833432"/>
                    </a:ext>
                  </a:extLst>
                </a:gridCol>
                <a:gridCol w="2898703">
                  <a:extLst>
                    <a:ext uri="{9D8B030D-6E8A-4147-A177-3AD203B41FA5}">
                      <a16:colId xmlns:a16="http://schemas.microsoft.com/office/drawing/2014/main" val="627568793"/>
                    </a:ext>
                  </a:extLst>
                </a:gridCol>
              </a:tblGrid>
              <a:tr h="459017">
                <a:tc>
                  <a:txBody>
                    <a:bodyPr/>
                    <a:lstStyle/>
                    <a:p>
                      <a:pPr marL="457200" indent="-457200">
                        <a:lnSpc>
                          <a:spcPts val="2200"/>
                        </a:lnSpc>
                        <a:spcAft>
                          <a:spcPts val="800"/>
                        </a:spcAft>
                        <a:tabLst>
                          <a:tab pos="457200" algn="l"/>
                          <a:tab pos="2743200" algn="l"/>
                          <a:tab pos="3200400" algn="l"/>
                          <a:tab pos="5486400" algn="r"/>
                        </a:tabLst>
                      </a:pPr>
                      <a:r>
                        <a:rPr lang="es-ES" sz="1000" spc="-25">
                          <a:effectLst/>
                        </a:rPr>
                        <a:t>COMBINACIÓN 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ts val="2200"/>
                        </a:lnSpc>
                        <a:spcAft>
                          <a:spcPts val="800"/>
                        </a:spcAft>
                        <a:tabLst>
                          <a:tab pos="457200" algn="l"/>
                          <a:tab pos="2743200" algn="l"/>
                          <a:tab pos="3200400" algn="l"/>
                          <a:tab pos="5486400" algn="r"/>
                        </a:tabLst>
                      </a:pPr>
                      <a:r>
                        <a:rPr lang="es-ES" sz="1000" spc="-25">
                          <a:effectLst/>
                        </a:rPr>
                        <a:t>Religión  (2 horas).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ts val="2200"/>
                        </a:lnSpc>
                        <a:spcAft>
                          <a:spcPts val="800"/>
                        </a:spcAft>
                        <a:tabLst>
                          <a:tab pos="457200" algn="l"/>
                          <a:tab pos="2743200" algn="l"/>
                          <a:tab pos="3200400" algn="l"/>
                          <a:tab pos="5486400" algn="r"/>
                        </a:tabLst>
                      </a:pPr>
                      <a:r>
                        <a:rPr lang="es-ES" sz="1000" spc="-25">
                          <a:effectLst/>
                        </a:rPr>
                        <a:t>Segunda Lengua Extranjera I: Francés (2 h.)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/>
                </a:tc>
                <a:extLst>
                  <a:ext uri="{0D108BD9-81ED-4DB2-BD59-A6C34878D82A}">
                    <a16:rowId xmlns:a16="http://schemas.microsoft.com/office/drawing/2014/main" val="591004187"/>
                  </a:ext>
                </a:extLst>
              </a:tr>
              <a:tr h="459017">
                <a:tc>
                  <a:txBody>
                    <a:bodyPr/>
                    <a:lstStyle/>
                    <a:p>
                      <a:pPr marL="457200" indent="-457200">
                        <a:lnSpc>
                          <a:spcPts val="2200"/>
                        </a:lnSpc>
                        <a:spcAft>
                          <a:spcPts val="800"/>
                        </a:spcAft>
                        <a:tabLst>
                          <a:tab pos="457200" algn="l"/>
                          <a:tab pos="2743200" algn="l"/>
                          <a:tab pos="3200400" algn="l"/>
                          <a:tab pos="5486400" algn="r"/>
                        </a:tabLst>
                      </a:pPr>
                      <a:r>
                        <a:rPr lang="es-ES" sz="1000" spc="-25">
                          <a:effectLst/>
                        </a:rPr>
                        <a:t>COMBINACIÓN 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ts val="2200"/>
                        </a:lnSpc>
                        <a:spcAft>
                          <a:spcPts val="800"/>
                        </a:spcAft>
                        <a:tabLst>
                          <a:tab pos="457200" algn="l"/>
                          <a:tab pos="2743200" algn="l"/>
                          <a:tab pos="3200400" algn="l"/>
                          <a:tab pos="5486400" algn="r"/>
                        </a:tabLst>
                      </a:pPr>
                      <a:r>
                        <a:rPr lang="es-ES" sz="1000" spc="-25">
                          <a:effectLst/>
                        </a:rPr>
                        <a:t>Religión  (2 horas).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ts val="2200"/>
                        </a:lnSpc>
                        <a:spcAft>
                          <a:spcPts val="800"/>
                        </a:spcAft>
                        <a:tabLst>
                          <a:tab pos="457200" algn="l"/>
                          <a:tab pos="2743200" algn="l"/>
                          <a:tab pos="3200400" algn="l"/>
                          <a:tab pos="5486400" algn="r"/>
                        </a:tabLst>
                      </a:pPr>
                      <a:r>
                        <a:rPr lang="es-ES" sz="1000" spc="-25">
                          <a:effectLst/>
                        </a:rPr>
                        <a:t>Tecnología Industrial I (2 h.)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/>
                </a:tc>
                <a:extLst>
                  <a:ext uri="{0D108BD9-81ED-4DB2-BD59-A6C34878D82A}">
                    <a16:rowId xmlns:a16="http://schemas.microsoft.com/office/drawing/2014/main" val="766816241"/>
                  </a:ext>
                </a:extLst>
              </a:tr>
              <a:tr h="459017">
                <a:tc>
                  <a:txBody>
                    <a:bodyPr/>
                    <a:lstStyle/>
                    <a:p>
                      <a:pPr marL="457200" indent="-457200">
                        <a:lnSpc>
                          <a:spcPts val="2200"/>
                        </a:lnSpc>
                        <a:spcAft>
                          <a:spcPts val="800"/>
                        </a:spcAft>
                        <a:tabLst>
                          <a:tab pos="457200" algn="l"/>
                          <a:tab pos="2743200" algn="l"/>
                          <a:tab pos="3200400" algn="l"/>
                          <a:tab pos="5486400" algn="r"/>
                        </a:tabLst>
                      </a:pPr>
                      <a:r>
                        <a:rPr lang="es-ES" sz="1000" spc="-25">
                          <a:effectLst/>
                        </a:rPr>
                        <a:t>COMBINACIÓN 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ts val="2200"/>
                        </a:lnSpc>
                        <a:spcAft>
                          <a:spcPts val="800"/>
                        </a:spcAft>
                        <a:tabLst>
                          <a:tab pos="457200" algn="l"/>
                          <a:tab pos="2743200" algn="l"/>
                          <a:tab pos="3200400" algn="l"/>
                          <a:tab pos="5486400" algn="r"/>
                        </a:tabLst>
                      </a:pPr>
                      <a:r>
                        <a:rPr lang="es-ES" sz="1000" spc="-25">
                          <a:effectLst/>
                        </a:rPr>
                        <a:t>Religión  (2 horas).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ts val="2200"/>
                        </a:lnSpc>
                        <a:spcAft>
                          <a:spcPts val="800"/>
                        </a:spcAft>
                        <a:tabLst>
                          <a:tab pos="457200" algn="l"/>
                          <a:tab pos="2743200" algn="l"/>
                          <a:tab pos="3200400" algn="l"/>
                          <a:tab pos="5486400" algn="r"/>
                        </a:tabLst>
                      </a:pPr>
                      <a:r>
                        <a:rPr lang="es-ES" sz="1000" spc="-25">
                          <a:effectLst/>
                        </a:rPr>
                        <a:t>Tecnologías de la Información y la Comunicación (2 h.)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/>
                </a:tc>
                <a:extLst>
                  <a:ext uri="{0D108BD9-81ED-4DB2-BD59-A6C34878D82A}">
                    <a16:rowId xmlns:a16="http://schemas.microsoft.com/office/drawing/2014/main" val="1755593273"/>
                  </a:ext>
                </a:extLst>
              </a:tr>
              <a:tr h="459017">
                <a:tc>
                  <a:txBody>
                    <a:bodyPr/>
                    <a:lstStyle/>
                    <a:p>
                      <a:pPr marL="457200" indent="-457200">
                        <a:lnSpc>
                          <a:spcPts val="2200"/>
                        </a:lnSpc>
                        <a:spcAft>
                          <a:spcPts val="800"/>
                        </a:spcAft>
                        <a:tabLst>
                          <a:tab pos="457200" algn="l"/>
                          <a:tab pos="2743200" algn="l"/>
                          <a:tab pos="3200400" algn="l"/>
                          <a:tab pos="5486400" algn="r"/>
                        </a:tabLst>
                      </a:pPr>
                      <a:r>
                        <a:rPr lang="es-ES" sz="1000" spc="-25">
                          <a:effectLst/>
                        </a:rPr>
                        <a:t>COMBINACIÓN 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ts val="2200"/>
                        </a:lnSpc>
                        <a:spcAft>
                          <a:spcPts val="800"/>
                        </a:spcAft>
                        <a:tabLst>
                          <a:tab pos="457200" algn="l"/>
                          <a:tab pos="2743200" algn="l"/>
                          <a:tab pos="3200400" algn="l"/>
                          <a:tab pos="5486400" algn="r"/>
                        </a:tabLst>
                      </a:pPr>
                      <a:r>
                        <a:rPr lang="es-ES" sz="1000" spc="-25">
                          <a:effectLst/>
                        </a:rPr>
                        <a:t>Religión  (2 horas).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ts val="2200"/>
                        </a:lnSpc>
                        <a:spcAft>
                          <a:spcPts val="800"/>
                        </a:spcAft>
                        <a:tabLst>
                          <a:tab pos="457200" algn="l"/>
                          <a:tab pos="2743200" algn="l"/>
                          <a:tab pos="3200400" algn="l"/>
                          <a:tab pos="5486400" algn="r"/>
                        </a:tabLst>
                      </a:pPr>
                      <a:r>
                        <a:rPr lang="es-ES" sz="1000" spc="-25" dirty="0">
                          <a:effectLst/>
                        </a:rPr>
                        <a:t>Análisis musical (2 h.)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/>
                </a:tc>
                <a:extLst>
                  <a:ext uri="{0D108BD9-81ED-4DB2-BD59-A6C34878D82A}">
                    <a16:rowId xmlns:a16="http://schemas.microsoft.com/office/drawing/2014/main" val="3549337523"/>
                  </a:ext>
                </a:extLst>
              </a:tr>
            </a:tbl>
          </a:graphicData>
        </a:graphic>
      </p:graphicFrame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FEF560F-43D9-4335-AA2B-77A6D2AC995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8459469"/>
              </p:ext>
            </p:extLst>
          </p:nvPr>
        </p:nvGraphicFramePr>
        <p:xfrm>
          <a:off x="609600" y="2653530"/>
          <a:ext cx="5386920" cy="3201376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108983">
                  <a:extLst>
                    <a:ext uri="{9D8B030D-6E8A-4147-A177-3AD203B41FA5}">
                      <a16:colId xmlns:a16="http://schemas.microsoft.com/office/drawing/2014/main" val="1716407720"/>
                    </a:ext>
                  </a:extLst>
                </a:gridCol>
                <a:gridCol w="399640">
                  <a:extLst>
                    <a:ext uri="{9D8B030D-6E8A-4147-A177-3AD203B41FA5}">
                      <a16:colId xmlns:a16="http://schemas.microsoft.com/office/drawing/2014/main" val="102311033"/>
                    </a:ext>
                  </a:extLst>
                </a:gridCol>
                <a:gridCol w="399640">
                  <a:extLst>
                    <a:ext uri="{9D8B030D-6E8A-4147-A177-3AD203B41FA5}">
                      <a16:colId xmlns:a16="http://schemas.microsoft.com/office/drawing/2014/main" val="3220578120"/>
                    </a:ext>
                  </a:extLst>
                </a:gridCol>
                <a:gridCol w="296048">
                  <a:extLst>
                    <a:ext uri="{9D8B030D-6E8A-4147-A177-3AD203B41FA5}">
                      <a16:colId xmlns:a16="http://schemas.microsoft.com/office/drawing/2014/main" val="2014137991"/>
                    </a:ext>
                  </a:extLst>
                </a:gridCol>
                <a:gridCol w="296048">
                  <a:extLst>
                    <a:ext uri="{9D8B030D-6E8A-4147-A177-3AD203B41FA5}">
                      <a16:colId xmlns:a16="http://schemas.microsoft.com/office/drawing/2014/main" val="2490290911"/>
                    </a:ext>
                  </a:extLst>
                </a:gridCol>
                <a:gridCol w="887334">
                  <a:extLst>
                    <a:ext uri="{9D8B030D-6E8A-4147-A177-3AD203B41FA5}">
                      <a16:colId xmlns:a16="http://schemas.microsoft.com/office/drawing/2014/main" val="3820484116"/>
                    </a:ext>
                  </a:extLst>
                </a:gridCol>
                <a:gridCol w="296048">
                  <a:extLst>
                    <a:ext uri="{9D8B030D-6E8A-4147-A177-3AD203B41FA5}">
                      <a16:colId xmlns:a16="http://schemas.microsoft.com/office/drawing/2014/main" val="1897913333"/>
                    </a:ext>
                  </a:extLst>
                </a:gridCol>
                <a:gridCol w="296048">
                  <a:extLst>
                    <a:ext uri="{9D8B030D-6E8A-4147-A177-3AD203B41FA5}">
                      <a16:colId xmlns:a16="http://schemas.microsoft.com/office/drawing/2014/main" val="3647474951"/>
                    </a:ext>
                  </a:extLst>
                </a:gridCol>
                <a:gridCol w="296048">
                  <a:extLst>
                    <a:ext uri="{9D8B030D-6E8A-4147-A177-3AD203B41FA5}">
                      <a16:colId xmlns:a16="http://schemas.microsoft.com/office/drawing/2014/main" val="4117903793"/>
                    </a:ext>
                  </a:extLst>
                </a:gridCol>
                <a:gridCol w="1111083">
                  <a:extLst>
                    <a:ext uri="{9D8B030D-6E8A-4147-A177-3AD203B41FA5}">
                      <a16:colId xmlns:a16="http://schemas.microsoft.com/office/drawing/2014/main" val="2773660993"/>
                    </a:ext>
                  </a:extLst>
                </a:gridCol>
              </a:tblGrid>
              <a:tr h="233202">
                <a:tc gridSpan="10"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900" b="0" i="0" u="none" strike="noStrike" cap="all" spc="15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TRONCALES COMUNES 1º Bachillerato.</a:t>
                      </a:r>
                      <a:endParaRPr lang="es-ES" sz="900" b="0" i="0" u="none" strike="noStrike" cap="all" spc="15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496643"/>
                  </a:ext>
                </a:extLst>
              </a:tr>
              <a:tr h="723519">
                <a:tc gridSpan="10">
                  <a:txBody>
                    <a:bodyPr/>
                    <a:lstStyle/>
                    <a:p>
                      <a:pPr marL="0" indent="0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  <a:tab pos="3154680" algn="l"/>
                        </a:tabLst>
                      </a:pPr>
                      <a:r>
                        <a:rPr lang="es-ES" sz="7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Filosofía (4)</a:t>
                      </a:r>
                      <a:endParaRPr lang="es-ES" sz="7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3154680" algn="l"/>
                        </a:tabLst>
                      </a:pPr>
                      <a:r>
                        <a:rPr lang="es-ES" sz="7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Lengua Castellana y Literatura I (4) </a:t>
                      </a:r>
                      <a:endParaRPr lang="es-ES" sz="7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3154680" algn="l"/>
                        </a:tabLst>
                      </a:pPr>
                      <a:r>
                        <a:rPr lang="es-ES" sz="7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Primera Lengua Extranjera I </a:t>
                      </a:r>
                      <a:r>
                        <a:rPr lang="es-ES" sz="7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r>
                        <a:rPr lang="es-ES" sz="7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7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3154680" algn="l"/>
                        </a:tabLst>
                      </a:pPr>
                      <a:r>
                        <a:rPr lang="es-ES" sz="7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Educación Física </a:t>
                      </a:r>
                      <a:r>
                        <a:rPr lang="es-ES" sz="7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es-ES" sz="7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374326"/>
                  </a:ext>
                </a:extLst>
              </a:tr>
              <a:tr h="201141">
                <a:tc gridSpan="10"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TRONCALES DE OPCIÓN</a:t>
                      </a:r>
                      <a:endParaRPr lang="es-ES" sz="7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2083"/>
                  </a:ext>
                </a:extLst>
              </a:tr>
              <a:tr h="201141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1" i="1" u="sng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MODALIDAD CIENCIAS</a:t>
                      </a:r>
                      <a:endParaRPr lang="es-ES" sz="7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1" i="1" u="sng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MODALIDAD CIENCIAS SOCIALES Y HUMANIDADES  (marcar opción  1 o 2)</a:t>
                      </a:r>
                      <a:endParaRPr lang="es-ES" sz="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49614"/>
                  </a:ext>
                </a:extLst>
              </a:tr>
              <a:tr h="241173">
                <a:tc rowSpan="3" gridSpan="2"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7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Matemáticas I </a:t>
                      </a:r>
                      <a:r>
                        <a:rPr lang="es-ES" sz="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s-ES" sz="7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7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(marcar una de las dos opciones)</a:t>
                      </a:r>
                      <a:endParaRPr lang="es-ES" sz="7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     </a:t>
                      </a: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Matemáticas aplicadas a las Ciencias Sociales I (4)</a:t>
                      </a:r>
                      <a:endParaRPr lang="es-ES" sz="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2/</a:t>
                      </a: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Latín I </a:t>
                      </a: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s-ES" sz="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062633"/>
                  </a:ext>
                </a:extLst>
              </a:tr>
              <a:tr h="241173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(Marcar una de las cuatro opciones)</a:t>
                      </a:r>
                      <a:endParaRPr lang="es-ES" sz="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171826"/>
                  </a:ext>
                </a:extLst>
              </a:tr>
              <a:tr h="241173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OPCIÓN A</a:t>
                      </a:r>
                      <a:endParaRPr lang="es-ES" sz="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OPCIÓN B</a:t>
                      </a:r>
                      <a:endParaRPr lang="es-ES" sz="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OPCIÓN C</a:t>
                      </a:r>
                      <a:endParaRPr lang="es-ES" sz="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OPCIÓN D</a:t>
                      </a:r>
                      <a:endParaRPr lang="es-ES" sz="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414902"/>
                  </a:ext>
                </a:extLst>
              </a:tr>
              <a:tr h="201141">
                <a:tc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OPCIÓN A</a:t>
                      </a:r>
                      <a:endParaRPr lang="es-ES" sz="7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OPCIÓN B</a:t>
                      </a:r>
                      <a:endParaRPr lang="es-ES" sz="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457200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404186"/>
                  </a:ext>
                </a:extLst>
              </a:tr>
              <a:tr h="201141">
                <a:tc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Física  y Química</a:t>
                      </a:r>
                      <a:r>
                        <a:rPr lang="es-ES" sz="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s-ES" sz="7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Física y Química </a:t>
                      </a: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s-ES" sz="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Economía </a:t>
                      </a: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s-ES" sz="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Economía </a:t>
                      </a: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s-ES" sz="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Griego I </a:t>
                      </a: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s-ES" sz="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Griego I </a:t>
                      </a: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s-ES" sz="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038219"/>
                  </a:ext>
                </a:extLst>
              </a:tr>
              <a:tr h="201141">
                <a:tc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Biología </a:t>
                      </a:r>
                      <a:r>
                        <a:rPr lang="es-ES" sz="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s-ES" sz="7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Dibujo Técnico I </a:t>
                      </a: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s-ES" sz="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637786"/>
                  </a:ext>
                </a:extLst>
              </a:tr>
              <a:tr h="308037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7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Literatura Universal </a:t>
                      </a: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s-ES" sz="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Historia del Mundo Contemporáneo </a:t>
                      </a: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s-ES" sz="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Literatura Universal </a:t>
                      </a:r>
                      <a:r>
                        <a:rPr lang="es-ES" sz="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s-ES" sz="7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7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Historia del Mundo Contemporáneo </a:t>
                      </a:r>
                      <a:r>
                        <a:rPr lang="es-ES" sz="7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s-ES" sz="7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21" marR="35021" marT="35021" marB="35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706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638238"/>
      </p:ext>
    </p:extLst>
  </p:cSld>
  <p:clrMapOvr>
    <a:masterClrMapping/>
  </p:clrMapOvr>
  <p:transition spd="med"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30BC4-0006-4E83-A9F6-062182A5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2º BACHILLERATO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575940-9EE5-4C66-B002-D552B5CC7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F791CF4E-00EC-4B9F-9E31-E0AE6B0AFF7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7243572"/>
              </p:ext>
            </p:extLst>
          </p:nvPr>
        </p:nvGraphicFramePr>
        <p:xfrm>
          <a:off x="401444" y="1535113"/>
          <a:ext cx="6077414" cy="2880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7062">
                  <a:extLst>
                    <a:ext uri="{9D8B030D-6E8A-4147-A177-3AD203B41FA5}">
                      <a16:colId xmlns:a16="http://schemas.microsoft.com/office/drawing/2014/main" val="212059628"/>
                    </a:ext>
                  </a:extLst>
                </a:gridCol>
                <a:gridCol w="1283753">
                  <a:extLst>
                    <a:ext uri="{9D8B030D-6E8A-4147-A177-3AD203B41FA5}">
                      <a16:colId xmlns:a16="http://schemas.microsoft.com/office/drawing/2014/main" val="347633094"/>
                    </a:ext>
                  </a:extLst>
                </a:gridCol>
                <a:gridCol w="1447062">
                  <a:extLst>
                    <a:ext uri="{9D8B030D-6E8A-4147-A177-3AD203B41FA5}">
                      <a16:colId xmlns:a16="http://schemas.microsoft.com/office/drawing/2014/main" val="2186994933"/>
                    </a:ext>
                  </a:extLst>
                </a:gridCol>
                <a:gridCol w="1899537">
                  <a:extLst>
                    <a:ext uri="{9D8B030D-6E8A-4147-A177-3AD203B41FA5}">
                      <a16:colId xmlns:a16="http://schemas.microsoft.com/office/drawing/2014/main" val="3275077697"/>
                    </a:ext>
                  </a:extLst>
                </a:gridCol>
              </a:tblGrid>
              <a:tr h="1225859"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ITINERARIO 1       </a:t>
                      </a:r>
                      <a:r>
                        <a:rPr lang="es-ES" sz="3100">
                          <a:effectLst/>
                        </a:rPr>
                        <a:t>□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ITINERARIO 2  </a:t>
                      </a:r>
                      <a:r>
                        <a:rPr lang="es-ES" sz="3100">
                          <a:effectLst/>
                        </a:rPr>
                        <a:t>□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ITINERARIO 3      </a:t>
                      </a:r>
                      <a:r>
                        <a:rPr lang="es-ES" sz="3100" dirty="0">
                          <a:effectLst/>
                        </a:rPr>
                        <a:t>□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ITINERARIO 4       </a:t>
                      </a:r>
                      <a:r>
                        <a:rPr lang="es-ES" sz="3100" dirty="0">
                          <a:effectLst/>
                        </a:rPr>
                        <a:t>□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extLst>
                  <a:ext uri="{0D108BD9-81ED-4DB2-BD59-A6C34878D82A}">
                    <a16:rowId xmlns:a16="http://schemas.microsoft.com/office/drawing/2014/main" val="422732276"/>
                  </a:ext>
                </a:extLst>
              </a:tr>
              <a:tr h="551637"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Matemáticas II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Matemáticas II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Matemáticas II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Matemáticas II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extLst>
                  <a:ext uri="{0D108BD9-81ED-4DB2-BD59-A6C34878D82A}">
                    <a16:rowId xmlns:a16="http://schemas.microsoft.com/office/drawing/2014/main" val="2144394519"/>
                  </a:ext>
                </a:extLst>
              </a:tr>
              <a:tr h="275818"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Física      (4 horas)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Geología    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Física     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Física     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extLst>
                  <a:ext uri="{0D108BD9-81ED-4DB2-BD59-A6C34878D82A}">
                    <a16:rowId xmlns:a16="http://schemas.microsoft.com/office/drawing/2014/main" val="395455792"/>
                  </a:ext>
                </a:extLst>
              </a:tr>
              <a:tr h="275818"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Biología  (4 horas)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Biología 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Dibujo Técnico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Dibujo Técnico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extLst>
                  <a:ext uri="{0D108BD9-81ED-4DB2-BD59-A6C34878D82A}">
                    <a16:rowId xmlns:a16="http://schemas.microsoft.com/office/drawing/2014/main" val="697402287"/>
                  </a:ext>
                </a:extLst>
              </a:tr>
              <a:tr h="551637"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Química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Química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Química (4 horas)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Economía de la Empresa  (4 horas)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67" marR="58767" marT="0" marB="0"/>
                </a:tc>
                <a:extLst>
                  <a:ext uri="{0D108BD9-81ED-4DB2-BD59-A6C34878D82A}">
                    <a16:rowId xmlns:a16="http://schemas.microsoft.com/office/drawing/2014/main" val="345164688"/>
                  </a:ext>
                </a:extLst>
              </a:tr>
            </a:tbl>
          </a:graphicData>
        </a:graphic>
      </p:graphicFrame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ABE004A6-D090-405B-A574-552A451649F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97986614"/>
              </p:ext>
            </p:extLst>
          </p:nvPr>
        </p:nvGraphicFramePr>
        <p:xfrm>
          <a:off x="6687015" y="1683834"/>
          <a:ext cx="4895386" cy="3639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5037">
                  <a:extLst>
                    <a:ext uri="{9D8B030D-6E8A-4147-A177-3AD203B41FA5}">
                      <a16:colId xmlns:a16="http://schemas.microsoft.com/office/drawing/2014/main" val="2947459208"/>
                    </a:ext>
                  </a:extLst>
                </a:gridCol>
                <a:gridCol w="1120222">
                  <a:extLst>
                    <a:ext uri="{9D8B030D-6E8A-4147-A177-3AD203B41FA5}">
                      <a16:colId xmlns:a16="http://schemas.microsoft.com/office/drawing/2014/main" val="2736218611"/>
                    </a:ext>
                  </a:extLst>
                </a:gridCol>
                <a:gridCol w="1120222">
                  <a:extLst>
                    <a:ext uri="{9D8B030D-6E8A-4147-A177-3AD203B41FA5}">
                      <a16:colId xmlns:a16="http://schemas.microsoft.com/office/drawing/2014/main" val="4191318518"/>
                    </a:ext>
                  </a:extLst>
                </a:gridCol>
                <a:gridCol w="1204968">
                  <a:extLst>
                    <a:ext uri="{9D8B030D-6E8A-4147-A177-3AD203B41FA5}">
                      <a16:colId xmlns:a16="http://schemas.microsoft.com/office/drawing/2014/main" val="1123008182"/>
                    </a:ext>
                  </a:extLst>
                </a:gridCol>
                <a:gridCol w="254937">
                  <a:extLst>
                    <a:ext uri="{9D8B030D-6E8A-4147-A177-3AD203B41FA5}">
                      <a16:colId xmlns:a16="http://schemas.microsoft.com/office/drawing/2014/main" val="2044435478"/>
                    </a:ext>
                  </a:extLst>
                </a:gridCol>
              </a:tblGrid>
              <a:tr h="1008412"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</a:rPr>
                        <a:t>ITINERARIO 5      </a:t>
                      </a:r>
                      <a:r>
                        <a:rPr lang="es-ES" sz="2400">
                          <a:effectLst/>
                        </a:rPr>
                        <a:t>□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dirty="0">
                          <a:effectLst/>
                        </a:rPr>
                        <a:t>ITINERARIO 6    </a:t>
                      </a:r>
                      <a:r>
                        <a:rPr lang="es-ES" sz="2400" dirty="0">
                          <a:effectLst/>
                        </a:rPr>
                        <a:t>□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</a:rPr>
                        <a:t>ITINERARIO 7     </a:t>
                      </a:r>
                      <a:r>
                        <a:rPr lang="es-ES" sz="2400">
                          <a:effectLst/>
                        </a:rPr>
                        <a:t>□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effectLst/>
                        </a:rPr>
                        <a:t>ITINERARIO 8   </a:t>
                      </a:r>
                      <a:r>
                        <a:rPr lang="es-ES" sz="2400">
                          <a:effectLst/>
                        </a:rPr>
                        <a:t>□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573481"/>
                  </a:ext>
                </a:extLst>
              </a:tr>
              <a:tr h="657660">
                <a:tc>
                  <a:txBody>
                    <a:bodyPr/>
                    <a:lstStyle/>
                    <a:p>
                      <a:pPr algn="just"/>
                      <a:r>
                        <a:rPr lang="es-ES" sz="1000">
                          <a:effectLst/>
                        </a:rPr>
                        <a:t>Matemáticas II CCSS(4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Matemáticas II CCSS 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Latín II 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Latín II 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64727"/>
                  </a:ext>
                </a:extLst>
              </a:tr>
              <a:tr h="876880">
                <a:tc>
                  <a:txBody>
                    <a:bodyPr/>
                    <a:lstStyle/>
                    <a:p>
                      <a:pPr algn="just"/>
                      <a:r>
                        <a:rPr lang="es-ES" sz="1000">
                          <a:effectLst/>
                        </a:rPr>
                        <a:t>Economía de la Empresa    </a:t>
                      </a:r>
                    </a:p>
                    <a:p>
                      <a:pPr algn="just"/>
                      <a:r>
                        <a:rPr lang="es-ES" sz="1000">
                          <a:effectLst/>
                        </a:rPr>
                        <a:t> 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Economía de la Empresa</a:t>
                      </a:r>
                    </a:p>
                    <a:p>
                      <a:pPr algn="l"/>
                      <a:r>
                        <a:rPr lang="es-ES" sz="1000">
                          <a:effectLst/>
                        </a:rPr>
                        <a:t> 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Economía de la Empresa   </a:t>
                      </a:r>
                    </a:p>
                    <a:p>
                      <a:pPr algn="l"/>
                      <a:r>
                        <a:rPr lang="es-ES" sz="1000">
                          <a:effectLst/>
                        </a:rPr>
                        <a:t> 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Economía de la Empresa</a:t>
                      </a:r>
                    </a:p>
                    <a:p>
                      <a:pPr algn="l"/>
                      <a:r>
                        <a:rPr lang="es-ES" sz="1000">
                          <a:effectLst/>
                        </a:rPr>
                        <a:t> 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9726268"/>
                  </a:ext>
                </a:extLst>
              </a:tr>
              <a:tr h="438440">
                <a:tc>
                  <a:txBody>
                    <a:bodyPr/>
                    <a:lstStyle/>
                    <a:p>
                      <a:pPr algn="just"/>
                      <a:r>
                        <a:rPr lang="es-ES" sz="1000">
                          <a:effectLst/>
                        </a:rPr>
                        <a:t>Hª del Arte  </a:t>
                      </a:r>
                    </a:p>
                    <a:p>
                      <a:pPr algn="just"/>
                      <a:r>
                        <a:rPr lang="es-ES" sz="1000">
                          <a:effectLst/>
                        </a:rPr>
                        <a:t>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Geografía </a:t>
                      </a:r>
                    </a:p>
                    <a:p>
                      <a:pPr algn="l"/>
                      <a:r>
                        <a:rPr lang="es-ES" sz="1000">
                          <a:effectLst/>
                        </a:rPr>
                        <a:t>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Geografía 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Hª del Arte  </a:t>
                      </a:r>
                    </a:p>
                    <a:p>
                      <a:pPr algn="l"/>
                      <a:r>
                        <a:rPr lang="es-ES" sz="1000">
                          <a:effectLst/>
                        </a:rPr>
                        <a:t>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6032845"/>
                  </a:ext>
                </a:extLst>
              </a:tr>
              <a:tr h="657660"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 err="1">
                          <a:effectLst/>
                        </a:rPr>
                        <a:t>Hª</a:t>
                      </a:r>
                      <a:r>
                        <a:rPr lang="es-ES" sz="1000" dirty="0">
                          <a:effectLst/>
                        </a:rPr>
                        <a:t> de la Filosofía  (4 horas)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Hª de la Filosofía 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Hª de la Filosofía 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>
                          <a:effectLst/>
                        </a:rPr>
                        <a:t>Hª de la Filosofía  (4 horas)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0844812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03CE920D-6B90-4B05-9B48-DD25F9DFF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337848"/>
              </p:ext>
            </p:extLst>
          </p:nvPr>
        </p:nvGraphicFramePr>
        <p:xfrm>
          <a:off x="888345" y="4873083"/>
          <a:ext cx="5207655" cy="1059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1893">
                  <a:extLst>
                    <a:ext uri="{9D8B030D-6E8A-4147-A177-3AD203B41FA5}">
                      <a16:colId xmlns:a16="http://schemas.microsoft.com/office/drawing/2014/main" val="3242882066"/>
                    </a:ext>
                  </a:extLst>
                </a:gridCol>
                <a:gridCol w="535762">
                  <a:extLst>
                    <a:ext uri="{9D8B030D-6E8A-4147-A177-3AD203B41FA5}">
                      <a16:colId xmlns:a16="http://schemas.microsoft.com/office/drawing/2014/main" val="582352850"/>
                    </a:ext>
                  </a:extLst>
                </a:gridCol>
              </a:tblGrid>
              <a:tr h="35324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PSICOLOGÍA (2 horas)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8519423"/>
                  </a:ext>
                </a:extLst>
              </a:tr>
              <a:tr h="35324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SEGUNDA LENGUA EXTRANJERA II: FRANCÉS (2 horas)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4136612"/>
                  </a:ext>
                </a:extLst>
              </a:tr>
              <a:tr h="35324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</a:rPr>
                        <a:t>TIC II (2 horas)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8659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541366"/>
      </p:ext>
    </p:extLst>
  </p:cSld>
  <p:clrMapOvr>
    <a:masterClrMapping/>
  </p:clrMapOvr>
  <p:transition spd="med"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3">
            <a:extLst>
              <a:ext uri="{FF2B5EF4-FFF2-40B4-BE49-F238E27FC236}">
                <a16:creationId xmlns:a16="http://schemas.microsoft.com/office/drawing/2014/main" id="{A7149A05-B19F-4A31-AE00-DB3C95F65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04814"/>
            <a:ext cx="3886200" cy="8143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2000">
                <a:solidFill>
                  <a:srgbClr val="FFFFFF"/>
                </a:solidFill>
                <a:latin typeface="Arial Black" panose="020B0A04020102020204" pitchFamily="34" charset="0"/>
              </a:rPr>
              <a:t>CICLO FORMATIVO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2000">
                <a:solidFill>
                  <a:srgbClr val="FFFFFF"/>
                </a:solidFill>
                <a:latin typeface="Arial Black" panose="020B0A04020102020204" pitchFamily="34" charset="0"/>
              </a:rPr>
              <a:t>DE GRADO SUPERIOR</a:t>
            </a:r>
            <a:endParaRPr lang="es-ES" altLang="es-ES" sz="20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75A15648-963A-4734-AE77-D06514A46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304800"/>
            <a:ext cx="914400" cy="6019800"/>
          </a:xfrm>
          <a:prstGeom prst="rect">
            <a:avLst/>
          </a:prstGeom>
          <a:gradFill rotWithShape="1">
            <a:gsLst>
              <a:gs pos="0">
                <a:srgbClr val="70CA02"/>
              </a:gs>
              <a:gs pos="100000">
                <a:srgbClr val="70CA02">
                  <a:gamma/>
                  <a:shade val="96078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0CA02"/>
            </a:extrusionClr>
          </a:sp3d>
        </p:spPr>
        <p:txBody>
          <a:bodyPr wrap="none" anchor="ctr">
            <a:flatTx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srgbClr val="70CA02"/>
              </a:solidFill>
              <a:effectDag name="">
                <a:cont type="tree" name="">
                  <a:effect ref="fillLine"/>
                  <a:outerShdw dist="38100" dir="13500000" algn="br">
                    <a:srgbClr val="B3FF57"/>
                  </a:outerShdw>
                </a:cont>
                <a:cont type="tree" name="">
                  <a:effect ref="fillLine"/>
                  <a:outerShdw dist="38100" dir="2700000" algn="tl">
                    <a:srgbClr val="437901"/>
                  </a:outerShdw>
                </a:cont>
                <a:effect ref="fillLine"/>
              </a:effectDag>
              <a:latin typeface="Times New Roman" panose="02020603050405020304" pitchFamily="18" charset="0"/>
            </a:endParaRPr>
          </a:p>
        </p:txBody>
      </p:sp>
      <p:sp>
        <p:nvSpPr>
          <p:cNvPr id="9220" name="WordArt 5">
            <a:extLst>
              <a:ext uri="{FF2B5EF4-FFF2-40B4-BE49-F238E27FC236}">
                <a16:creationId xmlns:a16="http://schemas.microsoft.com/office/drawing/2014/main" id="{41BF026A-0B9B-4984-82F2-94656E13C7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7162800" y="3124200"/>
            <a:ext cx="5486400" cy="304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hangingPunct="0">
              <a:spcBef>
                <a:spcPct val="0"/>
              </a:spcBef>
              <a:spcAft>
                <a:spcPct val="0"/>
              </a:spcAft>
            </a:pPr>
            <a:r>
              <a:rPr lang="es-ES" sz="20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latin typeface="Arial Black" panose="020B0A04020102020204" pitchFamily="34" charset="0"/>
              </a:rPr>
              <a:t>MUNDO LABORAL</a:t>
            </a:r>
          </a:p>
        </p:txBody>
      </p:sp>
      <p:sp>
        <p:nvSpPr>
          <p:cNvPr id="9221" name="AutoShape 6">
            <a:extLst>
              <a:ext uri="{FF2B5EF4-FFF2-40B4-BE49-F238E27FC236}">
                <a16:creationId xmlns:a16="http://schemas.microsoft.com/office/drawing/2014/main" id="{A0D8A4AC-2FEC-48E3-A846-FBC93B52A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14600"/>
            <a:ext cx="38862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2000">
                <a:solidFill>
                  <a:srgbClr val="FFFFFF"/>
                </a:solidFill>
                <a:latin typeface="Arial Black" panose="020B0A04020102020204" pitchFamily="34" charset="0"/>
              </a:rPr>
              <a:t>CICLO FORMATIVO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2000">
                <a:solidFill>
                  <a:srgbClr val="FFFFFF"/>
                </a:solidFill>
                <a:latin typeface="Arial Black" panose="020B0A04020102020204" pitchFamily="34" charset="0"/>
              </a:rPr>
              <a:t>DE GRADO MEDIO</a:t>
            </a:r>
            <a:endParaRPr lang="es-ES" altLang="es-ES" sz="20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9222" name="AutoShape 7">
            <a:extLst>
              <a:ext uri="{FF2B5EF4-FFF2-40B4-BE49-F238E27FC236}">
                <a16:creationId xmlns:a16="http://schemas.microsoft.com/office/drawing/2014/main" id="{6E29D6CB-AE53-44A8-9953-8ED5B0B33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029200"/>
            <a:ext cx="38862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2000">
                <a:solidFill>
                  <a:srgbClr val="FFFFFF"/>
                </a:solidFill>
                <a:latin typeface="Arial Black" panose="020B0A04020102020204" pitchFamily="34" charset="0"/>
              </a:rPr>
              <a:t>INICIACIÓN PROFESIONAL</a:t>
            </a:r>
            <a:endParaRPr lang="es-ES" altLang="es-ES" sz="20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9223" name="AutoShape 8">
            <a:extLst>
              <a:ext uri="{FF2B5EF4-FFF2-40B4-BE49-F238E27FC236}">
                <a16:creationId xmlns:a16="http://schemas.microsoft.com/office/drawing/2014/main" id="{8D4850AE-DA88-4B0C-B021-B0A3EDDB83BB}"/>
              </a:ext>
            </a:extLst>
          </p:cNvPr>
          <p:cNvCxnSpPr>
            <a:cxnSpLocks noChangeShapeType="1"/>
            <a:stCxn id="9222" idx="3"/>
            <a:endCxn id="16388" idx="1"/>
          </p:cNvCxnSpPr>
          <p:nvPr/>
        </p:nvCxnSpPr>
        <p:spPr bwMode="auto">
          <a:xfrm flipV="1">
            <a:off x="8686800" y="3314700"/>
            <a:ext cx="762000" cy="21717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AutoShape 9">
            <a:extLst>
              <a:ext uri="{FF2B5EF4-FFF2-40B4-BE49-F238E27FC236}">
                <a16:creationId xmlns:a16="http://schemas.microsoft.com/office/drawing/2014/main" id="{A94E6F2E-7BBE-4DF9-BE89-283BF336F0BE}"/>
              </a:ext>
            </a:extLst>
          </p:cNvPr>
          <p:cNvCxnSpPr>
            <a:cxnSpLocks noChangeShapeType="1"/>
            <a:stCxn id="9221" idx="3"/>
            <a:endCxn id="16388" idx="1"/>
          </p:cNvCxnSpPr>
          <p:nvPr/>
        </p:nvCxnSpPr>
        <p:spPr bwMode="auto">
          <a:xfrm>
            <a:off x="8686800" y="2971800"/>
            <a:ext cx="762000" cy="3429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5" name="AutoShape 10">
            <a:extLst>
              <a:ext uri="{FF2B5EF4-FFF2-40B4-BE49-F238E27FC236}">
                <a16:creationId xmlns:a16="http://schemas.microsoft.com/office/drawing/2014/main" id="{4FA4DA8F-7267-4294-8D6E-3061BD0B5673}"/>
              </a:ext>
            </a:extLst>
          </p:cNvPr>
          <p:cNvCxnSpPr>
            <a:cxnSpLocks noChangeShapeType="1"/>
            <a:stCxn id="9218" idx="3"/>
            <a:endCxn id="16388" idx="1"/>
          </p:cNvCxnSpPr>
          <p:nvPr/>
        </p:nvCxnSpPr>
        <p:spPr bwMode="auto">
          <a:xfrm>
            <a:off x="8686800" y="812800"/>
            <a:ext cx="762000" cy="25019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6" name="AutoShape 11">
            <a:extLst>
              <a:ext uri="{FF2B5EF4-FFF2-40B4-BE49-F238E27FC236}">
                <a16:creationId xmlns:a16="http://schemas.microsoft.com/office/drawing/2014/main" id="{2EAEFF68-1E91-4B5E-A5C0-7A740E418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733800"/>
            <a:ext cx="990600" cy="609600"/>
          </a:xfrm>
          <a:prstGeom prst="flowChartDecision">
            <a:avLst/>
          </a:prstGeom>
          <a:solidFill>
            <a:srgbClr val="FFFF00"/>
          </a:solidFill>
          <a:ln>
            <a:noFill/>
          </a:ln>
          <a:effectLst>
            <a:prstShdw prst="shdw17" dist="17961" dir="135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2000" b="1" dirty="0">
                <a:solidFill>
                  <a:srgbClr val="000000"/>
                </a:solidFill>
              </a:rPr>
              <a:t>directo</a:t>
            </a:r>
            <a:endParaRPr lang="es-ES" altLang="es-ES" sz="2000" b="1" dirty="0">
              <a:solidFill>
                <a:srgbClr val="000000"/>
              </a:solidFill>
            </a:endParaRPr>
          </a:p>
        </p:txBody>
      </p:sp>
      <p:cxnSp>
        <p:nvCxnSpPr>
          <p:cNvPr id="9227" name="AutoShape 12">
            <a:extLst>
              <a:ext uri="{FF2B5EF4-FFF2-40B4-BE49-F238E27FC236}">
                <a16:creationId xmlns:a16="http://schemas.microsoft.com/office/drawing/2014/main" id="{3144C81D-B021-4A71-BC81-6D1D818A0E63}"/>
              </a:ext>
            </a:extLst>
          </p:cNvPr>
          <p:cNvCxnSpPr>
            <a:cxnSpLocks noChangeShapeType="1"/>
            <a:stCxn id="9222" idx="0"/>
            <a:endCxn id="9226" idx="2"/>
          </p:cNvCxnSpPr>
          <p:nvPr/>
        </p:nvCxnSpPr>
        <p:spPr bwMode="auto">
          <a:xfrm flipV="1">
            <a:off x="6743700" y="4343400"/>
            <a:ext cx="0" cy="6858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>
            <a:prstShdw prst="shdw17" dist="17961" dir="135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8" name="AutoShape 13">
            <a:extLst>
              <a:ext uri="{FF2B5EF4-FFF2-40B4-BE49-F238E27FC236}">
                <a16:creationId xmlns:a16="http://schemas.microsoft.com/office/drawing/2014/main" id="{F221E3B9-1668-4BF3-8057-7B64CD3231E2}"/>
              </a:ext>
            </a:extLst>
          </p:cNvPr>
          <p:cNvCxnSpPr>
            <a:cxnSpLocks noChangeShapeType="1"/>
            <a:stCxn id="9226" idx="0"/>
            <a:endCxn id="9221" idx="2"/>
          </p:cNvCxnSpPr>
          <p:nvPr/>
        </p:nvCxnSpPr>
        <p:spPr bwMode="auto">
          <a:xfrm flipV="1">
            <a:off x="6743700" y="3429000"/>
            <a:ext cx="0" cy="3048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9" name="AutoShape 14">
            <a:extLst>
              <a:ext uri="{FF2B5EF4-FFF2-40B4-BE49-F238E27FC236}">
                <a16:creationId xmlns:a16="http://schemas.microsoft.com/office/drawing/2014/main" id="{75929FE9-947D-47C7-B3ED-0D314EEC1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1" y="457201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FFCC"/>
          </a:solidFill>
          <a:ln>
            <a:noFill/>
          </a:ln>
          <a:effectLst>
            <a:prstShdw prst="shdw17" dist="17961" dir="2700000">
              <a:srgbClr val="99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altLang="es-ES" sz="2400">
              <a:solidFill>
                <a:srgbClr val="000000"/>
              </a:solidFill>
            </a:endParaRPr>
          </a:p>
        </p:txBody>
      </p:sp>
      <p:sp>
        <p:nvSpPr>
          <p:cNvPr id="16399" name="AutoShape 15">
            <a:extLst>
              <a:ext uri="{FF2B5EF4-FFF2-40B4-BE49-F238E27FC236}">
                <a16:creationId xmlns:a16="http://schemas.microsoft.com/office/drawing/2014/main" id="{10A00168-B0B1-4F59-84D2-2585802C6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8600"/>
            <a:ext cx="1905000" cy="12954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UNIVERSIDAD</a:t>
            </a:r>
            <a:endParaRPr lang="es-E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6400" name="AutoShape 16">
            <a:extLst>
              <a:ext uri="{FF2B5EF4-FFF2-40B4-BE49-F238E27FC236}">
                <a16:creationId xmlns:a16="http://schemas.microsoft.com/office/drawing/2014/main" id="{F9946FB2-07AB-49A9-A83D-6EB3864C5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86000"/>
            <a:ext cx="2133600" cy="1905000"/>
          </a:xfrm>
          <a:prstGeom prst="can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rgbClr val="669900"/>
            </a:outerShdw>
          </a:effec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BACHILLERATO</a:t>
            </a:r>
            <a:endParaRPr lang="es-E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9232" name="AutoShape 17">
            <a:extLst>
              <a:ext uri="{FF2B5EF4-FFF2-40B4-BE49-F238E27FC236}">
                <a16:creationId xmlns:a16="http://schemas.microsoft.com/office/drawing/2014/main" id="{0A6BA393-8BDD-44E2-9CE9-CBC8AF6D3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1" y="1524001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FFCC"/>
          </a:solidFill>
          <a:ln w="9525">
            <a:solidFill>
              <a:srgbClr val="FFF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S" altLang="es-ES" sz="1600" b="1">
              <a:solidFill>
                <a:srgbClr val="3366FF"/>
              </a:solidFill>
            </a:endParaRPr>
          </a:p>
        </p:txBody>
      </p:sp>
      <p:sp>
        <p:nvSpPr>
          <p:cNvPr id="9233" name="AutoShape 18">
            <a:extLst>
              <a:ext uri="{FF2B5EF4-FFF2-40B4-BE49-F238E27FC236}">
                <a16:creationId xmlns:a16="http://schemas.microsoft.com/office/drawing/2014/main" id="{EDCACF99-0F5F-40A7-9315-2DED28F09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953000"/>
            <a:ext cx="2133600" cy="609600"/>
          </a:xfrm>
          <a:prstGeom prst="flowChartDelay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scene3d>
            <a:camera prst="legacyPerspectiveFront">
              <a:rot lat="1500000" lon="20099991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</p:spPr>
        <p:txBody>
          <a:bodyPr wrap="none" anchor="ctr">
            <a:flatTx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S" altLang="es-ES" sz="800">
              <a:solidFill>
                <a:srgbClr val="000000"/>
              </a:solidFill>
            </a:endParaRPr>
          </a:p>
        </p:txBody>
      </p:sp>
      <p:sp>
        <p:nvSpPr>
          <p:cNvPr id="16403" name="Text Box 19">
            <a:extLst>
              <a:ext uri="{FF2B5EF4-FFF2-40B4-BE49-F238E27FC236}">
                <a16:creationId xmlns:a16="http://schemas.microsoft.com/office/drawing/2014/main" id="{7EB344FD-F3EC-44EB-8AAC-5A42C75D9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50292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ESO</a:t>
            </a:r>
            <a:endParaRPr lang="es-ES" sz="2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6404" name="AutoShape 20">
            <a:extLst>
              <a:ext uri="{FF2B5EF4-FFF2-40B4-BE49-F238E27FC236}">
                <a16:creationId xmlns:a16="http://schemas.microsoft.com/office/drawing/2014/main" id="{4166144D-5120-4432-8F18-F30BF6E69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1" y="4038601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TÍTULO GESO</a:t>
            </a:r>
            <a:endParaRPr lang="es-ES" sz="1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9236" name="AutoShape 21">
            <a:extLst>
              <a:ext uri="{FF2B5EF4-FFF2-40B4-BE49-F238E27FC236}">
                <a16:creationId xmlns:a16="http://schemas.microsoft.com/office/drawing/2014/main" id="{E6B02DF4-2A1E-4E72-9184-F6932FA82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95600"/>
            <a:ext cx="685800" cy="1676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ffectLst>
            <a:prstShdw prst="shdw17" dist="17961" dir="2700000">
              <a:srgbClr val="99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1600" b="1">
                <a:solidFill>
                  <a:srgbClr val="3366FF"/>
                </a:solidFill>
              </a:rPr>
              <a:t>           </a:t>
            </a:r>
            <a:r>
              <a:rPr lang="es-ES_tradnl" altLang="es-ES" sz="1600" b="1">
                <a:solidFill>
                  <a:srgbClr val="000000"/>
                </a:solidFill>
                <a:latin typeface="Tahoma" panose="020B0604030504040204" pitchFamily="34" charset="0"/>
              </a:rPr>
              <a:t>TÍTULO</a:t>
            </a:r>
            <a:r>
              <a:rPr lang="es-ES_tradnl" altLang="es-ES" sz="1600" b="1">
                <a:solidFill>
                  <a:srgbClr val="000000"/>
                </a:solidFill>
              </a:rPr>
              <a:t> GESO</a:t>
            </a:r>
            <a:endParaRPr lang="es-ES" altLang="es-ES" sz="1600" b="1">
              <a:solidFill>
                <a:srgbClr val="000000"/>
              </a:solidFill>
            </a:endParaRPr>
          </a:p>
        </p:txBody>
      </p:sp>
      <p:sp>
        <p:nvSpPr>
          <p:cNvPr id="9237" name="AutoShape 22">
            <a:extLst>
              <a:ext uri="{FF2B5EF4-FFF2-40B4-BE49-F238E27FC236}">
                <a16:creationId xmlns:a16="http://schemas.microsoft.com/office/drawing/2014/main" id="{5A008369-12B9-489A-8BE2-39580E886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914400"/>
            <a:ext cx="990600" cy="1676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ffectLst>
            <a:prstShdw prst="shdw17" dist="17961" dir="2700000">
              <a:srgbClr val="99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6407" name="AutoShape 23">
            <a:extLst>
              <a:ext uri="{FF2B5EF4-FFF2-40B4-BE49-F238E27FC236}">
                <a16:creationId xmlns:a16="http://schemas.microsoft.com/office/drawing/2014/main" id="{D18E225F-E924-4800-8819-02B905E4C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029200"/>
            <a:ext cx="1524000" cy="685800"/>
          </a:xfrm>
          <a:prstGeom prst="curvedUpArrow">
            <a:avLst>
              <a:gd name="adj1" fmla="val 44444"/>
              <a:gd name="adj2" fmla="val 88889"/>
              <a:gd name="adj3" fmla="val 33333"/>
            </a:avLst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ES" sz="1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6408" name="Text Box 24">
            <a:extLst>
              <a:ext uri="{FF2B5EF4-FFF2-40B4-BE49-F238E27FC236}">
                <a16:creationId xmlns:a16="http://schemas.microsoft.com/office/drawing/2014/main" id="{AF217120-D94C-4D43-AAC7-5ADE8F568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075" y="4338639"/>
            <a:ext cx="1822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CERTIFICADO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PROFESIONAL</a:t>
            </a:r>
            <a:endParaRPr lang="es-ES" sz="1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6409" name="Text Box 25">
            <a:extLst>
              <a:ext uri="{FF2B5EF4-FFF2-40B4-BE49-F238E27FC236}">
                <a16:creationId xmlns:a16="http://schemas.microsoft.com/office/drawing/2014/main" id="{2E72232E-1078-4FD5-9083-0103E4543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576" y="2038350"/>
            <a:ext cx="1211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TÉCNICO</a:t>
            </a:r>
            <a:endParaRPr lang="es-ES" sz="1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6410" name="Text Box 26">
            <a:extLst>
              <a:ext uri="{FF2B5EF4-FFF2-40B4-BE49-F238E27FC236}">
                <a16:creationId xmlns:a16="http://schemas.microsoft.com/office/drawing/2014/main" id="{1EE63BAD-6DD3-44BF-BD04-54F29B3EA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289" y="-11113"/>
            <a:ext cx="2479675" cy="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TÉCNICO SUPERIOR</a:t>
            </a:r>
            <a:endParaRPr lang="es-ES" sz="1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242" name="Text Box 27">
            <a:extLst>
              <a:ext uri="{FF2B5EF4-FFF2-40B4-BE49-F238E27FC236}">
                <a16:creationId xmlns:a16="http://schemas.microsoft.com/office/drawing/2014/main" id="{79C3415C-ECA4-45A1-8669-14D2A0674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1281114"/>
            <a:ext cx="1841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S" altLang="es-ES" sz="1600" b="1">
              <a:solidFill>
                <a:srgbClr val="3366FF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S" altLang="es-ES" sz="800">
              <a:solidFill>
                <a:srgbClr val="000000"/>
              </a:solidFill>
            </a:endParaRPr>
          </a:p>
        </p:txBody>
      </p:sp>
      <p:sp>
        <p:nvSpPr>
          <p:cNvPr id="16412" name="Text Box 28">
            <a:extLst>
              <a:ext uri="{FF2B5EF4-FFF2-40B4-BE49-F238E27FC236}">
                <a16:creationId xmlns:a16="http://schemas.microsoft.com/office/drawing/2014/main" id="{94B717D7-11BD-4C91-9191-D8BACCF72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989139"/>
            <a:ext cx="2089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TÍTULO BACHILLERATO</a:t>
            </a:r>
            <a:endParaRPr lang="es-ES" sz="1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6414" name="Text Box 30">
            <a:extLst>
              <a:ext uri="{FF2B5EF4-FFF2-40B4-BE49-F238E27FC236}">
                <a16:creationId xmlns:a16="http://schemas.microsoft.com/office/drawing/2014/main" id="{78C1FAEE-2A06-4B14-94CE-A5E6940F2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276350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PAU</a:t>
            </a:r>
            <a:endParaRPr lang="es-ES" sz="1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6415" name="AutoShape 31">
            <a:extLst>
              <a:ext uri="{FF2B5EF4-FFF2-40B4-BE49-F238E27FC236}">
                <a16:creationId xmlns:a16="http://schemas.microsoft.com/office/drawing/2014/main" id="{4949B8FA-EA47-4031-93B9-4CE575E58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867400"/>
            <a:ext cx="2362200" cy="762000"/>
          </a:xfrm>
          <a:prstGeom prst="upArrowCallout">
            <a:avLst>
              <a:gd name="adj1" fmla="val 77500"/>
              <a:gd name="adj2" fmla="val 77500"/>
              <a:gd name="adj3" fmla="val 16667"/>
              <a:gd name="adj4" fmla="val 66667"/>
            </a:avLst>
          </a:prstGeom>
          <a:solidFill>
            <a:srgbClr val="FFCF4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F49"/>
            </a:extrusionClr>
          </a:sp3d>
        </p:spPr>
        <p:txBody>
          <a:bodyPr wrap="none" anchor="ctr">
            <a:flatTx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ED.PRIMARIA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ED.INFANTIL</a:t>
            </a:r>
            <a:endParaRPr lang="es-E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9246" name="Picture 32" descr="Logotipo">
            <a:extLst>
              <a:ext uri="{FF2B5EF4-FFF2-40B4-BE49-F238E27FC236}">
                <a16:creationId xmlns:a16="http://schemas.microsoft.com/office/drawing/2014/main" id="{B3887595-8DDB-4778-AD7C-9F5A54135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94" b="58900"/>
          <a:stretch>
            <a:fillRect/>
          </a:stretch>
        </p:blipFill>
        <p:spPr bwMode="auto">
          <a:xfrm>
            <a:off x="1524000" y="0"/>
            <a:ext cx="5207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7" name="AutoShape 33">
            <a:extLst>
              <a:ext uri="{FF2B5EF4-FFF2-40B4-BE49-F238E27FC236}">
                <a16:creationId xmlns:a16="http://schemas.microsoft.com/office/drawing/2014/main" id="{4C58ACC7-0AD5-4878-A22B-A99F32833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447800"/>
            <a:ext cx="990600" cy="609600"/>
          </a:xfrm>
          <a:prstGeom prst="flowChartDecision">
            <a:avLst/>
          </a:prstGeom>
          <a:solidFill>
            <a:srgbClr val="FFFF00"/>
          </a:solidFill>
          <a:ln>
            <a:noFill/>
          </a:ln>
          <a:effectLst>
            <a:prstShdw prst="shdw17" dist="17961" dir="135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2000" b="1" dirty="0">
                <a:solidFill>
                  <a:srgbClr val="000000"/>
                </a:solidFill>
              </a:rPr>
              <a:t>directo</a:t>
            </a:r>
            <a:endParaRPr lang="es-ES" altLang="es-ES" sz="2000" b="1" dirty="0">
              <a:solidFill>
                <a:srgbClr val="000000"/>
              </a:solidFill>
            </a:endParaRPr>
          </a:p>
        </p:txBody>
      </p:sp>
      <p:sp>
        <p:nvSpPr>
          <p:cNvPr id="9248" name="AutoShape 34">
            <a:extLst>
              <a:ext uri="{FF2B5EF4-FFF2-40B4-BE49-F238E27FC236}">
                <a16:creationId xmlns:a16="http://schemas.microsoft.com/office/drawing/2014/main" id="{6A5B254C-EC87-4E2B-B092-2F5D45CD5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1" y="3505200"/>
            <a:ext cx="485775" cy="990600"/>
          </a:xfrm>
          <a:prstGeom prst="upArrow">
            <a:avLst>
              <a:gd name="adj1" fmla="val 50000"/>
              <a:gd name="adj2" fmla="val 50980"/>
            </a:avLst>
          </a:prstGeom>
          <a:solidFill>
            <a:srgbClr val="FFFFCC"/>
          </a:solidFill>
          <a:ln>
            <a:noFill/>
          </a:ln>
          <a:effectLst>
            <a:prstShdw prst="shdw17" dist="17961" dir="2700000">
              <a:srgbClr val="99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altLang="es-ES" sz="2400">
              <a:solidFill>
                <a:srgbClr val="000000"/>
              </a:solidFill>
            </a:endParaRPr>
          </a:p>
        </p:txBody>
      </p:sp>
      <p:cxnSp>
        <p:nvCxnSpPr>
          <p:cNvPr id="9249" name="AutoShape 35">
            <a:extLst>
              <a:ext uri="{FF2B5EF4-FFF2-40B4-BE49-F238E27FC236}">
                <a16:creationId xmlns:a16="http://schemas.microsoft.com/office/drawing/2014/main" id="{A5C54F0B-3037-4B97-89D1-137561F40A0B}"/>
              </a:ext>
            </a:extLst>
          </p:cNvPr>
          <p:cNvCxnSpPr>
            <a:cxnSpLocks noChangeShapeType="1"/>
            <a:stCxn id="9221" idx="0"/>
            <a:endCxn id="9247" idx="2"/>
          </p:cNvCxnSpPr>
          <p:nvPr/>
        </p:nvCxnSpPr>
        <p:spPr bwMode="auto">
          <a:xfrm flipV="1">
            <a:off x="6743700" y="2057400"/>
            <a:ext cx="0" cy="4572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>
            <a:prstShdw prst="shdw17" dist="17961" dir="135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0" name="AutoShape 36">
            <a:extLst>
              <a:ext uri="{FF2B5EF4-FFF2-40B4-BE49-F238E27FC236}">
                <a16:creationId xmlns:a16="http://schemas.microsoft.com/office/drawing/2014/main" id="{37C717F1-CD88-4C67-9EB9-9F021D3776EB}"/>
              </a:ext>
            </a:extLst>
          </p:cNvPr>
          <p:cNvCxnSpPr>
            <a:cxnSpLocks noChangeShapeType="1"/>
            <a:stCxn id="9247" idx="0"/>
            <a:endCxn id="9218" idx="2"/>
          </p:cNvCxnSpPr>
          <p:nvPr/>
        </p:nvCxnSpPr>
        <p:spPr bwMode="auto">
          <a:xfrm flipV="1">
            <a:off x="6743700" y="1219200"/>
            <a:ext cx="0" cy="2286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>
            <a:prstShdw prst="shdw17" dist="17961" dir="135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1" name="AutoShape 37">
            <a:extLst>
              <a:ext uri="{FF2B5EF4-FFF2-40B4-BE49-F238E27FC236}">
                <a16:creationId xmlns:a16="http://schemas.microsoft.com/office/drawing/2014/main" id="{563228C2-24F0-4B89-A100-F9B472E7C01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800600" y="4038600"/>
            <a:ext cx="990600" cy="990600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rgbClr val="FFFFCC"/>
          </a:solidFill>
          <a:ln>
            <a:noFill/>
          </a:ln>
          <a:effectLst>
            <a:prstShdw prst="shdw17" dist="17961" dir="2700000">
              <a:srgbClr val="99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altLang="es-ES" sz="2400">
              <a:solidFill>
                <a:srgbClr val="000000"/>
              </a:solidFill>
            </a:endParaRPr>
          </a:p>
        </p:txBody>
      </p:sp>
      <p:sp>
        <p:nvSpPr>
          <p:cNvPr id="16422" name="Text Box 38">
            <a:extLst>
              <a:ext uri="{FF2B5EF4-FFF2-40B4-BE49-F238E27FC236}">
                <a16:creationId xmlns:a16="http://schemas.microsoft.com/office/drawing/2014/main" id="{FDC7213F-6ABC-4870-8499-FAF34D673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1" y="4567238"/>
            <a:ext cx="173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TÍTULO GESO</a:t>
            </a:r>
            <a:endParaRPr lang="es-ES" sz="1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6423" name="Text Box 39">
            <a:extLst>
              <a:ext uri="{FF2B5EF4-FFF2-40B4-BE49-F238E27FC236}">
                <a16:creationId xmlns:a16="http://schemas.microsoft.com/office/drawing/2014/main" id="{BFC95922-0F02-4F0E-819B-247C6F680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6" y="6308726"/>
            <a:ext cx="5940425" cy="39687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366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>
                <a:solidFill>
                  <a:srgbClr val="FF0000"/>
                </a:solidFill>
                <a:latin typeface="Arial Black" pitchFamily="34" charset="0"/>
              </a:rPr>
              <a:t>ESTRUCTURA DEL SISTEMA EDUCATIVO</a:t>
            </a:r>
            <a:endParaRPr lang="es-ES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11240"/>
      </p:ext>
    </p:extLst>
  </p:cSld>
  <p:clrMapOvr>
    <a:masterClrMapping/>
  </p:clrMapOvr>
  <p:transition spd="med"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3016" y="530352"/>
            <a:ext cx="7498080" cy="1511935"/>
          </a:xfrm>
          <a:custGeom>
            <a:avLst/>
            <a:gdLst/>
            <a:ahLst/>
            <a:cxnLst/>
            <a:rect l="l" t="t" r="r" b="b"/>
            <a:pathLst>
              <a:path w="7498080" h="1511935">
                <a:moveTo>
                  <a:pt x="7346950" y="0"/>
                </a:moveTo>
                <a:lnTo>
                  <a:pt x="151180" y="0"/>
                </a:lnTo>
                <a:lnTo>
                  <a:pt x="103397" y="7707"/>
                </a:lnTo>
                <a:lnTo>
                  <a:pt x="61897" y="29167"/>
                </a:lnTo>
                <a:lnTo>
                  <a:pt x="29170" y="61886"/>
                </a:lnTo>
                <a:lnTo>
                  <a:pt x="7707" y="103371"/>
                </a:lnTo>
                <a:lnTo>
                  <a:pt x="0" y="151130"/>
                </a:lnTo>
                <a:lnTo>
                  <a:pt x="0" y="1360677"/>
                </a:lnTo>
                <a:lnTo>
                  <a:pt x="7707" y="1408436"/>
                </a:lnTo>
                <a:lnTo>
                  <a:pt x="29170" y="1449921"/>
                </a:lnTo>
                <a:lnTo>
                  <a:pt x="61897" y="1482640"/>
                </a:lnTo>
                <a:lnTo>
                  <a:pt x="103397" y="1504100"/>
                </a:lnTo>
                <a:lnTo>
                  <a:pt x="151180" y="1511808"/>
                </a:lnTo>
                <a:lnTo>
                  <a:pt x="7346950" y="1511808"/>
                </a:lnTo>
                <a:lnTo>
                  <a:pt x="7394708" y="1504100"/>
                </a:lnTo>
                <a:lnTo>
                  <a:pt x="7436193" y="1482640"/>
                </a:lnTo>
                <a:lnTo>
                  <a:pt x="7468912" y="1449921"/>
                </a:lnTo>
                <a:lnTo>
                  <a:pt x="7490372" y="1408436"/>
                </a:lnTo>
                <a:lnTo>
                  <a:pt x="7498080" y="1360677"/>
                </a:lnTo>
                <a:lnTo>
                  <a:pt x="7498080" y="151130"/>
                </a:lnTo>
                <a:lnTo>
                  <a:pt x="7490372" y="103371"/>
                </a:lnTo>
                <a:lnTo>
                  <a:pt x="7468912" y="61886"/>
                </a:lnTo>
                <a:lnTo>
                  <a:pt x="7436193" y="29167"/>
                </a:lnTo>
                <a:lnTo>
                  <a:pt x="7394708" y="7707"/>
                </a:lnTo>
                <a:lnTo>
                  <a:pt x="7346950" y="0"/>
                </a:lnTo>
                <a:close/>
              </a:path>
            </a:pathLst>
          </a:custGeom>
          <a:solidFill>
            <a:srgbClr val="9CB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2561" y="598374"/>
            <a:ext cx="5615940" cy="1339215"/>
          </a:xfrm>
          <a:prstGeom prst="rect">
            <a:avLst/>
          </a:prstGeom>
        </p:spPr>
        <p:txBody>
          <a:bodyPr vert="horz" wrap="square" lIns="0" tIns="1206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5175"/>
              </a:lnSpc>
              <a:spcBef>
                <a:spcPts val="95"/>
              </a:spcBef>
            </a:pPr>
            <a:r>
              <a:rPr spc="-5" dirty="0">
                <a:solidFill>
                  <a:srgbClr val="000000"/>
                </a:solidFill>
                <a:latin typeface="Arial"/>
                <a:cs typeface="Arial"/>
              </a:rPr>
              <a:t>Formación</a:t>
            </a:r>
            <a:r>
              <a:rPr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00"/>
                </a:solidFill>
                <a:latin typeface="Arial"/>
                <a:cs typeface="Arial"/>
              </a:rPr>
              <a:t>Profesional</a:t>
            </a:r>
            <a:endParaRPr>
              <a:latin typeface="Arial"/>
              <a:cs typeface="Arial"/>
            </a:endParaRPr>
          </a:p>
          <a:p>
            <a:pPr marL="4445">
              <a:lnSpc>
                <a:spcPts val="5175"/>
              </a:lnSpc>
            </a:pPr>
            <a:r>
              <a:rPr spc="-5" dirty="0">
                <a:solidFill>
                  <a:srgbClr val="000000"/>
                </a:solidFill>
                <a:latin typeface="Arial"/>
                <a:cs typeface="Arial"/>
              </a:rPr>
              <a:t>¿Qué</a:t>
            </a:r>
            <a:r>
              <a:rPr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es?</a:t>
            </a:r>
            <a:endParaRPr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3016" y="2627376"/>
            <a:ext cx="1511808" cy="151180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636264" y="2627377"/>
            <a:ext cx="5895340" cy="1511935"/>
          </a:xfrm>
          <a:custGeom>
            <a:avLst/>
            <a:gdLst/>
            <a:ahLst/>
            <a:cxnLst/>
            <a:rect l="l" t="t" r="r" b="b"/>
            <a:pathLst>
              <a:path w="5895340" h="1511935">
                <a:moveTo>
                  <a:pt x="5642864" y="0"/>
                </a:moveTo>
                <a:lnTo>
                  <a:pt x="251968" y="0"/>
                </a:lnTo>
                <a:lnTo>
                  <a:pt x="206667" y="4058"/>
                </a:lnTo>
                <a:lnTo>
                  <a:pt x="164034" y="15759"/>
                </a:lnTo>
                <a:lnTo>
                  <a:pt x="124779" y="34393"/>
                </a:lnTo>
                <a:lnTo>
                  <a:pt x="89614" y="59248"/>
                </a:lnTo>
                <a:lnTo>
                  <a:pt x="59248" y="89614"/>
                </a:lnTo>
                <a:lnTo>
                  <a:pt x="34393" y="124779"/>
                </a:lnTo>
                <a:lnTo>
                  <a:pt x="15759" y="164034"/>
                </a:lnTo>
                <a:lnTo>
                  <a:pt x="4058" y="206667"/>
                </a:lnTo>
                <a:lnTo>
                  <a:pt x="0" y="251968"/>
                </a:lnTo>
                <a:lnTo>
                  <a:pt x="0" y="1259840"/>
                </a:lnTo>
                <a:lnTo>
                  <a:pt x="4058" y="1305140"/>
                </a:lnTo>
                <a:lnTo>
                  <a:pt x="15759" y="1347773"/>
                </a:lnTo>
                <a:lnTo>
                  <a:pt x="34393" y="1387028"/>
                </a:lnTo>
                <a:lnTo>
                  <a:pt x="59248" y="1422193"/>
                </a:lnTo>
                <a:lnTo>
                  <a:pt x="89614" y="1452559"/>
                </a:lnTo>
                <a:lnTo>
                  <a:pt x="124779" y="1477414"/>
                </a:lnTo>
                <a:lnTo>
                  <a:pt x="164034" y="1496048"/>
                </a:lnTo>
                <a:lnTo>
                  <a:pt x="206667" y="1507749"/>
                </a:lnTo>
                <a:lnTo>
                  <a:pt x="251968" y="1511808"/>
                </a:lnTo>
                <a:lnTo>
                  <a:pt x="5642864" y="1511808"/>
                </a:lnTo>
                <a:lnTo>
                  <a:pt x="5688164" y="1507749"/>
                </a:lnTo>
                <a:lnTo>
                  <a:pt x="5730797" y="1496048"/>
                </a:lnTo>
                <a:lnTo>
                  <a:pt x="5770052" y="1477414"/>
                </a:lnTo>
                <a:lnTo>
                  <a:pt x="5805217" y="1452559"/>
                </a:lnTo>
                <a:lnTo>
                  <a:pt x="5835583" y="1422193"/>
                </a:lnTo>
                <a:lnTo>
                  <a:pt x="5860438" y="1387028"/>
                </a:lnTo>
                <a:lnTo>
                  <a:pt x="5879072" y="1347773"/>
                </a:lnTo>
                <a:lnTo>
                  <a:pt x="5890773" y="1305140"/>
                </a:lnTo>
                <a:lnTo>
                  <a:pt x="5894832" y="1259840"/>
                </a:lnTo>
                <a:lnTo>
                  <a:pt x="5894832" y="251968"/>
                </a:lnTo>
                <a:lnTo>
                  <a:pt x="5890773" y="206667"/>
                </a:lnTo>
                <a:lnTo>
                  <a:pt x="5879072" y="164034"/>
                </a:lnTo>
                <a:lnTo>
                  <a:pt x="5860438" y="124779"/>
                </a:lnTo>
                <a:lnTo>
                  <a:pt x="5835583" y="89614"/>
                </a:lnTo>
                <a:lnTo>
                  <a:pt x="5805217" y="59248"/>
                </a:lnTo>
                <a:lnTo>
                  <a:pt x="5770052" y="34393"/>
                </a:lnTo>
                <a:lnTo>
                  <a:pt x="5730797" y="15759"/>
                </a:lnTo>
                <a:lnTo>
                  <a:pt x="5688164" y="4058"/>
                </a:lnTo>
                <a:lnTo>
                  <a:pt x="5642864" y="0"/>
                </a:lnTo>
                <a:close/>
              </a:path>
            </a:pathLst>
          </a:custGeom>
          <a:solidFill>
            <a:srgbClr val="D2C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3016" y="4319016"/>
            <a:ext cx="1511808" cy="151485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636264" y="4319015"/>
            <a:ext cx="5895340" cy="1515110"/>
          </a:xfrm>
          <a:custGeom>
            <a:avLst/>
            <a:gdLst/>
            <a:ahLst/>
            <a:cxnLst/>
            <a:rect l="l" t="t" r="r" b="b"/>
            <a:pathLst>
              <a:path w="5895340" h="1515110">
                <a:moveTo>
                  <a:pt x="5642356" y="0"/>
                </a:moveTo>
                <a:lnTo>
                  <a:pt x="252475" y="0"/>
                </a:lnTo>
                <a:lnTo>
                  <a:pt x="207091" y="4067"/>
                </a:lnTo>
                <a:lnTo>
                  <a:pt x="164375" y="15794"/>
                </a:lnTo>
                <a:lnTo>
                  <a:pt x="125043" y="34468"/>
                </a:lnTo>
                <a:lnTo>
                  <a:pt x="89805" y="59376"/>
                </a:lnTo>
                <a:lnTo>
                  <a:pt x="59376" y="89805"/>
                </a:lnTo>
                <a:lnTo>
                  <a:pt x="34468" y="125043"/>
                </a:lnTo>
                <a:lnTo>
                  <a:pt x="15794" y="164375"/>
                </a:lnTo>
                <a:lnTo>
                  <a:pt x="4067" y="207091"/>
                </a:lnTo>
                <a:lnTo>
                  <a:pt x="0" y="252475"/>
                </a:lnTo>
                <a:lnTo>
                  <a:pt x="0" y="1262379"/>
                </a:lnTo>
                <a:lnTo>
                  <a:pt x="4067" y="1307758"/>
                </a:lnTo>
                <a:lnTo>
                  <a:pt x="15794" y="1350469"/>
                </a:lnTo>
                <a:lnTo>
                  <a:pt x="34468" y="1389801"/>
                </a:lnTo>
                <a:lnTo>
                  <a:pt x="59376" y="1425039"/>
                </a:lnTo>
                <a:lnTo>
                  <a:pt x="89805" y="1455470"/>
                </a:lnTo>
                <a:lnTo>
                  <a:pt x="125043" y="1480381"/>
                </a:lnTo>
                <a:lnTo>
                  <a:pt x="164375" y="1499058"/>
                </a:lnTo>
                <a:lnTo>
                  <a:pt x="207091" y="1510787"/>
                </a:lnTo>
                <a:lnTo>
                  <a:pt x="252475" y="1514855"/>
                </a:lnTo>
                <a:lnTo>
                  <a:pt x="5642356" y="1514855"/>
                </a:lnTo>
                <a:lnTo>
                  <a:pt x="5687740" y="1510787"/>
                </a:lnTo>
                <a:lnTo>
                  <a:pt x="5730456" y="1499058"/>
                </a:lnTo>
                <a:lnTo>
                  <a:pt x="5769788" y="1480381"/>
                </a:lnTo>
                <a:lnTo>
                  <a:pt x="5805026" y="1455470"/>
                </a:lnTo>
                <a:lnTo>
                  <a:pt x="5835455" y="1425039"/>
                </a:lnTo>
                <a:lnTo>
                  <a:pt x="5860363" y="1389801"/>
                </a:lnTo>
                <a:lnTo>
                  <a:pt x="5879037" y="1350469"/>
                </a:lnTo>
                <a:lnTo>
                  <a:pt x="5890764" y="1307758"/>
                </a:lnTo>
                <a:lnTo>
                  <a:pt x="5894832" y="1262379"/>
                </a:lnTo>
                <a:lnTo>
                  <a:pt x="5894832" y="252475"/>
                </a:lnTo>
                <a:lnTo>
                  <a:pt x="5890764" y="207091"/>
                </a:lnTo>
                <a:lnTo>
                  <a:pt x="5879037" y="164375"/>
                </a:lnTo>
                <a:lnTo>
                  <a:pt x="5860363" y="125043"/>
                </a:lnTo>
                <a:lnTo>
                  <a:pt x="5835455" y="89805"/>
                </a:lnTo>
                <a:lnTo>
                  <a:pt x="5805026" y="59376"/>
                </a:lnTo>
                <a:lnTo>
                  <a:pt x="5769788" y="34468"/>
                </a:lnTo>
                <a:lnTo>
                  <a:pt x="5730456" y="15794"/>
                </a:lnTo>
                <a:lnTo>
                  <a:pt x="5687740" y="4067"/>
                </a:lnTo>
                <a:lnTo>
                  <a:pt x="5642356" y="0"/>
                </a:lnTo>
                <a:close/>
              </a:path>
            </a:pathLst>
          </a:custGeom>
          <a:solidFill>
            <a:srgbClr val="94A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75582" y="2823413"/>
            <a:ext cx="4611370" cy="2789866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64465" marR="153035" algn="ctr">
              <a:lnSpc>
                <a:spcPct val="86100"/>
              </a:lnSpc>
              <a:spcBef>
                <a:spcPts val="515"/>
              </a:spcBef>
            </a:pPr>
            <a:r>
              <a:rPr sz="2500" spc="-15" dirty="0">
                <a:latin typeface="Arial"/>
                <a:cs typeface="Arial"/>
              </a:rPr>
              <a:t>Nivel</a:t>
            </a:r>
            <a:r>
              <a:rPr sz="2500" spc="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educativo</a:t>
            </a:r>
            <a:r>
              <a:rPr sz="2500" spc="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que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prepara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al </a:t>
            </a:r>
            <a:r>
              <a:rPr sz="2500" spc="-68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alumnado para una </a:t>
            </a:r>
            <a:r>
              <a:rPr sz="2500" spc="-10" dirty="0">
                <a:latin typeface="Arial"/>
                <a:cs typeface="Arial"/>
              </a:rPr>
              <a:t>actividad </a:t>
            </a:r>
            <a:r>
              <a:rPr sz="2500" spc="-5" dirty="0">
                <a:latin typeface="Arial"/>
                <a:cs typeface="Arial"/>
              </a:rPr>
              <a:t> profesional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 marL="12065" marR="5080" algn="ctr">
              <a:lnSpc>
                <a:spcPct val="86000"/>
              </a:lnSpc>
              <a:spcBef>
                <a:spcPts val="2380"/>
              </a:spcBef>
            </a:pPr>
            <a:r>
              <a:rPr sz="2500" spc="-5" dirty="0">
                <a:latin typeface="Arial"/>
                <a:cs typeface="Arial"/>
              </a:rPr>
              <a:t>Les capacita para el desempeño </a:t>
            </a:r>
            <a:r>
              <a:rPr sz="2500" spc="-68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cualificado </a:t>
            </a:r>
            <a:r>
              <a:rPr sz="2500" dirty="0">
                <a:latin typeface="Arial"/>
                <a:cs typeface="Arial"/>
              </a:rPr>
              <a:t>de </a:t>
            </a:r>
            <a:r>
              <a:rPr sz="2500" spc="-5" dirty="0">
                <a:latin typeface="Arial"/>
                <a:cs typeface="Arial"/>
              </a:rPr>
              <a:t>las </a:t>
            </a:r>
            <a:r>
              <a:rPr sz="2500" spc="-10" dirty="0">
                <a:latin typeface="Arial"/>
                <a:cs typeface="Arial"/>
              </a:rPr>
              <a:t>distintas </a:t>
            </a:r>
            <a:r>
              <a:rPr sz="2500" spc="-5" dirty="0">
                <a:latin typeface="Arial"/>
                <a:cs typeface="Arial"/>
              </a:rPr>
              <a:t> profesiones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3493" y="265937"/>
            <a:ext cx="4412615" cy="636270"/>
          </a:xfrm>
          <a:prstGeom prst="rect">
            <a:avLst/>
          </a:prstGeom>
        </p:spPr>
        <p:txBody>
          <a:bodyPr vert="horz" wrap="square" lIns="0" tIns="133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5"/>
              </a:spcBef>
            </a:pPr>
            <a:r>
              <a:rPr sz="4000" spc="-90" dirty="0">
                <a:solidFill>
                  <a:srgbClr val="000000"/>
                </a:solidFill>
              </a:rPr>
              <a:t>¿</a:t>
            </a:r>
            <a:r>
              <a:rPr sz="4000" spc="-105" dirty="0">
                <a:solidFill>
                  <a:srgbClr val="000000"/>
                </a:solidFill>
              </a:rPr>
              <a:t>Q</a:t>
            </a:r>
            <a:r>
              <a:rPr sz="4000" spc="-95" dirty="0">
                <a:solidFill>
                  <a:srgbClr val="000000"/>
                </a:solidFill>
              </a:rPr>
              <a:t>u</a:t>
            </a:r>
            <a:r>
              <a:rPr sz="4000" dirty="0">
                <a:solidFill>
                  <a:srgbClr val="000000"/>
                </a:solidFill>
              </a:rPr>
              <a:t>é</a:t>
            </a:r>
            <a:r>
              <a:rPr sz="4000" spc="-220" dirty="0">
                <a:solidFill>
                  <a:srgbClr val="000000"/>
                </a:solidFill>
              </a:rPr>
              <a:t> </a:t>
            </a:r>
            <a:r>
              <a:rPr sz="4000" spc="-114" dirty="0">
                <a:solidFill>
                  <a:srgbClr val="000000"/>
                </a:solidFill>
              </a:rPr>
              <a:t>f</a:t>
            </a:r>
            <a:r>
              <a:rPr sz="4000" spc="-95" dirty="0">
                <a:solidFill>
                  <a:srgbClr val="000000"/>
                </a:solidFill>
              </a:rPr>
              <a:t>i</a:t>
            </a:r>
            <a:r>
              <a:rPr sz="4000" spc="-105" dirty="0">
                <a:solidFill>
                  <a:srgbClr val="000000"/>
                </a:solidFill>
              </a:rPr>
              <a:t>n</a:t>
            </a:r>
            <a:r>
              <a:rPr sz="4000" spc="-100" dirty="0">
                <a:solidFill>
                  <a:srgbClr val="000000"/>
                </a:solidFill>
              </a:rPr>
              <a:t>a</a:t>
            </a:r>
            <a:r>
              <a:rPr sz="4000" spc="-95" dirty="0">
                <a:solidFill>
                  <a:srgbClr val="000000"/>
                </a:solidFill>
              </a:rPr>
              <a:t>lid</a:t>
            </a:r>
            <a:r>
              <a:rPr sz="4000" spc="-100" dirty="0">
                <a:solidFill>
                  <a:srgbClr val="000000"/>
                </a:solidFill>
              </a:rPr>
              <a:t>a</a:t>
            </a:r>
            <a:r>
              <a:rPr sz="4000" dirty="0">
                <a:solidFill>
                  <a:srgbClr val="000000"/>
                </a:solidFill>
              </a:rPr>
              <a:t>d</a:t>
            </a:r>
            <a:r>
              <a:rPr sz="4000" spc="-275" dirty="0">
                <a:solidFill>
                  <a:srgbClr val="000000"/>
                </a:solidFill>
              </a:rPr>
              <a:t> </a:t>
            </a:r>
            <a:r>
              <a:rPr sz="4000" spc="-90" dirty="0">
                <a:solidFill>
                  <a:srgbClr val="000000"/>
                </a:solidFill>
              </a:rPr>
              <a:t>t</a:t>
            </a:r>
            <a:r>
              <a:rPr sz="4000" spc="-95" dirty="0">
                <a:solidFill>
                  <a:srgbClr val="000000"/>
                </a:solidFill>
              </a:rPr>
              <a:t>i</a:t>
            </a:r>
            <a:r>
              <a:rPr sz="4000" spc="-85" dirty="0">
                <a:solidFill>
                  <a:srgbClr val="000000"/>
                </a:solidFill>
              </a:rPr>
              <a:t>e</a:t>
            </a:r>
            <a:r>
              <a:rPr sz="4000" spc="-105" dirty="0">
                <a:solidFill>
                  <a:srgbClr val="000000"/>
                </a:solidFill>
              </a:rPr>
              <a:t>n</a:t>
            </a:r>
            <a:r>
              <a:rPr sz="4000" spc="-85" dirty="0">
                <a:solidFill>
                  <a:srgbClr val="000000"/>
                </a:solidFill>
              </a:rPr>
              <a:t>e</a:t>
            </a:r>
            <a:r>
              <a:rPr sz="4000" dirty="0">
                <a:solidFill>
                  <a:srgbClr val="000000"/>
                </a:solidFill>
              </a:rPr>
              <a:t>?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4136135" y="3928872"/>
            <a:ext cx="4051300" cy="2014855"/>
            <a:chOff x="2612135" y="3928871"/>
            <a:chExt cx="4051300" cy="20148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9687" y="5056631"/>
              <a:ext cx="79248" cy="76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0815" y="5111495"/>
              <a:ext cx="76199" cy="76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0519" y="4599431"/>
              <a:ext cx="79247" cy="762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88207" y="5449823"/>
              <a:ext cx="1826260" cy="494030"/>
            </a:xfrm>
            <a:custGeom>
              <a:avLst/>
              <a:gdLst/>
              <a:ahLst/>
              <a:cxnLst/>
              <a:rect l="l" t="t" r="r" b="b"/>
              <a:pathLst>
                <a:path w="1826260" h="494029">
                  <a:moveTo>
                    <a:pt x="1743456" y="0"/>
                  </a:moveTo>
                  <a:lnTo>
                    <a:pt x="82295" y="0"/>
                  </a:lnTo>
                  <a:lnTo>
                    <a:pt x="50256" y="6465"/>
                  </a:lnTo>
                  <a:lnTo>
                    <a:pt x="24098" y="24098"/>
                  </a:lnTo>
                  <a:lnTo>
                    <a:pt x="6465" y="50256"/>
                  </a:lnTo>
                  <a:lnTo>
                    <a:pt x="0" y="82295"/>
                  </a:lnTo>
                  <a:lnTo>
                    <a:pt x="0" y="411479"/>
                  </a:lnTo>
                  <a:lnTo>
                    <a:pt x="6465" y="443514"/>
                  </a:lnTo>
                  <a:lnTo>
                    <a:pt x="24098" y="469672"/>
                  </a:lnTo>
                  <a:lnTo>
                    <a:pt x="50256" y="487309"/>
                  </a:lnTo>
                  <a:lnTo>
                    <a:pt x="82295" y="493775"/>
                  </a:lnTo>
                  <a:lnTo>
                    <a:pt x="1743456" y="493775"/>
                  </a:lnTo>
                  <a:lnTo>
                    <a:pt x="1775495" y="487309"/>
                  </a:lnTo>
                  <a:lnTo>
                    <a:pt x="1801653" y="469672"/>
                  </a:lnTo>
                  <a:lnTo>
                    <a:pt x="1819286" y="443514"/>
                  </a:lnTo>
                  <a:lnTo>
                    <a:pt x="1825752" y="411479"/>
                  </a:lnTo>
                  <a:lnTo>
                    <a:pt x="1825752" y="82295"/>
                  </a:lnTo>
                  <a:lnTo>
                    <a:pt x="1819286" y="50256"/>
                  </a:lnTo>
                  <a:lnTo>
                    <a:pt x="1801653" y="24098"/>
                  </a:lnTo>
                  <a:lnTo>
                    <a:pt x="1775495" y="6465"/>
                  </a:lnTo>
                  <a:lnTo>
                    <a:pt x="1743456" y="0"/>
                  </a:lnTo>
                  <a:close/>
                </a:path>
              </a:pathLst>
            </a:custGeom>
            <a:solidFill>
              <a:srgbClr val="9CB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2135" y="5004815"/>
              <a:ext cx="539495" cy="5394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267200" y="4770119"/>
              <a:ext cx="1831975" cy="512445"/>
            </a:xfrm>
            <a:custGeom>
              <a:avLst/>
              <a:gdLst/>
              <a:ahLst/>
              <a:cxnLst/>
              <a:rect l="l" t="t" r="r" b="b"/>
              <a:pathLst>
                <a:path w="1831975" h="512445">
                  <a:moveTo>
                    <a:pt x="1746503" y="0"/>
                  </a:moveTo>
                  <a:lnTo>
                    <a:pt x="85344" y="0"/>
                  </a:lnTo>
                  <a:lnTo>
                    <a:pt x="52131" y="6709"/>
                  </a:lnTo>
                  <a:lnTo>
                    <a:pt x="25003" y="25003"/>
                  </a:lnTo>
                  <a:lnTo>
                    <a:pt x="6709" y="52131"/>
                  </a:lnTo>
                  <a:lnTo>
                    <a:pt x="0" y="85343"/>
                  </a:lnTo>
                  <a:lnTo>
                    <a:pt x="0" y="426719"/>
                  </a:lnTo>
                  <a:lnTo>
                    <a:pt x="6709" y="459932"/>
                  </a:lnTo>
                  <a:lnTo>
                    <a:pt x="25003" y="487060"/>
                  </a:lnTo>
                  <a:lnTo>
                    <a:pt x="52131" y="505354"/>
                  </a:lnTo>
                  <a:lnTo>
                    <a:pt x="85344" y="512063"/>
                  </a:lnTo>
                  <a:lnTo>
                    <a:pt x="1746503" y="512063"/>
                  </a:lnTo>
                  <a:lnTo>
                    <a:pt x="1779716" y="505354"/>
                  </a:lnTo>
                  <a:lnTo>
                    <a:pt x="1806844" y="487060"/>
                  </a:lnTo>
                  <a:lnTo>
                    <a:pt x="1825138" y="459932"/>
                  </a:lnTo>
                  <a:lnTo>
                    <a:pt x="1831848" y="426719"/>
                  </a:lnTo>
                  <a:lnTo>
                    <a:pt x="1831848" y="85343"/>
                  </a:lnTo>
                  <a:lnTo>
                    <a:pt x="1825138" y="52131"/>
                  </a:lnTo>
                  <a:lnTo>
                    <a:pt x="1806844" y="25003"/>
                  </a:lnTo>
                  <a:lnTo>
                    <a:pt x="1779716" y="6709"/>
                  </a:lnTo>
                  <a:lnTo>
                    <a:pt x="1746503" y="0"/>
                  </a:lnTo>
                  <a:close/>
                </a:path>
              </a:pathLst>
            </a:custGeom>
            <a:solidFill>
              <a:srgbClr val="D2C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4551" y="4629911"/>
              <a:ext cx="536448" cy="53949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54551" y="4629911"/>
              <a:ext cx="536575" cy="539750"/>
            </a:xfrm>
            <a:custGeom>
              <a:avLst/>
              <a:gdLst/>
              <a:ahLst/>
              <a:cxnLst/>
              <a:rect l="l" t="t" r="r" b="b"/>
              <a:pathLst>
                <a:path w="536575" h="539750">
                  <a:moveTo>
                    <a:pt x="0" y="269748"/>
                  </a:moveTo>
                  <a:lnTo>
                    <a:pt x="4323" y="221262"/>
                  </a:lnTo>
                  <a:lnTo>
                    <a:pt x="16786" y="175626"/>
                  </a:lnTo>
                  <a:lnTo>
                    <a:pt x="36632" y="133603"/>
                  </a:lnTo>
                  <a:lnTo>
                    <a:pt x="63100" y="95955"/>
                  </a:lnTo>
                  <a:lnTo>
                    <a:pt x="95432" y="63443"/>
                  </a:lnTo>
                  <a:lnTo>
                    <a:pt x="132870" y="36829"/>
                  </a:lnTo>
                  <a:lnTo>
                    <a:pt x="174653" y="16876"/>
                  </a:lnTo>
                  <a:lnTo>
                    <a:pt x="220024" y="4346"/>
                  </a:lnTo>
                  <a:lnTo>
                    <a:pt x="268224" y="0"/>
                  </a:lnTo>
                  <a:lnTo>
                    <a:pt x="316423" y="4346"/>
                  </a:lnTo>
                  <a:lnTo>
                    <a:pt x="361794" y="16876"/>
                  </a:lnTo>
                  <a:lnTo>
                    <a:pt x="403577" y="36830"/>
                  </a:lnTo>
                  <a:lnTo>
                    <a:pt x="441015" y="63443"/>
                  </a:lnTo>
                  <a:lnTo>
                    <a:pt x="473347" y="95955"/>
                  </a:lnTo>
                  <a:lnTo>
                    <a:pt x="499815" y="133604"/>
                  </a:lnTo>
                  <a:lnTo>
                    <a:pt x="519661" y="175626"/>
                  </a:lnTo>
                  <a:lnTo>
                    <a:pt x="532124" y="221262"/>
                  </a:lnTo>
                  <a:lnTo>
                    <a:pt x="536448" y="269748"/>
                  </a:lnTo>
                  <a:lnTo>
                    <a:pt x="532124" y="318233"/>
                  </a:lnTo>
                  <a:lnTo>
                    <a:pt x="519661" y="363869"/>
                  </a:lnTo>
                  <a:lnTo>
                    <a:pt x="499815" y="405891"/>
                  </a:lnTo>
                  <a:lnTo>
                    <a:pt x="473347" y="443540"/>
                  </a:lnTo>
                  <a:lnTo>
                    <a:pt x="441015" y="476052"/>
                  </a:lnTo>
                  <a:lnTo>
                    <a:pt x="403577" y="502665"/>
                  </a:lnTo>
                  <a:lnTo>
                    <a:pt x="361794" y="522619"/>
                  </a:lnTo>
                  <a:lnTo>
                    <a:pt x="316423" y="535149"/>
                  </a:lnTo>
                  <a:lnTo>
                    <a:pt x="268224" y="539495"/>
                  </a:lnTo>
                  <a:lnTo>
                    <a:pt x="220024" y="535149"/>
                  </a:lnTo>
                  <a:lnTo>
                    <a:pt x="174653" y="522619"/>
                  </a:lnTo>
                  <a:lnTo>
                    <a:pt x="132870" y="502665"/>
                  </a:lnTo>
                  <a:lnTo>
                    <a:pt x="95432" y="476052"/>
                  </a:lnTo>
                  <a:lnTo>
                    <a:pt x="63100" y="443540"/>
                  </a:lnTo>
                  <a:lnTo>
                    <a:pt x="36632" y="405891"/>
                  </a:lnTo>
                  <a:lnTo>
                    <a:pt x="16786" y="363869"/>
                  </a:lnTo>
                  <a:lnTo>
                    <a:pt x="4323" y="318233"/>
                  </a:lnTo>
                  <a:lnTo>
                    <a:pt x="0" y="269748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57927" y="4111751"/>
              <a:ext cx="1905000" cy="502920"/>
            </a:xfrm>
            <a:custGeom>
              <a:avLst/>
              <a:gdLst/>
              <a:ahLst/>
              <a:cxnLst/>
              <a:rect l="l" t="t" r="r" b="b"/>
              <a:pathLst>
                <a:path w="1905000" h="502920">
                  <a:moveTo>
                    <a:pt x="1821179" y="0"/>
                  </a:moveTo>
                  <a:lnTo>
                    <a:pt x="83820" y="0"/>
                  </a:lnTo>
                  <a:lnTo>
                    <a:pt x="51167" y="6578"/>
                  </a:lnTo>
                  <a:lnTo>
                    <a:pt x="24526" y="24526"/>
                  </a:lnTo>
                  <a:lnTo>
                    <a:pt x="6578" y="51167"/>
                  </a:lnTo>
                  <a:lnTo>
                    <a:pt x="0" y="83820"/>
                  </a:lnTo>
                  <a:lnTo>
                    <a:pt x="0" y="419100"/>
                  </a:lnTo>
                  <a:lnTo>
                    <a:pt x="6578" y="451752"/>
                  </a:lnTo>
                  <a:lnTo>
                    <a:pt x="24526" y="478393"/>
                  </a:lnTo>
                  <a:lnTo>
                    <a:pt x="51167" y="496341"/>
                  </a:lnTo>
                  <a:lnTo>
                    <a:pt x="83820" y="502920"/>
                  </a:lnTo>
                  <a:lnTo>
                    <a:pt x="1821179" y="502920"/>
                  </a:lnTo>
                  <a:lnTo>
                    <a:pt x="1853832" y="496341"/>
                  </a:lnTo>
                  <a:lnTo>
                    <a:pt x="1880473" y="478393"/>
                  </a:lnTo>
                  <a:lnTo>
                    <a:pt x="1898421" y="451752"/>
                  </a:lnTo>
                  <a:lnTo>
                    <a:pt x="1905000" y="419100"/>
                  </a:lnTo>
                  <a:lnTo>
                    <a:pt x="1905000" y="83820"/>
                  </a:lnTo>
                  <a:lnTo>
                    <a:pt x="1898421" y="51167"/>
                  </a:lnTo>
                  <a:lnTo>
                    <a:pt x="1880473" y="24526"/>
                  </a:lnTo>
                  <a:lnTo>
                    <a:pt x="1853832" y="6578"/>
                  </a:lnTo>
                  <a:lnTo>
                    <a:pt x="1821179" y="0"/>
                  </a:lnTo>
                  <a:close/>
                </a:path>
              </a:pathLst>
            </a:custGeom>
            <a:solidFill>
              <a:srgbClr val="94A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0559" y="3928871"/>
              <a:ext cx="79247" cy="762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96511" y="4038599"/>
              <a:ext cx="539496" cy="536448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79848" y="5154168"/>
            <a:ext cx="79247" cy="7924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51833" y="5190745"/>
            <a:ext cx="79247" cy="79247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5919216" y="2980944"/>
            <a:ext cx="384175" cy="311150"/>
            <a:chOff x="4395215" y="2980944"/>
            <a:chExt cx="384175" cy="31115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95215" y="2980944"/>
              <a:ext cx="384047" cy="1950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7615" y="3212592"/>
              <a:ext cx="79247" cy="79247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6556247" y="3313176"/>
            <a:ext cx="1828800" cy="515620"/>
          </a:xfrm>
          <a:custGeom>
            <a:avLst/>
            <a:gdLst/>
            <a:ahLst/>
            <a:cxnLst/>
            <a:rect l="l" t="t" r="r" b="b"/>
            <a:pathLst>
              <a:path w="1828800" h="515620">
                <a:moveTo>
                  <a:pt x="1742948" y="0"/>
                </a:moveTo>
                <a:lnTo>
                  <a:pt x="85851" y="0"/>
                </a:lnTo>
                <a:lnTo>
                  <a:pt x="52452" y="6752"/>
                </a:lnTo>
                <a:lnTo>
                  <a:pt x="25161" y="25161"/>
                </a:lnTo>
                <a:lnTo>
                  <a:pt x="6752" y="52452"/>
                </a:lnTo>
                <a:lnTo>
                  <a:pt x="0" y="85851"/>
                </a:lnTo>
                <a:lnTo>
                  <a:pt x="0" y="429260"/>
                </a:lnTo>
                <a:lnTo>
                  <a:pt x="6752" y="462659"/>
                </a:lnTo>
                <a:lnTo>
                  <a:pt x="25161" y="489950"/>
                </a:lnTo>
                <a:lnTo>
                  <a:pt x="52452" y="508359"/>
                </a:lnTo>
                <a:lnTo>
                  <a:pt x="85851" y="515112"/>
                </a:lnTo>
                <a:lnTo>
                  <a:pt x="1742948" y="515112"/>
                </a:lnTo>
                <a:lnTo>
                  <a:pt x="1776347" y="508359"/>
                </a:lnTo>
                <a:lnTo>
                  <a:pt x="1803638" y="489950"/>
                </a:lnTo>
                <a:lnTo>
                  <a:pt x="1822047" y="462659"/>
                </a:lnTo>
                <a:lnTo>
                  <a:pt x="1828800" y="429260"/>
                </a:lnTo>
                <a:lnTo>
                  <a:pt x="1828800" y="85851"/>
                </a:lnTo>
                <a:lnTo>
                  <a:pt x="1822047" y="52452"/>
                </a:lnTo>
                <a:lnTo>
                  <a:pt x="1803638" y="25161"/>
                </a:lnTo>
                <a:lnTo>
                  <a:pt x="1776347" y="6752"/>
                </a:lnTo>
                <a:lnTo>
                  <a:pt x="1742948" y="0"/>
                </a:lnTo>
                <a:close/>
              </a:path>
            </a:pathLst>
          </a:custGeom>
          <a:solidFill>
            <a:srgbClr val="C79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69256" y="3362909"/>
            <a:ext cx="3024505" cy="261776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59280">
              <a:spcBef>
                <a:spcPts val="110"/>
              </a:spcBef>
            </a:pPr>
            <a:r>
              <a:rPr sz="2200" spc="-5" dirty="0">
                <a:latin typeface="Arial"/>
                <a:cs typeface="Arial"/>
              </a:rPr>
              <a:t>Actitudes</a:t>
            </a:r>
            <a:endParaRPr sz="2200"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3350">
              <a:latin typeface="Arial"/>
              <a:cs typeface="Arial"/>
            </a:endParaRPr>
          </a:p>
          <a:p>
            <a:pPr marL="1583690"/>
            <a:r>
              <a:rPr dirty="0">
                <a:latin typeface="Arial"/>
                <a:cs typeface="Arial"/>
              </a:rPr>
              <a:t>Habilidades</a:t>
            </a:r>
            <a:endParaRPr>
              <a:latin typeface="Arial"/>
              <a:cs typeface="Arial"/>
            </a:endParaRPr>
          </a:p>
          <a:p>
            <a:pPr marL="12700" marR="889635" indent="1082675">
              <a:lnSpc>
                <a:spcPct val="201100"/>
              </a:lnSpc>
              <a:spcBef>
                <a:spcPts val="890"/>
              </a:spcBef>
            </a:pPr>
            <a:r>
              <a:rPr spc="-5" dirty="0">
                <a:latin typeface="Arial"/>
                <a:cs typeface="Arial"/>
              </a:rPr>
              <a:t>De</a:t>
            </a:r>
            <a:r>
              <a:rPr spc="10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tr</a:t>
            </a:r>
            <a:r>
              <a:rPr spc="5" dirty="0">
                <a:latin typeface="Arial"/>
                <a:cs typeface="Arial"/>
              </a:rPr>
              <a:t>e</a:t>
            </a:r>
            <a:r>
              <a:rPr spc="-15" dirty="0">
                <a:latin typeface="Arial"/>
                <a:cs typeface="Arial"/>
              </a:rPr>
              <a:t>z</a:t>
            </a:r>
            <a:r>
              <a:rPr spc="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s  Conocimiento</a:t>
            </a:r>
            <a:endParaRPr>
              <a:latin typeface="Arial"/>
              <a:cs typeface="Arial"/>
            </a:endParaRPr>
          </a:p>
          <a:p>
            <a:pPr marL="12700">
              <a:lnSpc>
                <a:spcPts val="1850"/>
              </a:lnSpc>
            </a:pPr>
            <a:r>
              <a:rPr dirty="0">
                <a:latin typeface="Arial"/>
                <a:cs typeface="Arial"/>
              </a:rPr>
              <a:t>s</a:t>
            </a:r>
            <a:endParaRPr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815584" y="3334511"/>
            <a:ext cx="536448" cy="53644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459479" y="2962655"/>
            <a:ext cx="1859280" cy="1859280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1751075" y="1080517"/>
            <a:ext cx="8083550" cy="680085"/>
          </a:xfrm>
          <a:custGeom>
            <a:avLst/>
            <a:gdLst/>
            <a:ahLst/>
            <a:cxnLst/>
            <a:rect l="l" t="t" r="r" b="b"/>
            <a:pathLst>
              <a:path w="8083550" h="680085">
                <a:moveTo>
                  <a:pt x="0" y="113284"/>
                </a:moveTo>
                <a:lnTo>
                  <a:pt x="8903" y="69169"/>
                </a:lnTo>
                <a:lnTo>
                  <a:pt x="33181" y="33162"/>
                </a:lnTo>
                <a:lnTo>
                  <a:pt x="69190" y="8895"/>
                </a:lnTo>
                <a:lnTo>
                  <a:pt x="113284" y="0"/>
                </a:lnTo>
                <a:lnTo>
                  <a:pt x="7970012" y="0"/>
                </a:lnTo>
                <a:lnTo>
                  <a:pt x="8014126" y="8895"/>
                </a:lnTo>
                <a:lnTo>
                  <a:pt x="8050133" y="33162"/>
                </a:lnTo>
                <a:lnTo>
                  <a:pt x="8074400" y="69169"/>
                </a:lnTo>
                <a:lnTo>
                  <a:pt x="8083296" y="113284"/>
                </a:lnTo>
                <a:lnTo>
                  <a:pt x="8083296" y="566420"/>
                </a:lnTo>
                <a:lnTo>
                  <a:pt x="8074400" y="610534"/>
                </a:lnTo>
                <a:lnTo>
                  <a:pt x="8050133" y="646541"/>
                </a:lnTo>
                <a:lnTo>
                  <a:pt x="8014126" y="670808"/>
                </a:lnTo>
                <a:lnTo>
                  <a:pt x="7970012" y="679704"/>
                </a:lnTo>
                <a:lnTo>
                  <a:pt x="113284" y="679704"/>
                </a:lnTo>
                <a:lnTo>
                  <a:pt x="69190" y="670808"/>
                </a:lnTo>
                <a:lnTo>
                  <a:pt x="33181" y="646541"/>
                </a:lnTo>
                <a:lnTo>
                  <a:pt x="8903" y="610534"/>
                </a:lnTo>
                <a:lnTo>
                  <a:pt x="0" y="566420"/>
                </a:lnTo>
                <a:lnTo>
                  <a:pt x="0" y="113284"/>
                </a:lnTo>
                <a:close/>
              </a:path>
            </a:pathLst>
          </a:custGeom>
          <a:ln w="27431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969719" y="1139139"/>
            <a:ext cx="7641590" cy="5219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914"/>
              </a:lnSpc>
              <a:spcBef>
                <a:spcPts val="110"/>
              </a:spcBef>
            </a:pPr>
            <a:r>
              <a:rPr sz="1600" spc="-5" dirty="0">
                <a:latin typeface="Arial"/>
                <a:cs typeface="Arial"/>
              </a:rPr>
              <a:t>Adquirir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COMPETENCIAS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que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permitan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desempeñar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puesto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5" dirty="0">
                <a:latin typeface="Arial"/>
                <a:cs typeface="Arial"/>
              </a:rPr>
              <a:t>trabajo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2155"/>
              </a:lnSpc>
            </a:pPr>
            <a:r>
              <a:rPr sz="1600" spc="-5" dirty="0">
                <a:latin typeface="Arial"/>
                <a:cs typeface="Arial"/>
              </a:rPr>
              <a:t>correspondiente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cualificación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cualificaciones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objeto de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estudios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realizados</a:t>
            </a:r>
            <a:r>
              <a:rPr dirty="0">
                <a:latin typeface="Arial"/>
                <a:cs typeface="Arial"/>
              </a:rPr>
              <a:t>.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115667" y="481433"/>
            <a:ext cx="10363200" cy="139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_tradnl" dirty="0"/>
              <a:t>¿Q</a:t>
            </a:r>
            <a:r>
              <a:rPr lang="es" dirty="0">
                <a:latin typeface="Amatic SC"/>
                <a:ea typeface="Amatic SC"/>
                <a:cs typeface="Amatic SC"/>
                <a:sym typeface="Amatic SC"/>
              </a:rPr>
              <a:t>u</a:t>
            </a:r>
            <a:r>
              <a:rPr lang="es-ES_tradnl" dirty="0">
                <a:latin typeface="Amatic SC"/>
                <a:ea typeface="Amatic SC"/>
                <a:cs typeface="Amatic SC"/>
                <a:sym typeface="Amatic SC"/>
              </a:rPr>
              <a:t>é</a:t>
            </a:r>
            <a:r>
              <a:rPr lang="es" dirty="0">
                <a:latin typeface="Amatic SC"/>
                <a:ea typeface="Amatic SC"/>
                <a:cs typeface="Amatic SC"/>
                <a:sym typeface="Amatic SC"/>
              </a:rPr>
              <a:t> es el aprendizaje?</a:t>
            </a:r>
            <a:endParaRPr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2907078" y="1788981"/>
            <a:ext cx="3619925" cy="61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400" dirty="0">
                <a:latin typeface="Amatic SC"/>
                <a:ea typeface="Amatic SC"/>
                <a:cs typeface="Amatic SC"/>
                <a:sym typeface="Amatic SC"/>
              </a:rPr>
              <a:t>ES UN PROCESO COMPLEJO</a:t>
            </a:r>
            <a:endParaRPr sz="2400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4" name="Shape 54" descr="pregunt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832" y="618500"/>
            <a:ext cx="1565892" cy="13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67432" y="2552662"/>
            <a:ext cx="3566800" cy="20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133" dirty="0">
                <a:latin typeface="Amatic SC"/>
                <a:ea typeface="Amatic SC"/>
                <a:cs typeface="Amatic SC"/>
                <a:sym typeface="Amatic SC"/>
              </a:rPr>
              <a:t>A través del:</a:t>
            </a:r>
            <a:endParaRPr sz="2133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Estudio - experiencia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instrucción - razonamiento - observación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56" name="Shape 56"/>
          <p:cNvCxnSpPr/>
          <p:nvPr/>
        </p:nvCxnSpPr>
        <p:spPr>
          <a:xfrm>
            <a:off x="5494467" y="4557344"/>
            <a:ext cx="1430800" cy="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7601424" y="4381449"/>
            <a:ext cx="3566800" cy="20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133" dirty="0">
                <a:latin typeface="Amatic SC"/>
                <a:ea typeface="Amatic SC"/>
                <a:cs typeface="Amatic SC"/>
                <a:sym typeface="Amatic SC"/>
              </a:rPr>
              <a:t>Se obtienen o modifican:</a:t>
            </a:r>
            <a:endParaRPr sz="2133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Habilidades - destrezas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conocimientos - conductas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- valores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" name="Imagen 7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5663438-B5EB-4FBE-848C-6E222B823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49" y="4811631"/>
            <a:ext cx="1533229" cy="160741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8617" y="513968"/>
            <a:ext cx="4544695" cy="636270"/>
          </a:xfrm>
          <a:prstGeom prst="rect">
            <a:avLst/>
          </a:prstGeom>
        </p:spPr>
        <p:txBody>
          <a:bodyPr vert="horz" wrap="square" lIns="0" tIns="133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5"/>
              </a:spcBef>
            </a:pPr>
            <a:r>
              <a:rPr sz="4000" spc="-90" dirty="0">
                <a:solidFill>
                  <a:srgbClr val="000000"/>
                </a:solidFill>
              </a:rPr>
              <a:t>¿C</a:t>
            </a:r>
            <a:r>
              <a:rPr sz="4000" spc="-100" dirty="0">
                <a:solidFill>
                  <a:srgbClr val="000000"/>
                </a:solidFill>
              </a:rPr>
              <a:t>óm</a:t>
            </a:r>
            <a:r>
              <a:rPr sz="4000" dirty="0">
                <a:solidFill>
                  <a:srgbClr val="000000"/>
                </a:solidFill>
              </a:rPr>
              <a:t>o</a:t>
            </a:r>
            <a:r>
              <a:rPr sz="4000" spc="-265" dirty="0">
                <a:solidFill>
                  <a:srgbClr val="000000"/>
                </a:solidFill>
              </a:rPr>
              <a:t> </a:t>
            </a:r>
            <a:r>
              <a:rPr sz="4000" spc="-95" dirty="0">
                <a:solidFill>
                  <a:srgbClr val="000000"/>
                </a:solidFill>
              </a:rPr>
              <a:t>s</a:t>
            </a:r>
            <a:r>
              <a:rPr sz="4000" dirty="0">
                <a:solidFill>
                  <a:srgbClr val="000000"/>
                </a:solidFill>
              </a:rPr>
              <a:t>e</a:t>
            </a:r>
            <a:r>
              <a:rPr sz="4000" spc="-225" dirty="0">
                <a:solidFill>
                  <a:srgbClr val="000000"/>
                </a:solidFill>
              </a:rPr>
              <a:t> </a:t>
            </a:r>
            <a:r>
              <a:rPr sz="4000" spc="-90" dirty="0">
                <a:solidFill>
                  <a:srgbClr val="000000"/>
                </a:solidFill>
              </a:rPr>
              <a:t>e</a:t>
            </a:r>
            <a:r>
              <a:rPr sz="4000" spc="-95" dirty="0">
                <a:solidFill>
                  <a:srgbClr val="000000"/>
                </a:solidFill>
              </a:rPr>
              <a:t>st</a:t>
            </a:r>
            <a:r>
              <a:rPr sz="4000" spc="-110" dirty="0">
                <a:solidFill>
                  <a:srgbClr val="000000"/>
                </a:solidFill>
              </a:rPr>
              <a:t>r</a:t>
            </a:r>
            <a:r>
              <a:rPr sz="4000" spc="-100" dirty="0">
                <a:solidFill>
                  <a:srgbClr val="000000"/>
                </a:solidFill>
              </a:rPr>
              <a:t>u</a:t>
            </a:r>
            <a:r>
              <a:rPr sz="4000" spc="-95" dirty="0">
                <a:solidFill>
                  <a:srgbClr val="000000"/>
                </a:solidFill>
              </a:rPr>
              <a:t>ct</a:t>
            </a:r>
            <a:r>
              <a:rPr sz="4000" spc="-100" dirty="0">
                <a:solidFill>
                  <a:srgbClr val="000000"/>
                </a:solidFill>
              </a:rPr>
              <a:t>u</a:t>
            </a:r>
            <a:r>
              <a:rPr sz="4000" spc="-110" dirty="0">
                <a:solidFill>
                  <a:srgbClr val="000000"/>
                </a:solidFill>
              </a:rPr>
              <a:t>r</a:t>
            </a:r>
            <a:r>
              <a:rPr sz="4000" spc="-105" dirty="0">
                <a:solidFill>
                  <a:srgbClr val="000000"/>
                </a:solidFill>
              </a:rPr>
              <a:t>a</a:t>
            </a:r>
            <a:r>
              <a:rPr sz="4000" dirty="0">
                <a:solidFill>
                  <a:srgbClr val="000000"/>
                </a:solidFill>
              </a:rPr>
              <a:t>?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981200" y="1603248"/>
            <a:ext cx="1210310" cy="1725295"/>
          </a:xfrm>
          <a:custGeom>
            <a:avLst/>
            <a:gdLst/>
            <a:ahLst/>
            <a:cxnLst/>
            <a:rect l="l" t="t" r="r" b="b"/>
            <a:pathLst>
              <a:path w="1210310" h="1725295">
                <a:moveTo>
                  <a:pt x="1210056" y="0"/>
                </a:moveTo>
                <a:lnTo>
                  <a:pt x="1210056" y="1120139"/>
                </a:lnTo>
                <a:lnTo>
                  <a:pt x="605028" y="1725167"/>
                </a:lnTo>
                <a:lnTo>
                  <a:pt x="0" y="1120139"/>
                </a:lnTo>
                <a:lnTo>
                  <a:pt x="0" y="0"/>
                </a:lnTo>
                <a:lnTo>
                  <a:pt x="605028" y="605027"/>
                </a:lnTo>
                <a:lnTo>
                  <a:pt x="1210056" y="0"/>
                </a:lnTo>
                <a:close/>
              </a:path>
            </a:pathLst>
          </a:custGeom>
          <a:ln w="24384">
            <a:solidFill>
              <a:srgbClr val="BDB8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88871" y="2234641"/>
            <a:ext cx="79057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95" dirty="0">
                <a:latin typeface="Arial"/>
                <a:cs typeface="Arial"/>
              </a:rPr>
              <a:t>T</a:t>
            </a:r>
            <a:r>
              <a:rPr sz="2500" spc="-10" dirty="0">
                <a:latin typeface="Arial"/>
                <a:cs typeface="Arial"/>
              </a:rPr>
              <a:t>ipos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78873" y="1590865"/>
            <a:ext cx="6435090" cy="1146810"/>
            <a:chOff x="1654873" y="1590865"/>
            <a:chExt cx="6435090" cy="1146810"/>
          </a:xfrm>
        </p:grpSpPr>
        <p:sp>
          <p:nvSpPr>
            <p:cNvPr id="6" name="object 6"/>
            <p:cNvSpPr/>
            <p:nvPr/>
          </p:nvSpPr>
          <p:spPr>
            <a:xfrm>
              <a:off x="1667255" y="1603247"/>
              <a:ext cx="6410325" cy="1122045"/>
            </a:xfrm>
            <a:custGeom>
              <a:avLst/>
              <a:gdLst/>
              <a:ahLst/>
              <a:cxnLst/>
              <a:rect l="l" t="t" r="r" b="b"/>
              <a:pathLst>
                <a:path w="6410325" h="1122045">
                  <a:moveTo>
                    <a:pt x="6223000" y="0"/>
                  </a:moveTo>
                  <a:lnTo>
                    <a:pt x="0" y="0"/>
                  </a:lnTo>
                  <a:lnTo>
                    <a:pt x="0" y="1121664"/>
                  </a:lnTo>
                  <a:lnTo>
                    <a:pt x="6223000" y="1121664"/>
                  </a:lnTo>
                  <a:lnTo>
                    <a:pt x="6272698" y="1114986"/>
                  </a:lnTo>
                  <a:lnTo>
                    <a:pt x="6317356" y="1096141"/>
                  </a:lnTo>
                  <a:lnTo>
                    <a:pt x="6355191" y="1066911"/>
                  </a:lnTo>
                  <a:lnTo>
                    <a:pt x="6384421" y="1029076"/>
                  </a:lnTo>
                  <a:lnTo>
                    <a:pt x="6403266" y="984418"/>
                  </a:lnTo>
                  <a:lnTo>
                    <a:pt x="6409944" y="934719"/>
                  </a:lnTo>
                  <a:lnTo>
                    <a:pt x="6409944" y="186943"/>
                  </a:lnTo>
                  <a:lnTo>
                    <a:pt x="6403266" y="137245"/>
                  </a:lnTo>
                  <a:lnTo>
                    <a:pt x="6384421" y="92587"/>
                  </a:lnTo>
                  <a:lnTo>
                    <a:pt x="6355191" y="54752"/>
                  </a:lnTo>
                  <a:lnTo>
                    <a:pt x="6317356" y="25522"/>
                  </a:lnTo>
                  <a:lnTo>
                    <a:pt x="6272698" y="6677"/>
                  </a:lnTo>
                  <a:lnTo>
                    <a:pt x="6223000" y="0"/>
                  </a:lnTo>
                  <a:close/>
                </a:path>
              </a:pathLst>
            </a:custGeom>
            <a:solidFill>
              <a:srgbClr val="EDEB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67255" y="1603247"/>
              <a:ext cx="6410325" cy="1122045"/>
            </a:xfrm>
            <a:custGeom>
              <a:avLst/>
              <a:gdLst/>
              <a:ahLst/>
              <a:cxnLst/>
              <a:rect l="l" t="t" r="r" b="b"/>
              <a:pathLst>
                <a:path w="6410325" h="1122045">
                  <a:moveTo>
                    <a:pt x="6409944" y="186943"/>
                  </a:moveTo>
                  <a:lnTo>
                    <a:pt x="6409944" y="934719"/>
                  </a:lnTo>
                  <a:lnTo>
                    <a:pt x="6403266" y="984418"/>
                  </a:lnTo>
                  <a:lnTo>
                    <a:pt x="6384421" y="1029076"/>
                  </a:lnTo>
                  <a:lnTo>
                    <a:pt x="6355191" y="1066911"/>
                  </a:lnTo>
                  <a:lnTo>
                    <a:pt x="6317356" y="1096141"/>
                  </a:lnTo>
                  <a:lnTo>
                    <a:pt x="6272698" y="1114986"/>
                  </a:lnTo>
                  <a:lnTo>
                    <a:pt x="6223000" y="1121664"/>
                  </a:lnTo>
                  <a:lnTo>
                    <a:pt x="0" y="1121664"/>
                  </a:lnTo>
                  <a:lnTo>
                    <a:pt x="0" y="0"/>
                  </a:lnTo>
                  <a:lnTo>
                    <a:pt x="6223000" y="0"/>
                  </a:lnTo>
                  <a:lnTo>
                    <a:pt x="6272698" y="6677"/>
                  </a:lnTo>
                  <a:lnTo>
                    <a:pt x="6317356" y="25522"/>
                  </a:lnTo>
                  <a:lnTo>
                    <a:pt x="6355191" y="54752"/>
                  </a:lnTo>
                  <a:lnTo>
                    <a:pt x="6384421" y="92587"/>
                  </a:lnTo>
                  <a:lnTo>
                    <a:pt x="6403266" y="137245"/>
                  </a:lnTo>
                  <a:lnTo>
                    <a:pt x="6409944" y="186943"/>
                  </a:lnTo>
                  <a:close/>
                </a:path>
              </a:pathLst>
            </a:custGeom>
            <a:ln w="24384">
              <a:solidFill>
                <a:srgbClr val="D2CA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41878" y="1621282"/>
            <a:ext cx="6174105" cy="10325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9235">
              <a:lnSpc>
                <a:spcPts val="2380"/>
              </a:lnSpc>
              <a:spcBef>
                <a:spcPts val="500"/>
              </a:spcBef>
              <a:buChar char="•"/>
              <a:tabLst>
                <a:tab pos="241935" algn="l"/>
              </a:tabLst>
            </a:pPr>
            <a:r>
              <a:rPr sz="2300" dirty="0">
                <a:latin typeface="Arial"/>
                <a:cs typeface="Arial"/>
              </a:rPr>
              <a:t>Formación </a:t>
            </a:r>
            <a:r>
              <a:rPr sz="2300" spc="-5" dirty="0">
                <a:latin typeface="Arial"/>
                <a:cs typeface="Arial"/>
              </a:rPr>
              <a:t>Profesional Básica, Ciclos </a:t>
            </a:r>
            <a:r>
              <a:rPr sz="2300" dirty="0">
                <a:latin typeface="Arial"/>
                <a:cs typeface="Arial"/>
              </a:rPr>
              <a:t> Formativos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de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Grado</a:t>
            </a:r>
            <a:r>
              <a:rPr sz="2300" spc="-10" dirty="0">
                <a:latin typeface="Arial"/>
                <a:cs typeface="Arial"/>
              </a:rPr>
              <a:t> Medio</a:t>
            </a:r>
            <a:r>
              <a:rPr sz="2300" spc="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y</a:t>
            </a:r>
            <a:r>
              <a:rPr sz="2300" spc="-5" dirty="0">
                <a:latin typeface="Arial"/>
                <a:cs typeface="Arial"/>
              </a:rPr>
              <a:t> Grado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Superior</a:t>
            </a:r>
            <a:endParaRPr sz="2300">
              <a:latin typeface="Arial"/>
              <a:cs typeface="Arial"/>
            </a:endParaRPr>
          </a:p>
          <a:p>
            <a:pPr marL="241300" indent="-229235">
              <a:spcBef>
                <a:spcPts val="5"/>
              </a:spcBef>
              <a:buChar char="•"/>
              <a:tabLst>
                <a:tab pos="241935" algn="l"/>
                <a:tab pos="2237105" algn="l"/>
              </a:tabLst>
            </a:pPr>
            <a:r>
              <a:rPr sz="2300" dirty="0">
                <a:latin typeface="Arial"/>
                <a:cs typeface="Arial"/>
              </a:rPr>
              <a:t>Programas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de	</a:t>
            </a:r>
            <a:r>
              <a:rPr sz="2300" spc="-10" dirty="0">
                <a:latin typeface="Arial"/>
                <a:cs typeface="Arial"/>
              </a:rPr>
              <a:t>Especialización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68818" y="3124010"/>
            <a:ext cx="1235075" cy="1753235"/>
            <a:chOff x="444817" y="3124009"/>
            <a:chExt cx="1235075" cy="1753235"/>
          </a:xfrm>
        </p:grpSpPr>
        <p:sp>
          <p:nvSpPr>
            <p:cNvPr id="10" name="object 10"/>
            <p:cNvSpPr/>
            <p:nvPr/>
          </p:nvSpPr>
          <p:spPr>
            <a:xfrm>
              <a:off x="457200" y="3136392"/>
              <a:ext cx="1210310" cy="1728470"/>
            </a:xfrm>
            <a:custGeom>
              <a:avLst/>
              <a:gdLst/>
              <a:ahLst/>
              <a:cxnLst/>
              <a:rect l="l" t="t" r="r" b="b"/>
              <a:pathLst>
                <a:path w="1210310" h="1728470">
                  <a:moveTo>
                    <a:pt x="1210056" y="0"/>
                  </a:moveTo>
                  <a:lnTo>
                    <a:pt x="605028" y="605028"/>
                  </a:lnTo>
                  <a:lnTo>
                    <a:pt x="0" y="0"/>
                  </a:lnTo>
                  <a:lnTo>
                    <a:pt x="0" y="1123188"/>
                  </a:lnTo>
                  <a:lnTo>
                    <a:pt x="605028" y="1728216"/>
                  </a:lnTo>
                  <a:lnTo>
                    <a:pt x="1210056" y="1123188"/>
                  </a:lnTo>
                  <a:lnTo>
                    <a:pt x="1210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3136392"/>
              <a:ext cx="1210310" cy="1728470"/>
            </a:xfrm>
            <a:custGeom>
              <a:avLst/>
              <a:gdLst/>
              <a:ahLst/>
              <a:cxnLst/>
              <a:rect l="l" t="t" r="r" b="b"/>
              <a:pathLst>
                <a:path w="1210310" h="1728470">
                  <a:moveTo>
                    <a:pt x="1210056" y="0"/>
                  </a:moveTo>
                  <a:lnTo>
                    <a:pt x="1210056" y="1123188"/>
                  </a:lnTo>
                  <a:lnTo>
                    <a:pt x="605028" y="1728216"/>
                  </a:lnTo>
                  <a:lnTo>
                    <a:pt x="0" y="1123188"/>
                  </a:lnTo>
                  <a:lnTo>
                    <a:pt x="0" y="0"/>
                  </a:lnTo>
                  <a:lnTo>
                    <a:pt x="605028" y="605028"/>
                  </a:lnTo>
                  <a:lnTo>
                    <a:pt x="1210056" y="0"/>
                  </a:lnTo>
                  <a:close/>
                </a:path>
              </a:pathLst>
            </a:custGeom>
            <a:ln w="24384">
              <a:solidFill>
                <a:srgbClr val="BDB8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58390" y="3770198"/>
            <a:ext cx="8534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15" dirty="0">
                <a:latin typeface="Arial"/>
                <a:cs typeface="Arial"/>
              </a:rPr>
              <a:t>Á</a:t>
            </a:r>
            <a:r>
              <a:rPr sz="2500" dirty="0">
                <a:latin typeface="Arial"/>
                <a:cs typeface="Arial"/>
              </a:rPr>
              <a:t>r</a:t>
            </a:r>
            <a:r>
              <a:rPr sz="2500" spc="-10" dirty="0">
                <a:latin typeface="Arial"/>
                <a:cs typeface="Arial"/>
              </a:rPr>
              <a:t>eas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178873" y="3124010"/>
            <a:ext cx="6435090" cy="1149985"/>
            <a:chOff x="1654873" y="3124009"/>
            <a:chExt cx="6435090" cy="1149985"/>
          </a:xfrm>
        </p:grpSpPr>
        <p:sp>
          <p:nvSpPr>
            <p:cNvPr id="14" name="object 14"/>
            <p:cNvSpPr/>
            <p:nvPr/>
          </p:nvSpPr>
          <p:spPr>
            <a:xfrm>
              <a:off x="1667255" y="3136392"/>
              <a:ext cx="6410325" cy="1125220"/>
            </a:xfrm>
            <a:custGeom>
              <a:avLst/>
              <a:gdLst/>
              <a:ahLst/>
              <a:cxnLst/>
              <a:rect l="l" t="t" r="r" b="b"/>
              <a:pathLst>
                <a:path w="6410325" h="1125220">
                  <a:moveTo>
                    <a:pt x="6222492" y="0"/>
                  </a:moveTo>
                  <a:lnTo>
                    <a:pt x="0" y="0"/>
                  </a:lnTo>
                  <a:lnTo>
                    <a:pt x="0" y="1124712"/>
                  </a:lnTo>
                  <a:lnTo>
                    <a:pt x="6222492" y="1124712"/>
                  </a:lnTo>
                  <a:lnTo>
                    <a:pt x="6272316" y="1118014"/>
                  </a:lnTo>
                  <a:lnTo>
                    <a:pt x="6317092" y="1099114"/>
                  </a:lnTo>
                  <a:lnTo>
                    <a:pt x="6355032" y="1069800"/>
                  </a:lnTo>
                  <a:lnTo>
                    <a:pt x="6384346" y="1031860"/>
                  </a:lnTo>
                  <a:lnTo>
                    <a:pt x="6403246" y="987084"/>
                  </a:lnTo>
                  <a:lnTo>
                    <a:pt x="6409944" y="937260"/>
                  </a:lnTo>
                  <a:lnTo>
                    <a:pt x="6409944" y="187452"/>
                  </a:lnTo>
                  <a:lnTo>
                    <a:pt x="6403246" y="137627"/>
                  </a:lnTo>
                  <a:lnTo>
                    <a:pt x="6384346" y="92851"/>
                  </a:lnTo>
                  <a:lnTo>
                    <a:pt x="6355032" y="54911"/>
                  </a:lnTo>
                  <a:lnTo>
                    <a:pt x="6317092" y="25597"/>
                  </a:lnTo>
                  <a:lnTo>
                    <a:pt x="6272316" y="6697"/>
                  </a:lnTo>
                  <a:lnTo>
                    <a:pt x="6222492" y="0"/>
                  </a:lnTo>
                  <a:close/>
                </a:path>
              </a:pathLst>
            </a:custGeom>
            <a:solidFill>
              <a:srgbClr val="EDEB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7255" y="3136392"/>
              <a:ext cx="6410325" cy="1125220"/>
            </a:xfrm>
            <a:custGeom>
              <a:avLst/>
              <a:gdLst/>
              <a:ahLst/>
              <a:cxnLst/>
              <a:rect l="l" t="t" r="r" b="b"/>
              <a:pathLst>
                <a:path w="6410325" h="1125220">
                  <a:moveTo>
                    <a:pt x="6409944" y="187452"/>
                  </a:moveTo>
                  <a:lnTo>
                    <a:pt x="6409944" y="937260"/>
                  </a:lnTo>
                  <a:lnTo>
                    <a:pt x="6403246" y="987084"/>
                  </a:lnTo>
                  <a:lnTo>
                    <a:pt x="6384346" y="1031860"/>
                  </a:lnTo>
                  <a:lnTo>
                    <a:pt x="6355032" y="1069800"/>
                  </a:lnTo>
                  <a:lnTo>
                    <a:pt x="6317092" y="1099114"/>
                  </a:lnTo>
                  <a:lnTo>
                    <a:pt x="6272316" y="1118014"/>
                  </a:lnTo>
                  <a:lnTo>
                    <a:pt x="6222492" y="1124712"/>
                  </a:lnTo>
                  <a:lnTo>
                    <a:pt x="0" y="1124712"/>
                  </a:lnTo>
                  <a:lnTo>
                    <a:pt x="0" y="0"/>
                  </a:lnTo>
                  <a:lnTo>
                    <a:pt x="6222492" y="0"/>
                  </a:lnTo>
                  <a:lnTo>
                    <a:pt x="6272316" y="6697"/>
                  </a:lnTo>
                  <a:lnTo>
                    <a:pt x="6317092" y="25597"/>
                  </a:lnTo>
                  <a:lnTo>
                    <a:pt x="6355032" y="54911"/>
                  </a:lnTo>
                  <a:lnTo>
                    <a:pt x="6384346" y="92851"/>
                  </a:lnTo>
                  <a:lnTo>
                    <a:pt x="6403246" y="137627"/>
                  </a:lnTo>
                  <a:lnTo>
                    <a:pt x="6409944" y="187452"/>
                  </a:lnTo>
                  <a:close/>
                </a:path>
              </a:pathLst>
            </a:custGeom>
            <a:ln w="24383">
              <a:solidFill>
                <a:srgbClr val="D2CA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341877" y="3181857"/>
            <a:ext cx="6036310" cy="98044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1300" marR="5080" indent="-229235" algn="just">
              <a:lnSpc>
                <a:spcPct val="86100"/>
              </a:lnSpc>
              <a:spcBef>
                <a:spcPts val="484"/>
              </a:spcBef>
              <a:buChar char="•"/>
              <a:tabLst>
                <a:tab pos="241935" algn="l"/>
              </a:tabLst>
            </a:pPr>
            <a:r>
              <a:rPr sz="2300" spc="-10" dirty="0">
                <a:latin typeface="Arial"/>
                <a:cs typeface="Arial"/>
              </a:rPr>
              <a:t>Organización </a:t>
            </a:r>
            <a:r>
              <a:rPr sz="2300" spc="-15" dirty="0">
                <a:latin typeface="Arial"/>
                <a:cs typeface="Arial"/>
              </a:rPr>
              <a:t>modular, </a:t>
            </a:r>
            <a:r>
              <a:rPr sz="2300" spc="-5" dirty="0">
                <a:latin typeface="Arial"/>
                <a:cs typeface="Arial"/>
              </a:rPr>
              <a:t>constituida por áreas </a:t>
            </a:r>
            <a:r>
              <a:rPr sz="230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de </a:t>
            </a:r>
            <a:r>
              <a:rPr sz="2300" dirty="0">
                <a:latin typeface="Arial"/>
                <a:cs typeface="Arial"/>
              </a:rPr>
              <a:t>conocimiento </a:t>
            </a:r>
            <a:r>
              <a:rPr sz="2300" spc="-5" dirty="0">
                <a:latin typeface="Arial"/>
                <a:cs typeface="Arial"/>
              </a:rPr>
              <a:t>teórico-prácticas en </a:t>
            </a:r>
            <a:r>
              <a:rPr sz="2300" dirty="0">
                <a:latin typeface="Arial"/>
                <a:cs typeface="Arial"/>
              </a:rPr>
              <a:t>función </a:t>
            </a:r>
            <a:r>
              <a:rPr sz="2300" spc="-62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de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los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diversos</a:t>
            </a:r>
            <a:r>
              <a:rPr sz="2300" spc="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campos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profesionales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968818" y="4660201"/>
            <a:ext cx="1235075" cy="1750060"/>
            <a:chOff x="444817" y="4660201"/>
            <a:chExt cx="1235075" cy="1750060"/>
          </a:xfrm>
        </p:grpSpPr>
        <p:sp>
          <p:nvSpPr>
            <p:cNvPr id="18" name="object 18"/>
            <p:cNvSpPr/>
            <p:nvPr/>
          </p:nvSpPr>
          <p:spPr>
            <a:xfrm>
              <a:off x="457200" y="4672584"/>
              <a:ext cx="1210310" cy="1725295"/>
            </a:xfrm>
            <a:custGeom>
              <a:avLst/>
              <a:gdLst/>
              <a:ahLst/>
              <a:cxnLst/>
              <a:rect l="l" t="t" r="r" b="b"/>
              <a:pathLst>
                <a:path w="1210310" h="1725295">
                  <a:moveTo>
                    <a:pt x="1210056" y="0"/>
                  </a:moveTo>
                  <a:lnTo>
                    <a:pt x="605028" y="605028"/>
                  </a:lnTo>
                  <a:lnTo>
                    <a:pt x="0" y="0"/>
                  </a:lnTo>
                  <a:lnTo>
                    <a:pt x="0" y="1120140"/>
                  </a:lnTo>
                  <a:lnTo>
                    <a:pt x="605028" y="1725168"/>
                  </a:lnTo>
                  <a:lnTo>
                    <a:pt x="1210056" y="1120140"/>
                  </a:lnTo>
                  <a:lnTo>
                    <a:pt x="1210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200" y="4672584"/>
              <a:ext cx="1210310" cy="1725295"/>
            </a:xfrm>
            <a:custGeom>
              <a:avLst/>
              <a:gdLst/>
              <a:ahLst/>
              <a:cxnLst/>
              <a:rect l="l" t="t" r="r" b="b"/>
              <a:pathLst>
                <a:path w="1210310" h="1725295">
                  <a:moveTo>
                    <a:pt x="1210056" y="0"/>
                  </a:moveTo>
                  <a:lnTo>
                    <a:pt x="1210056" y="1120140"/>
                  </a:lnTo>
                  <a:lnTo>
                    <a:pt x="605028" y="1725168"/>
                  </a:lnTo>
                  <a:lnTo>
                    <a:pt x="0" y="1120140"/>
                  </a:lnTo>
                  <a:lnTo>
                    <a:pt x="0" y="0"/>
                  </a:lnTo>
                  <a:lnTo>
                    <a:pt x="605028" y="605028"/>
                  </a:lnTo>
                  <a:lnTo>
                    <a:pt x="1210056" y="0"/>
                  </a:lnTo>
                  <a:close/>
                </a:path>
              </a:pathLst>
            </a:custGeom>
            <a:ln w="24384">
              <a:solidFill>
                <a:srgbClr val="BDB8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999895" y="5306059"/>
            <a:ext cx="11703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10" dirty="0">
                <a:latin typeface="Arial"/>
                <a:cs typeface="Arial"/>
              </a:rPr>
              <a:t>Práctica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179065" y="4660392"/>
            <a:ext cx="6434455" cy="1146175"/>
            <a:chOff x="1655064" y="4660391"/>
            <a:chExt cx="6434455" cy="1146175"/>
          </a:xfrm>
        </p:grpSpPr>
        <p:sp>
          <p:nvSpPr>
            <p:cNvPr id="22" name="object 22"/>
            <p:cNvSpPr/>
            <p:nvPr/>
          </p:nvSpPr>
          <p:spPr>
            <a:xfrm>
              <a:off x="1667256" y="4672583"/>
              <a:ext cx="6410325" cy="1122045"/>
            </a:xfrm>
            <a:custGeom>
              <a:avLst/>
              <a:gdLst/>
              <a:ahLst/>
              <a:cxnLst/>
              <a:rect l="l" t="t" r="r" b="b"/>
              <a:pathLst>
                <a:path w="6410325" h="1122045">
                  <a:moveTo>
                    <a:pt x="6223000" y="0"/>
                  </a:moveTo>
                  <a:lnTo>
                    <a:pt x="0" y="0"/>
                  </a:lnTo>
                  <a:lnTo>
                    <a:pt x="0" y="1121664"/>
                  </a:lnTo>
                  <a:lnTo>
                    <a:pt x="6223000" y="1121664"/>
                  </a:lnTo>
                  <a:lnTo>
                    <a:pt x="6272698" y="1114985"/>
                  </a:lnTo>
                  <a:lnTo>
                    <a:pt x="6317356" y="1096138"/>
                  </a:lnTo>
                  <a:lnTo>
                    <a:pt x="6355191" y="1066906"/>
                  </a:lnTo>
                  <a:lnTo>
                    <a:pt x="6384421" y="1029070"/>
                  </a:lnTo>
                  <a:lnTo>
                    <a:pt x="6403266" y="984414"/>
                  </a:lnTo>
                  <a:lnTo>
                    <a:pt x="6409944" y="934720"/>
                  </a:lnTo>
                  <a:lnTo>
                    <a:pt x="6409944" y="186944"/>
                  </a:lnTo>
                  <a:lnTo>
                    <a:pt x="6403266" y="137245"/>
                  </a:lnTo>
                  <a:lnTo>
                    <a:pt x="6384421" y="92587"/>
                  </a:lnTo>
                  <a:lnTo>
                    <a:pt x="6355191" y="54752"/>
                  </a:lnTo>
                  <a:lnTo>
                    <a:pt x="6317356" y="25522"/>
                  </a:lnTo>
                  <a:lnTo>
                    <a:pt x="6272698" y="6677"/>
                  </a:lnTo>
                  <a:lnTo>
                    <a:pt x="6223000" y="0"/>
                  </a:lnTo>
                  <a:close/>
                </a:path>
              </a:pathLst>
            </a:custGeom>
            <a:solidFill>
              <a:srgbClr val="EDEB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67256" y="4672583"/>
              <a:ext cx="6410325" cy="1122045"/>
            </a:xfrm>
            <a:custGeom>
              <a:avLst/>
              <a:gdLst/>
              <a:ahLst/>
              <a:cxnLst/>
              <a:rect l="l" t="t" r="r" b="b"/>
              <a:pathLst>
                <a:path w="6410325" h="1122045">
                  <a:moveTo>
                    <a:pt x="6409944" y="186944"/>
                  </a:moveTo>
                  <a:lnTo>
                    <a:pt x="6409944" y="934720"/>
                  </a:lnTo>
                  <a:lnTo>
                    <a:pt x="6403266" y="984414"/>
                  </a:lnTo>
                  <a:lnTo>
                    <a:pt x="6384421" y="1029070"/>
                  </a:lnTo>
                  <a:lnTo>
                    <a:pt x="6355191" y="1066906"/>
                  </a:lnTo>
                  <a:lnTo>
                    <a:pt x="6317356" y="1096138"/>
                  </a:lnTo>
                  <a:lnTo>
                    <a:pt x="6272698" y="1114985"/>
                  </a:lnTo>
                  <a:lnTo>
                    <a:pt x="6223000" y="1121664"/>
                  </a:lnTo>
                  <a:lnTo>
                    <a:pt x="0" y="1121664"/>
                  </a:lnTo>
                  <a:lnTo>
                    <a:pt x="0" y="0"/>
                  </a:lnTo>
                  <a:lnTo>
                    <a:pt x="6223000" y="0"/>
                  </a:lnTo>
                  <a:lnTo>
                    <a:pt x="6272698" y="6677"/>
                  </a:lnTo>
                  <a:lnTo>
                    <a:pt x="6317356" y="25522"/>
                  </a:lnTo>
                  <a:lnTo>
                    <a:pt x="6355191" y="54752"/>
                  </a:lnTo>
                  <a:lnTo>
                    <a:pt x="6384421" y="92587"/>
                  </a:lnTo>
                  <a:lnTo>
                    <a:pt x="6403266" y="137245"/>
                  </a:lnTo>
                  <a:lnTo>
                    <a:pt x="6409944" y="186944"/>
                  </a:lnTo>
                  <a:close/>
                </a:path>
              </a:pathLst>
            </a:custGeom>
            <a:ln w="24384">
              <a:solidFill>
                <a:srgbClr val="D2CA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341878" y="4868672"/>
            <a:ext cx="5480685" cy="67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257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sz="2300" spc="-10" dirty="0">
                <a:latin typeface="Arial"/>
                <a:cs typeface="Arial"/>
              </a:rPr>
              <a:t>Incluye</a:t>
            </a:r>
            <a:r>
              <a:rPr sz="2300" spc="10" dirty="0">
                <a:latin typeface="Arial"/>
                <a:cs typeface="Arial"/>
              </a:rPr>
              <a:t> </a:t>
            </a:r>
            <a:r>
              <a:rPr sz="2300" spc="5" dirty="0">
                <a:latin typeface="Arial"/>
                <a:cs typeface="Arial"/>
              </a:rPr>
              <a:t>formación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práctica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obligatoria</a:t>
            </a:r>
            <a:r>
              <a:rPr sz="2300" spc="3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en</a:t>
            </a:r>
            <a:endParaRPr sz="2300">
              <a:latin typeface="Arial"/>
              <a:cs typeface="Arial"/>
            </a:endParaRPr>
          </a:p>
          <a:p>
            <a:pPr marL="241300">
              <a:lnSpc>
                <a:spcPts val="2570"/>
              </a:lnSpc>
            </a:pPr>
            <a:r>
              <a:rPr sz="2300" spc="-5" dirty="0">
                <a:latin typeface="Arial"/>
                <a:cs typeface="Arial"/>
              </a:rPr>
              <a:t>centros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de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trabajo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2791" y="1420368"/>
            <a:ext cx="3441700" cy="1038105"/>
          </a:xfrm>
          <a:prstGeom prst="rect">
            <a:avLst/>
          </a:prstGeom>
          <a:solidFill>
            <a:srgbClr val="D2CA6C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spcBef>
                <a:spcPts val="55"/>
              </a:spcBef>
            </a:pPr>
            <a:endParaRPr sz="3100">
              <a:latin typeface="Times New Roman"/>
              <a:cs typeface="Times New Roman"/>
            </a:endParaRPr>
          </a:p>
          <a:p>
            <a:pPr marL="477520"/>
            <a:r>
              <a:rPr sz="3600" spc="-10" dirty="0">
                <a:latin typeface="Arial"/>
                <a:cs typeface="Arial"/>
              </a:rPr>
              <a:t>2.000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Horas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8104" y="1420368"/>
            <a:ext cx="1542287" cy="15544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118103" y="3233927"/>
            <a:ext cx="3441700" cy="1252266"/>
          </a:xfrm>
          <a:prstGeom prst="rect">
            <a:avLst/>
          </a:prstGeom>
          <a:solidFill>
            <a:srgbClr val="8FBA80"/>
          </a:solidFill>
        </p:spPr>
        <p:txBody>
          <a:bodyPr vert="horz" wrap="square" lIns="0" tIns="300355" rIns="0" bIns="0" rtlCol="0">
            <a:spAutoFit/>
          </a:bodyPr>
          <a:lstStyle/>
          <a:p>
            <a:pPr marL="922019" marR="894080" indent="-12700">
              <a:lnSpc>
                <a:spcPts val="3740"/>
              </a:lnSpc>
              <a:spcBef>
                <a:spcPts val="2365"/>
              </a:spcBef>
            </a:pPr>
            <a:r>
              <a:rPr sz="3600" spc="-65" dirty="0">
                <a:latin typeface="Arial"/>
                <a:cs typeface="Arial"/>
              </a:rPr>
              <a:t>Teoría</a:t>
            </a:r>
            <a:r>
              <a:rPr sz="3600" spc="-10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y </a:t>
            </a:r>
            <a:r>
              <a:rPr sz="3600" spc="-98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práctica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4744" y="3233927"/>
            <a:ext cx="1539240" cy="15544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812791" y="5044440"/>
            <a:ext cx="3441700" cy="1279196"/>
          </a:xfrm>
          <a:prstGeom prst="rect">
            <a:avLst/>
          </a:prstGeom>
          <a:solidFill>
            <a:srgbClr val="94A29D"/>
          </a:solidFill>
        </p:spPr>
        <p:txBody>
          <a:bodyPr vert="horz" wrap="square" lIns="0" tIns="301625" rIns="0" bIns="0" rtlCol="0">
            <a:spAutoFit/>
          </a:bodyPr>
          <a:lstStyle/>
          <a:p>
            <a:pPr marL="809625" marR="656590" indent="-140335">
              <a:lnSpc>
                <a:spcPts val="3750"/>
              </a:lnSpc>
              <a:spcBef>
                <a:spcPts val="2375"/>
              </a:spcBef>
            </a:pPr>
            <a:r>
              <a:rPr sz="3600" spc="-10" dirty="0">
                <a:latin typeface="Arial"/>
                <a:cs typeface="Arial"/>
              </a:rPr>
              <a:t>370</a:t>
            </a:r>
            <a:r>
              <a:rPr sz="3600" spc="-8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Horas </a:t>
            </a:r>
            <a:r>
              <a:rPr sz="3600" spc="-98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prácticas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18104" y="5044440"/>
            <a:ext cx="1542287" cy="155752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46295" y="433274"/>
            <a:ext cx="3305810" cy="636905"/>
          </a:xfrm>
          <a:prstGeom prst="rect">
            <a:avLst/>
          </a:prstGeom>
        </p:spPr>
        <p:txBody>
          <a:bodyPr vert="horz" wrap="square" lIns="0" tIns="1397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10"/>
              </a:spcBef>
            </a:pPr>
            <a:r>
              <a:rPr sz="4000" spc="-90" dirty="0">
                <a:solidFill>
                  <a:srgbClr val="000000"/>
                </a:solidFill>
              </a:rPr>
              <a:t>¿</a:t>
            </a:r>
            <a:r>
              <a:rPr sz="4000" spc="-85" dirty="0">
                <a:solidFill>
                  <a:srgbClr val="000000"/>
                </a:solidFill>
              </a:rPr>
              <a:t>C</a:t>
            </a:r>
            <a:r>
              <a:rPr sz="4000" spc="-95" dirty="0">
                <a:solidFill>
                  <a:srgbClr val="000000"/>
                </a:solidFill>
              </a:rPr>
              <a:t>u</a:t>
            </a:r>
            <a:r>
              <a:rPr sz="4000" spc="-100" dirty="0">
                <a:solidFill>
                  <a:srgbClr val="000000"/>
                </a:solidFill>
              </a:rPr>
              <a:t>á</a:t>
            </a:r>
            <a:r>
              <a:rPr sz="4000" spc="-105" dirty="0">
                <a:solidFill>
                  <a:srgbClr val="000000"/>
                </a:solidFill>
              </a:rPr>
              <a:t>n</a:t>
            </a:r>
            <a:r>
              <a:rPr sz="4000" spc="-170" dirty="0">
                <a:solidFill>
                  <a:srgbClr val="000000"/>
                </a:solidFill>
              </a:rPr>
              <a:t>t</a:t>
            </a:r>
            <a:r>
              <a:rPr sz="4000" spc="5" dirty="0">
                <a:solidFill>
                  <a:srgbClr val="000000"/>
                </a:solidFill>
              </a:rPr>
              <a:t>o</a:t>
            </a:r>
            <a:r>
              <a:rPr sz="4000" spc="-270" dirty="0">
                <a:solidFill>
                  <a:srgbClr val="000000"/>
                </a:solidFill>
              </a:rPr>
              <a:t> </a:t>
            </a:r>
            <a:r>
              <a:rPr sz="4000" spc="-90" dirty="0">
                <a:solidFill>
                  <a:srgbClr val="000000"/>
                </a:solidFill>
              </a:rPr>
              <a:t>d</a:t>
            </a:r>
            <a:r>
              <a:rPr sz="4000" spc="-95" dirty="0">
                <a:solidFill>
                  <a:srgbClr val="000000"/>
                </a:solidFill>
              </a:rPr>
              <a:t>u</a:t>
            </a:r>
            <a:r>
              <a:rPr sz="4000" spc="-110" dirty="0">
                <a:solidFill>
                  <a:srgbClr val="000000"/>
                </a:solidFill>
              </a:rPr>
              <a:t>r</a:t>
            </a:r>
            <a:r>
              <a:rPr sz="4000" spc="-100" dirty="0">
                <a:solidFill>
                  <a:srgbClr val="000000"/>
                </a:solidFill>
              </a:rPr>
              <a:t>a</a:t>
            </a:r>
            <a:r>
              <a:rPr sz="4000" spc="-105" dirty="0">
                <a:solidFill>
                  <a:srgbClr val="000000"/>
                </a:solidFill>
              </a:rPr>
              <a:t>n</a:t>
            </a:r>
            <a:r>
              <a:rPr sz="4000" spc="5" dirty="0">
                <a:solidFill>
                  <a:srgbClr val="000000"/>
                </a:solidFill>
              </a:rPr>
              <a:t>?</a:t>
            </a:r>
            <a:endParaRPr sz="4000"/>
          </a:p>
        </p:txBody>
      </p:sp>
    </p:spTree>
  </p:cSld>
  <p:clrMapOvr>
    <a:masterClrMapping/>
  </p:clrMapOvr>
  <p:transition spd="med"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8492" y="371298"/>
            <a:ext cx="4472940" cy="636905"/>
          </a:xfrm>
          <a:prstGeom prst="rect">
            <a:avLst/>
          </a:prstGeom>
        </p:spPr>
        <p:txBody>
          <a:bodyPr vert="horz" wrap="square" lIns="0" tIns="1397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10"/>
              </a:spcBef>
            </a:pPr>
            <a:r>
              <a:rPr sz="4000" spc="-90" dirty="0">
                <a:solidFill>
                  <a:srgbClr val="000000"/>
                </a:solidFill>
              </a:rPr>
              <a:t>¿</a:t>
            </a:r>
            <a:r>
              <a:rPr sz="4000" spc="-105" dirty="0">
                <a:solidFill>
                  <a:srgbClr val="000000"/>
                </a:solidFill>
              </a:rPr>
              <a:t>D</a:t>
            </a:r>
            <a:r>
              <a:rPr sz="4000" spc="-100" dirty="0">
                <a:solidFill>
                  <a:srgbClr val="000000"/>
                </a:solidFill>
              </a:rPr>
              <a:t>ó</a:t>
            </a:r>
            <a:r>
              <a:rPr sz="4000" spc="-105" dirty="0">
                <a:solidFill>
                  <a:srgbClr val="000000"/>
                </a:solidFill>
              </a:rPr>
              <a:t>n</a:t>
            </a:r>
            <a:r>
              <a:rPr sz="4000" spc="-90" dirty="0">
                <a:solidFill>
                  <a:srgbClr val="000000"/>
                </a:solidFill>
              </a:rPr>
              <a:t>d</a:t>
            </a:r>
            <a:r>
              <a:rPr sz="4000" spc="5" dirty="0">
                <a:solidFill>
                  <a:srgbClr val="000000"/>
                </a:solidFill>
              </a:rPr>
              <a:t>e</a:t>
            </a:r>
            <a:r>
              <a:rPr sz="4000" spc="-250" dirty="0">
                <a:solidFill>
                  <a:srgbClr val="000000"/>
                </a:solidFill>
              </a:rPr>
              <a:t> </a:t>
            </a:r>
            <a:r>
              <a:rPr sz="4000" spc="-95" dirty="0">
                <a:solidFill>
                  <a:srgbClr val="000000"/>
                </a:solidFill>
              </a:rPr>
              <a:t>s</a:t>
            </a:r>
            <a:r>
              <a:rPr sz="4000" spc="5" dirty="0">
                <a:solidFill>
                  <a:srgbClr val="000000"/>
                </a:solidFill>
              </a:rPr>
              <a:t>e</a:t>
            </a:r>
            <a:r>
              <a:rPr sz="4000" spc="-200" dirty="0">
                <a:solidFill>
                  <a:srgbClr val="000000"/>
                </a:solidFill>
              </a:rPr>
              <a:t> </a:t>
            </a:r>
            <a:r>
              <a:rPr sz="4000" spc="-95" dirty="0">
                <a:solidFill>
                  <a:srgbClr val="000000"/>
                </a:solidFill>
              </a:rPr>
              <a:t>i</a:t>
            </a:r>
            <a:r>
              <a:rPr sz="4000" spc="-100" dirty="0">
                <a:solidFill>
                  <a:srgbClr val="000000"/>
                </a:solidFill>
              </a:rPr>
              <a:t>m</a:t>
            </a:r>
            <a:r>
              <a:rPr sz="4000" spc="-90" dirty="0">
                <a:solidFill>
                  <a:srgbClr val="000000"/>
                </a:solidFill>
              </a:rPr>
              <a:t>p</a:t>
            </a:r>
            <a:r>
              <a:rPr sz="4000" spc="-100" dirty="0">
                <a:solidFill>
                  <a:srgbClr val="000000"/>
                </a:solidFill>
              </a:rPr>
              <a:t>a</a:t>
            </a:r>
            <a:r>
              <a:rPr sz="4000" spc="-35" dirty="0">
                <a:solidFill>
                  <a:srgbClr val="000000"/>
                </a:solidFill>
              </a:rPr>
              <a:t>r</a:t>
            </a:r>
            <a:r>
              <a:rPr sz="4000" spc="-145" dirty="0">
                <a:solidFill>
                  <a:srgbClr val="000000"/>
                </a:solidFill>
              </a:rPr>
              <a:t>t</a:t>
            </a:r>
            <a:r>
              <a:rPr sz="4000" spc="-85" dirty="0">
                <a:solidFill>
                  <a:srgbClr val="000000"/>
                </a:solidFill>
              </a:rPr>
              <a:t>e</a:t>
            </a:r>
            <a:r>
              <a:rPr sz="4000" spc="-105" dirty="0">
                <a:solidFill>
                  <a:srgbClr val="000000"/>
                </a:solidFill>
              </a:rPr>
              <a:t>n</a:t>
            </a:r>
            <a:r>
              <a:rPr sz="4000" spc="5" dirty="0">
                <a:solidFill>
                  <a:srgbClr val="000000"/>
                </a:solidFill>
              </a:rPr>
              <a:t>?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2258378" y="2115122"/>
            <a:ext cx="7644765" cy="3999865"/>
            <a:chOff x="734377" y="2115121"/>
            <a:chExt cx="7644765" cy="3999865"/>
          </a:xfrm>
        </p:grpSpPr>
        <p:sp>
          <p:nvSpPr>
            <p:cNvPr id="4" name="object 4"/>
            <p:cNvSpPr/>
            <p:nvPr/>
          </p:nvSpPr>
          <p:spPr>
            <a:xfrm>
              <a:off x="4459224" y="2968751"/>
              <a:ext cx="2139950" cy="1847214"/>
            </a:xfrm>
            <a:custGeom>
              <a:avLst/>
              <a:gdLst/>
              <a:ahLst/>
              <a:cxnLst/>
              <a:rect l="l" t="t" r="r" b="b"/>
              <a:pathLst>
                <a:path w="2139950" h="1847214">
                  <a:moveTo>
                    <a:pt x="1677924" y="0"/>
                  </a:moveTo>
                  <a:lnTo>
                    <a:pt x="461772" y="0"/>
                  </a:lnTo>
                  <a:lnTo>
                    <a:pt x="0" y="923544"/>
                  </a:lnTo>
                  <a:lnTo>
                    <a:pt x="461772" y="1847088"/>
                  </a:lnTo>
                  <a:lnTo>
                    <a:pt x="1677924" y="1847088"/>
                  </a:lnTo>
                  <a:lnTo>
                    <a:pt x="2139696" y="923544"/>
                  </a:lnTo>
                  <a:lnTo>
                    <a:pt x="1677924" y="0"/>
                  </a:lnTo>
                  <a:close/>
                </a:path>
              </a:pathLst>
            </a:custGeom>
            <a:solidFill>
              <a:srgbClr val="9CB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33472" y="2968751"/>
              <a:ext cx="3965575" cy="2209800"/>
            </a:xfrm>
            <a:custGeom>
              <a:avLst/>
              <a:gdLst/>
              <a:ahLst/>
              <a:cxnLst/>
              <a:rect l="l" t="t" r="r" b="b"/>
              <a:pathLst>
                <a:path w="3965575" h="2209800">
                  <a:moveTo>
                    <a:pt x="1825752" y="923544"/>
                  </a:moveTo>
                  <a:lnTo>
                    <a:pt x="2287524" y="0"/>
                  </a:lnTo>
                  <a:lnTo>
                    <a:pt x="3503676" y="0"/>
                  </a:lnTo>
                  <a:lnTo>
                    <a:pt x="3965448" y="923544"/>
                  </a:lnTo>
                  <a:lnTo>
                    <a:pt x="3503676" y="1847088"/>
                  </a:lnTo>
                  <a:lnTo>
                    <a:pt x="2287524" y="1847088"/>
                  </a:lnTo>
                  <a:lnTo>
                    <a:pt x="1825752" y="923544"/>
                  </a:lnTo>
                  <a:close/>
                </a:path>
                <a:path w="3965575" h="2209800">
                  <a:moveTo>
                    <a:pt x="0" y="2103120"/>
                  </a:moveTo>
                  <a:lnTo>
                    <a:pt x="53339" y="1996440"/>
                  </a:lnTo>
                  <a:lnTo>
                    <a:pt x="196595" y="1996440"/>
                  </a:lnTo>
                  <a:lnTo>
                    <a:pt x="249935" y="2103120"/>
                  </a:lnTo>
                  <a:lnTo>
                    <a:pt x="196595" y="2209800"/>
                  </a:lnTo>
                  <a:lnTo>
                    <a:pt x="53339" y="2209800"/>
                  </a:lnTo>
                  <a:lnTo>
                    <a:pt x="0" y="2103120"/>
                  </a:lnTo>
                  <a:close/>
                </a:path>
              </a:pathLst>
            </a:custGeom>
            <a:ln w="24384">
              <a:solidFill>
                <a:srgbClr val="9CBD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60" y="3157727"/>
              <a:ext cx="2142744" cy="18470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46760" y="3157727"/>
              <a:ext cx="2143125" cy="1847214"/>
            </a:xfrm>
            <a:custGeom>
              <a:avLst/>
              <a:gdLst/>
              <a:ahLst/>
              <a:cxnLst/>
              <a:rect l="l" t="t" r="r" b="b"/>
              <a:pathLst>
                <a:path w="2143125" h="1847214">
                  <a:moveTo>
                    <a:pt x="0" y="923544"/>
                  </a:moveTo>
                  <a:lnTo>
                    <a:pt x="461772" y="0"/>
                  </a:lnTo>
                  <a:lnTo>
                    <a:pt x="1680972" y="0"/>
                  </a:lnTo>
                  <a:lnTo>
                    <a:pt x="2142744" y="923544"/>
                  </a:lnTo>
                  <a:lnTo>
                    <a:pt x="1680972" y="1847088"/>
                  </a:lnTo>
                  <a:lnTo>
                    <a:pt x="461772" y="1847088"/>
                  </a:lnTo>
                  <a:lnTo>
                    <a:pt x="0" y="923544"/>
                  </a:lnTo>
                  <a:close/>
                </a:path>
              </a:pathLst>
            </a:custGeom>
            <a:ln w="24384">
              <a:solidFill>
                <a:srgbClr val="9CBD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15184" y="4258055"/>
              <a:ext cx="2139950" cy="1844039"/>
            </a:xfrm>
            <a:custGeom>
              <a:avLst/>
              <a:gdLst/>
              <a:ahLst/>
              <a:cxnLst/>
              <a:rect l="l" t="t" r="r" b="b"/>
              <a:pathLst>
                <a:path w="2139950" h="1844039">
                  <a:moveTo>
                    <a:pt x="1678686" y="0"/>
                  </a:moveTo>
                  <a:lnTo>
                    <a:pt x="461010" y="0"/>
                  </a:lnTo>
                  <a:lnTo>
                    <a:pt x="0" y="922020"/>
                  </a:lnTo>
                  <a:lnTo>
                    <a:pt x="461010" y="1844040"/>
                  </a:lnTo>
                  <a:lnTo>
                    <a:pt x="1678686" y="1844040"/>
                  </a:lnTo>
                  <a:lnTo>
                    <a:pt x="2139696" y="922020"/>
                  </a:lnTo>
                  <a:lnTo>
                    <a:pt x="1678686" y="0"/>
                  </a:lnTo>
                  <a:close/>
                </a:path>
              </a:pathLst>
            </a:custGeom>
            <a:solidFill>
              <a:srgbClr val="87C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15184" y="4258055"/>
              <a:ext cx="2139950" cy="1844039"/>
            </a:xfrm>
            <a:custGeom>
              <a:avLst/>
              <a:gdLst/>
              <a:ahLst/>
              <a:cxnLst/>
              <a:rect l="l" t="t" r="r" b="b"/>
              <a:pathLst>
                <a:path w="2139950" h="1844039">
                  <a:moveTo>
                    <a:pt x="0" y="922020"/>
                  </a:moveTo>
                  <a:lnTo>
                    <a:pt x="461010" y="0"/>
                  </a:lnTo>
                  <a:lnTo>
                    <a:pt x="1678686" y="0"/>
                  </a:lnTo>
                  <a:lnTo>
                    <a:pt x="2139696" y="922020"/>
                  </a:lnTo>
                  <a:lnTo>
                    <a:pt x="1678686" y="1844040"/>
                  </a:lnTo>
                  <a:lnTo>
                    <a:pt x="461010" y="1844040"/>
                  </a:lnTo>
                  <a:lnTo>
                    <a:pt x="0" y="922020"/>
                  </a:lnTo>
                  <a:close/>
                </a:path>
              </a:pathLst>
            </a:custGeom>
            <a:ln w="24384">
              <a:solidFill>
                <a:srgbClr val="87C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7063" y="4148327"/>
              <a:ext cx="2139695" cy="18470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27063" y="4148327"/>
              <a:ext cx="2139950" cy="1847214"/>
            </a:xfrm>
            <a:custGeom>
              <a:avLst/>
              <a:gdLst/>
              <a:ahLst/>
              <a:cxnLst/>
              <a:rect l="l" t="t" r="r" b="b"/>
              <a:pathLst>
                <a:path w="2139950" h="1847214">
                  <a:moveTo>
                    <a:pt x="0" y="923544"/>
                  </a:moveTo>
                  <a:lnTo>
                    <a:pt x="461771" y="0"/>
                  </a:lnTo>
                  <a:lnTo>
                    <a:pt x="1677924" y="0"/>
                  </a:lnTo>
                  <a:lnTo>
                    <a:pt x="2139695" y="923544"/>
                  </a:lnTo>
                  <a:lnTo>
                    <a:pt x="1677924" y="1847088"/>
                  </a:lnTo>
                  <a:lnTo>
                    <a:pt x="461771" y="1847088"/>
                  </a:lnTo>
                  <a:lnTo>
                    <a:pt x="0" y="923544"/>
                  </a:lnTo>
                  <a:close/>
                </a:path>
              </a:pathLst>
            </a:custGeom>
            <a:ln w="24384">
              <a:solidFill>
                <a:srgbClr val="87C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75560" y="2127503"/>
              <a:ext cx="2143125" cy="1844039"/>
            </a:xfrm>
            <a:custGeom>
              <a:avLst/>
              <a:gdLst/>
              <a:ahLst/>
              <a:cxnLst/>
              <a:rect l="l" t="t" r="r" b="b"/>
              <a:pathLst>
                <a:path w="2143125" h="1844039">
                  <a:moveTo>
                    <a:pt x="1681734" y="0"/>
                  </a:moveTo>
                  <a:lnTo>
                    <a:pt x="461009" y="0"/>
                  </a:lnTo>
                  <a:lnTo>
                    <a:pt x="0" y="922020"/>
                  </a:lnTo>
                  <a:lnTo>
                    <a:pt x="461009" y="1844040"/>
                  </a:lnTo>
                  <a:lnTo>
                    <a:pt x="1681734" y="1844040"/>
                  </a:lnTo>
                  <a:lnTo>
                    <a:pt x="2142743" y="922020"/>
                  </a:lnTo>
                  <a:lnTo>
                    <a:pt x="1681734" y="0"/>
                  </a:lnTo>
                  <a:close/>
                </a:path>
              </a:pathLst>
            </a:custGeom>
            <a:solidFill>
              <a:srgbClr val="D2C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75560" y="2127503"/>
              <a:ext cx="2143125" cy="1844039"/>
            </a:xfrm>
            <a:custGeom>
              <a:avLst/>
              <a:gdLst/>
              <a:ahLst/>
              <a:cxnLst/>
              <a:rect l="l" t="t" r="r" b="b"/>
              <a:pathLst>
                <a:path w="2143125" h="1844039">
                  <a:moveTo>
                    <a:pt x="0" y="922020"/>
                  </a:moveTo>
                  <a:lnTo>
                    <a:pt x="461009" y="0"/>
                  </a:lnTo>
                  <a:lnTo>
                    <a:pt x="1681734" y="0"/>
                  </a:lnTo>
                  <a:lnTo>
                    <a:pt x="2142743" y="922020"/>
                  </a:lnTo>
                  <a:lnTo>
                    <a:pt x="1681734" y="1844040"/>
                  </a:lnTo>
                  <a:lnTo>
                    <a:pt x="461009" y="1844040"/>
                  </a:lnTo>
                  <a:lnTo>
                    <a:pt x="0" y="922020"/>
                  </a:lnTo>
                  <a:close/>
                </a:path>
              </a:pathLst>
            </a:custGeom>
            <a:ln w="24384">
              <a:solidFill>
                <a:srgbClr val="D2CA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676014" y="2851151"/>
            <a:ext cx="3119755" cy="269176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79400">
              <a:spcBef>
                <a:spcPts val="110"/>
              </a:spcBef>
            </a:pPr>
            <a:r>
              <a:rPr sz="2100" dirty="0">
                <a:latin typeface="Arial"/>
                <a:cs typeface="Arial"/>
              </a:rPr>
              <a:t>IES</a:t>
            </a:r>
            <a:endParaRPr sz="2100"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2600">
              <a:latin typeface="Arial"/>
              <a:cs typeface="Arial"/>
            </a:endParaRPr>
          </a:p>
          <a:p>
            <a:pPr marL="1638300" algn="ctr">
              <a:lnSpc>
                <a:spcPts val="2355"/>
              </a:lnSpc>
            </a:pPr>
            <a:r>
              <a:rPr sz="2100" dirty="0">
                <a:latin typeface="Arial"/>
                <a:cs typeface="Arial"/>
              </a:rPr>
              <a:t>Centros</a:t>
            </a:r>
            <a:endParaRPr sz="2100">
              <a:latin typeface="Arial"/>
              <a:cs typeface="Arial"/>
            </a:endParaRPr>
          </a:p>
          <a:p>
            <a:pPr marL="1633855" algn="ctr">
              <a:lnSpc>
                <a:spcPts val="2355"/>
              </a:lnSpc>
            </a:pPr>
            <a:r>
              <a:rPr sz="2100" dirty="0">
                <a:latin typeface="Arial"/>
                <a:cs typeface="Arial"/>
              </a:rPr>
              <a:t>concertados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2400">
              <a:latin typeface="Arial"/>
              <a:cs typeface="Arial"/>
            </a:endParaRPr>
          </a:p>
          <a:p>
            <a:pPr marL="64135">
              <a:lnSpc>
                <a:spcPts val="2355"/>
              </a:lnSpc>
            </a:pPr>
            <a:r>
              <a:rPr sz="2100" dirty="0">
                <a:latin typeface="Arial"/>
                <a:cs typeface="Arial"/>
              </a:rPr>
              <a:t>Centros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355"/>
              </a:lnSpc>
            </a:pPr>
            <a:r>
              <a:rPr sz="2100" spc="-5" dirty="0">
                <a:latin typeface="Arial"/>
                <a:cs typeface="Arial"/>
              </a:rPr>
              <a:t>Privados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964936" y="999745"/>
            <a:ext cx="2167255" cy="1868805"/>
            <a:chOff x="4440935" y="999744"/>
            <a:chExt cx="2167255" cy="186880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3127" y="1011936"/>
              <a:ext cx="2142744" cy="184403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453127" y="1011936"/>
              <a:ext cx="2143125" cy="1844039"/>
            </a:xfrm>
            <a:custGeom>
              <a:avLst/>
              <a:gdLst/>
              <a:ahLst/>
              <a:cxnLst/>
              <a:rect l="l" t="t" r="r" b="b"/>
              <a:pathLst>
                <a:path w="2143125" h="1844039">
                  <a:moveTo>
                    <a:pt x="0" y="922019"/>
                  </a:moveTo>
                  <a:lnTo>
                    <a:pt x="461010" y="0"/>
                  </a:lnTo>
                  <a:lnTo>
                    <a:pt x="1681734" y="0"/>
                  </a:lnTo>
                  <a:lnTo>
                    <a:pt x="2142744" y="922019"/>
                  </a:lnTo>
                  <a:lnTo>
                    <a:pt x="1681734" y="1844039"/>
                  </a:lnTo>
                  <a:lnTo>
                    <a:pt x="461010" y="1844039"/>
                  </a:lnTo>
                  <a:lnTo>
                    <a:pt x="0" y="922019"/>
                  </a:lnTo>
                  <a:close/>
                </a:path>
              </a:pathLst>
            </a:custGeom>
            <a:ln w="24384">
              <a:solidFill>
                <a:srgbClr val="D2CA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med"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7" y="1697736"/>
            <a:ext cx="7425055" cy="1329055"/>
          </a:xfrm>
          <a:custGeom>
            <a:avLst/>
            <a:gdLst/>
            <a:ahLst/>
            <a:cxnLst/>
            <a:rect l="l" t="t" r="r" b="b"/>
            <a:pathLst>
              <a:path w="7425055" h="1329055">
                <a:moveTo>
                  <a:pt x="7203440" y="0"/>
                </a:moveTo>
                <a:lnTo>
                  <a:pt x="221487" y="0"/>
                </a:lnTo>
                <a:lnTo>
                  <a:pt x="176849" y="4500"/>
                </a:lnTo>
                <a:lnTo>
                  <a:pt x="135274" y="17408"/>
                </a:lnTo>
                <a:lnTo>
                  <a:pt x="97651" y="37832"/>
                </a:lnTo>
                <a:lnTo>
                  <a:pt x="64871" y="64881"/>
                </a:lnTo>
                <a:lnTo>
                  <a:pt x="37826" y="97662"/>
                </a:lnTo>
                <a:lnTo>
                  <a:pt x="17405" y="135284"/>
                </a:lnTo>
                <a:lnTo>
                  <a:pt x="4499" y="176857"/>
                </a:lnTo>
                <a:lnTo>
                  <a:pt x="0" y="221487"/>
                </a:lnTo>
                <a:lnTo>
                  <a:pt x="0" y="1107439"/>
                </a:lnTo>
                <a:lnTo>
                  <a:pt x="4499" y="1152070"/>
                </a:lnTo>
                <a:lnTo>
                  <a:pt x="17405" y="1193643"/>
                </a:lnTo>
                <a:lnTo>
                  <a:pt x="37826" y="1231265"/>
                </a:lnTo>
                <a:lnTo>
                  <a:pt x="64871" y="1264046"/>
                </a:lnTo>
                <a:lnTo>
                  <a:pt x="97651" y="1291095"/>
                </a:lnTo>
                <a:lnTo>
                  <a:pt x="135274" y="1311519"/>
                </a:lnTo>
                <a:lnTo>
                  <a:pt x="176849" y="1324427"/>
                </a:lnTo>
                <a:lnTo>
                  <a:pt x="221487" y="1328927"/>
                </a:lnTo>
                <a:lnTo>
                  <a:pt x="7203440" y="1328927"/>
                </a:lnTo>
                <a:lnTo>
                  <a:pt x="7248070" y="1324427"/>
                </a:lnTo>
                <a:lnTo>
                  <a:pt x="7289643" y="1311519"/>
                </a:lnTo>
                <a:lnTo>
                  <a:pt x="7327265" y="1291095"/>
                </a:lnTo>
                <a:lnTo>
                  <a:pt x="7360046" y="1264046"/>
                </a:lnTo>
                <a:lnTo>
                  <a:pt x="7387095" y="1231265"/>
                </a:lnTo>
                <a:lnTo>
                  <a:pt x="7407519" y="1193643"/>
                </a:lnTo>
                <a:lnTo>
                  <a:pt x="7420427" y="1152070"/>
                </a:lnTo>
                <a:lnTo>
                  <a:pt x="7424928" y="1107439"/>
                </a:lnTo>
                <a:lnTo>
                  <a:pt x="7424928" y="221487"/>
                </a:lnTo>
                <a:lnTo>
                  <a:pt x="7420427" y="176857"/>
                </a:lnTo>
                <a:lnTo>
                  <a:pt x="7407519" y="135284"/>
                </a:lnTo>
                <a:lnTo>
                  <a:pt x="7387095" y="97662"/>
                </a:lnTo>
                <a:lnTo>
                  <a:pt x="7360046" y="64881"/>
                </a:lnTo>
                <a:lnTo>
                  <a:pt x="7327265" y="37832"/>
                </a:lnTo>
                <a:lnTo>
                  <a:pt x="7289643" y="17408"/>
                </a:lnTo>
                <a:lnTo>
                  <a:pt x="7248070" y="4500"/>
                </a:lnTo>
                <a:lnTo>
                  <a:pt x="7203440" y="0"/>
                </a:lnTo>
                <a:close/>
              </a:path>
            </a:pathLst>
          </a:custGeom>
          <a:solidFill>
            <a:srgbClr val="F5964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78736" y="3093720"/>
            <a:ext cx="7696200" cy="3450590"/>
            <a:chOff x="554736" y="3093720"/>
            <a:chExt cx="7696200" cy="3450590"/>
          </a:xfrm>
        </p:grpSpPr>
        <p:sp>
          <p:nvSpPr>
            <p:cNvPr id="4" name="object 4"/>
            <p:cNvSpPr/>
            <p:nvPr/>
          </p:nvSpPr>
          <p:spPr>
            <a:xfrm>
              <a:off x="554736" y="3093720"/>
              <a:ext cx="7425055" cy="1430020"/>
            </a:xfrm>
            <a:custGeom>
              <a:avLst/>
              <a:gdLst/>
              <a:ahLst/>
              <a:cxnLst/>
              <a:rect l="l" t="t" r="r" b="b"/>
              <a:pathLst>
                <a:path w="7425055" h="1430020">
                  <a:moveTo>
                    <a:pt x="7186676" y="0"/>
                  </a:moveTo>
                  <a:lnTo>
                    <a:pt x="238251" y="0"/>
                  </a:lnTo>
                  <a:lnTo>
                    <a:pt x="190235" y="4840"/>
                  </a:lnTo>
                  <a:lnTo>
                    <a:pt x="145512" y="18724"/>
                  </a:lnTo>
                  <a:lnTo>
                    <a:pt x="105042" y="40692"/>
                  </a:lnTo>
                  <a:lnTo>
                    <a:pt x="69781" y="69786"/>
                  </a:lnTo>
                  <a:lnTo>
                    <a:pt x="40689" y="105047"/>
                  </a:lnTo>
                  <a:lnTo>
                    <a:pt x="18722" y="145518"/>
                  </a:lnTo>
                  <a:lnTo>
                    <a:pt x="4840" y="190239"/>
                  </a:lnTo>
                  <a:lnTo>
                    <a:pt x="0" y="238251"/>
                  </a:lnTo>
                  <a:lnTo>
                    <a:pt x="0" y="1191259"/>
                  </a:lnTo>
                  <a:lnTo>
                    <a:pt x="4840" y="1239272"/>
                  </a:lnTo>
                  <a:lnTo>
                    <a:pt x="18722" y="1283993"/>
                  </a:lnTo>
                  <a:lnTo>
                    <a:pt x="40689" y="1324464"/>
                  </a:lnTo>
                  <a:lnTo>
                    <a:pt x="69781" y="1359725"/>
                  </a:lnTo>
                  <a:lnTo>
                    <a:pt x="105042" y="1388819"/>
                  </a:lnTo>
                  <a:lnTo>
                    <a:pt x="145512" y="1410787"/>
                  </a:lnTo>
                  <a:lnTo>
                    <a:pt x="190235" y="1424671"/>
                  </a:lnTo>
                  <a:lnTo>
                    <a:pt x="238251" y="1429511"/>
                  </a:lnTo>
                  <a:lnTo>
                    <a:pt x="7186676" y="1429511"/>
                  </a:lnTo>
                  <a:lnTo>
                    <a:pt x="7234688" y="1424671"/>
                  </a:lnTo>
                  <a:lnTo>
                    <a:pt x="7279409" y="1410787"/>
                  </a:lnTo>
                  <a:lnTo>
                    <a:pt x="7319880" y="1388819"/>
                  </a:lnTo>
                  <a:lnTo>
                    <a:pt x="7355141" y="1359725"/>
                  </a:lnTo>
                  <a:lnTo>
                    <a:pt x="7384235" y="1324464"/>
                  </a:lnTo>
                  <a:lnTo>
                    <a:pt x="7406203" y="1283993"/>
                  </a:lnTo>
                  <a:lnTo>
                    <a:pt x="7420087" y="1239272"/>
                  </a:lnTo>
                  <a:lnTo>
                    <a:pt x="7424928" y="1191259"/>
                  </a:lnTo>
                  <a:lnTo>
                    <a:pt x="7424928" y="238251"/>
                  </a:lnTo>
                  <a:lnTo>
                    <a:pt x="7420087" y="190239"/>
                  </a:lnTo>
                  <a:lnTo>
                    <a:pt x="7406203" y="145518"/>
                  </a:lnTo>
                  <a:lnTo>
                    <a:pt x="7384235" y="105047"/>
                  </a:lnTo>
                  <a:lnTo>
                    <a:pt x="7355141" y="69786"/>
                  </a:lnTo>
                  <a:lnTo>
                    <a:pt x="7319880" y="40692"/>
                  </a:lnTo>
                  <a:lnTo>
                    <a:pt x="7279409" y="18724"/>
                  </a:lnTo>
                  <a:lnTo>
                    <a:pt x="7234688" y="4840"/>
                  </a:lnTo>
                  <a:lnTo>
                    <a:pt x="718667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1512" y="4294632"/>
              <a:ext cx="2249424" cy="22494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91896" y="4843272"/>
              <a:ext cx="4867910" cy="1292860"/>
            </a:xfrm>
            <a:custGeom>
              <a:avLst/>
              <a:gdLst/>
              <a:ahLst/>
              <a:cxnLst/>
              <a:rect l="l" t="t" r="r" b="b"/>
              <a:pathLst>
                <a:path w="4867910" h="1292860">
                  <a:moveTo>
                    <a:pt x="4652264" y="0"/>
                  </a:moveTo>
                  <a:lnTo>
                    <a:pt x="215392" y="0"/>
                  </a:lnTo>
                  <a:lnTo>
                    <a:pt x="166003" y="5686"/>
                  </a:lnTo>
                  <a:lnTo>
                    <a:pt x="120666" y="21885"/>
                  </a:lnTo>
                  <a:lnTo>
                    <a:pt x="80673" y="47306"/>
                  </a:lnTo>
                  <a:lnTo>
                    <a:pt x="47318" y="80657"/>
                  </a:lnTo>
                  <a:lnTo>
                    <a:pt x="21892" y="120649"/>
                  </a:lnTo>
                  <a:lnTo>
                    <a:pt x="5688" y="165991"/>
                  </a:lnTo>
                  <a:lnTo>
                    <a:pt x="0" y="215391"/>
                  </a:lnTo>
                  <a:lnTo>
                    <a:pt x="0" y="1076947"/>
                  </a:lnTo>
                  <a:lnTo>
                    <a:pt x="5688" y="1126336"/>
                  </a:lnTo>
                  <a:lnTo>
                    <a:pt x="21892" y="1171675"/>
                  </a:lnTo>
                  <a:lnTo>
                    <a:pt x="47318" y="1211670"/>
                  </a:lnTo>
                  <a:lnTo>
                    <a:pt x="80673" y="1245028"/>
                  </a:lnTo>
                  <a:lnTo>
                    <a:pt x="120666" y="1270457"/>
                  </a:lnTo>
                  <a:lnTo>
                    <a:pt x="166003" y="1286662"/>
                  </a:lnTo>
                  <a:lnTo>
                    <a:pt x="215392" y="1292352"/>
                  </a:lnTo>
                  <a:lnTo>
                    <a:pt x="4652264" y="1292352"/>
                  </a:lnTo>
                  <a:lnTo>
                    <a:pt x="4701664" y="1286662"/>
                  </a:lnTo>
                  <a:lnTo>
                    <a:pt x="4747006" y="1270457"/>
                  </a:lnTo>
                  <a:lnTo>
                    <a:pt x="4786998" y="1245028"/>
                  </a:lnTo>
                  <a:lnTo>
                    <a:pt x="4820349" y="1211670"/>
                  </a:lnTo>
                  <a:lnTo>
                    <a:pt x="4845770" y="1171675"/>
                  </a:lnTo>
                  <a:lnTo>
                    <a:pt x="4861969" y="1126336"/>
                  </a:lnTo>
                  <a:lnTo>
                    <a:pt x="4867656" y="1076947"/>
                  </a:lnTo>
                  <a:lnTo>
                    <a:pt x="4867656" y="215391"/>
                  </a:lnTo>
                  <a:lnTo>
                    <a:pt x="4861969" y="165991"/>
                  </a:lnTo>
                  <a:lnTo>
                    <a:pt x="4845770" y="120650"/>
                  </a:lnTo>
                  <a:lnTo>
                    <a:pt x="4820349" y="80657"/>
                  </a:lnTo>
                  <a:lnTo>
                    <a:pt x="4786998" y="47306"/>
                  </a:lnTo>
                  <a:lnTo>
                    <a:pt x="4747006" y="21885"/>
                  </a:lnTo>
                  <a:lnTo>
                    <a:pt x="4701664" y="5686"/>
                  </a:lnTo>
                  <a:lnTo>
                    <a:pt x="4652264" y="0"/>
                  </a:lnTo>
                  <a:close/>
                </a:path>
              </a:pathLst>
            </a:custGeom>
            <a:solidFill>
              <a:srgbClr val="E2D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1896" y="4843272"/>
              <a:ext cx="4867910" cy="1292860"/>
            </a:xfrm>
            <a:custGeom>
              <a:avLst/>
              <a:gdLst/>
              <a:ahLst/>
              <a:cxnLst/>
              <a:rect l="l" t="t" r="r" b="b"/>
              <a:pathLst>
                <a:path w="4867910" h="1292860">
                  <a:moveTo>
                    <a:pt x="0" y="215391"/>
                  </a:moveTo>
                  <a:lnTo>
                    <a:pt x="5688" y="165991"/>
                  </a:lnTo>
                  <a:lnTo>
                    <a:pt x="21892" y="120649"/>
                  </a:lnTo>
                  <a:lnTo>
                    <a:pt x="47318" y="80657"/>
                  </a:lnTo>
                  <a:lnTo>
                    <a:pt x="80673" y="47306"/>
                  </a:lnTo>
                  <a:lnTo>
                    <a:pt x="120666" y="21885"/>
                  </a:lnTo>
                  <a:lnTo>
                    <a:pt x="166003" y="5686"/>
                  </a:lnTo>
                  <a:lnTo>
                    <a:pt x="215392" y="0"/>
                  </a:lnTo>
                  <a:lnTo>
                    <a:pt x="4652264" y="0"/>
                  </a:lnTo>
                  <a:lnTo>
                    <a:pt x="4701664" y="5686"/>
                  </a:lnTo>
                  <a:lnTo>
                    <a:pt x="4747006" y="21885"/>
                  </a:lnTo>
                  <a:lnTo>
                    <a:pt x="4786998" y="47306"/>
                  </a:lnTo>
                  <a:lnTo>
                    <a:pt x="4820349" y="80657"/>
                  </a:lnTo>
                  <a:lnTo>
                    <a:pt x="4845770" y="120650"/>
                  </a:lnTo>
                  <a:lnTo>
                    <a:pt x="4861969" y="165991"/>
                  </a:lnTo>
                  <a:lnTo>
                    <a:pt x="4867656" y="215391"/>
                  </a:lnTo>
                  <a:lnTo>
                    <a:pt x="4867656" y="1076947"/>
                  </a:lnTo>
                  <a:lnTo>
                    <a:pt x="4861969" y="1126336"/>
                  </a:lnTo>
                  <a:lnTo>
                    <a:pt x="4845770" y="1171675"/>
                  </a:lnTo>
                  <a:lnTo>
                    <a:pt x="4820349" y="1211670"/>
                  </a:lnTo>
                  <a:lnTo>
                    <a:pt x="4786998" y="1245028"/>
                  </a:lnTo>
                  <a:lnTo>
                    <a:pt x="4747006" y="1270457"/>
                  </a:lnTo>
                  <a:lnTo>
                    <a:pt x="4701664" y="1286662"/>
                  </a:lnTo>
                  <a:lnTo>
                    <a:pt x="4652264" y="1292352"/>
                  </a:lnTo>
                  <a:lnTo>
                    <a:pt x="215392" y="1292352"/>
                  </a:lnTo>
                  <a:lnTo>
                    <a:pt x="166003" y="1286662"/>
                  </a:lnTo>
                  <a:lnTo>
                    <a:pt x="120666" y="1270457"/>
                  </a:lnTo>
                  <a:lnTo>
                    <a:pt x="80673" y="1245028"/>
                  </a:lnTo>
                  <a:lnTo>
                    <a:pt x="47318" y="1211670"/>
                  </a:lnTo>
                  <a:lnTo>
                    <a:pt x="21892" y="1171675"/>
                  </a:lnTo>
                  <a:lnTo>
                    <a:pt x="5688" y="1126336"/>
                  </a:lnTo>
                  <a:lnTo>
                    <a:pt x="0" y="1076947"/>
                  </a:lnTo>
                  <a:lnTo>
                    <a:pt x="0" y="215391"/>
                  </a:lnTo>
                  <a:close/>
                </a:path>
              </a:pathLst>
            </a:custGeom>
            <a:ln w="24383">
              <a:solidFill>
                <a:srgbClr val="501F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0311" y="378968"/>
            <a:ext cx="7037705" cy="636270"/>
          </a:xfrm>
          <a:prstGeom prst="rect">
            <a:avLst/>
          </a:prstGeom>
        </p:spPr>
        <p:txBody>
          <a:bodyPr vert="horz" wrap="square" lIns="0" tIns="133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5"/>
              </a:spcBef>
            </a:pPr>
            <a:r>
              <a:rPr sz="4000" spc="-90" dirty="0">
                <a:solidFill>
                  <a:srgbClr val="000000"/>
                </a:solidFill>
              </a:rPr>
              <a:t>¿C</a:t>
            </a:r>
            <a:r>
              <a:rPr sz="4000" spc="-100" dirty="0">
                <a:solidFill>
                  <a:srgbClr val="000000"/>
                </a:solidFill>
              </a:rPr>
              <a:t>u</a:t>
            </a:r>
            <a:r>
              <a:rPr sz="4000" spc="-105" dirty="0">
                <a:solidFill>
                  <a:srgbClr val="000000"/>
                </a:solidFill>
              </a:rPr>
              <a:t>á</a:t>
            </a:r>
            <a:r>
              <a:rPr sz="4000" spc="-110" dirty="0">
                <a:solidFill>
                  <a:srgbClr val="000000"/>
                </a:solidFill>
              </a:rPr>
              <a:t>n</a:t>
            </a:r>
            <a:r>
              <a:rPr sz="4000" spc="-95" dirty="0">
                <a:solidFill>
                  <a:srgbClr val="000000"/>
                </a:solidFill>
              </a:rPr>
              <a:t>d</a:t>
            </a:r>
            <a:r>
              <a:rPr sz="4000" dirty="0">
                <a:solidFill>
                  <a:srgbClr val="000000"/>
                </a:solidFill>
              </a:rPr>
              <a:t>o</a:t>
            </a:r>
            <a:r>
              <a:rPr sz="4000" spc="-265" dirty="0">
                <a:solidFill>
                  <a:srgbClr val="000000"/>
                </a:solidFill>
              </a:rPr>
              <a:t> </a:t>
            </a:r>
            <a:r>
              <a:rPr sz="4000" spc="-95" dirty="0">
                <a:solidFill>
                  <a:srgbClr val="000000"/>
                </a:solidFill>
              </a:rPr>
              <a:t>s</a:t>
            </a:r>
            <a:r>
              <a:rPr sz="4000" dirty="0">
                <a:solidFill>
                  <a:srgbClr val="000000"/>
                </a:solidFill>
              </a:rPr>
              <a:t>e</a:t>
            </a:r>
            <a:r>
              <a:rPr sz="4000" spc="-225" dirty="0">
                <a:solidFill>
                  <a:srgbClr val="000000"/>
                </a:solidFill>
              </a:rPr>
              <a:t> </a:t>
            </a:r>
            <a:r>
              <a:rPr sz="4000" spc="-95" dirty="0">
                <a:solidFill>
                  <a:srgbClr val="000000"/>
                </a:solidFill>
              </a:rPr>
              <a:t>s</a:t>
            </a:r>
            <a:r>
              <a:rPr sz="4000" spc="-105" dirty="0">
                <a:solidFill>
                  <a:srgbClr val="000000"/>
                </a:solidFill>
              </a:rPr>
              <a:t>o</a:t>
            </a:r>
            <a:r>
              <a:rPr sz="4000" spc="-95" dirty="0">
                <a:solidFill>
                  <a:srgbClr val="000000"/>
                </a:solidFill>
              </a:rPr>
              <a:t>licit</a:t>
            </a:r>
            <a:r>
              <a:rPr sz="4000" dirty="0">
                <a:solidFill>
                  <a:srgbClr val="000000"/>
                </a:solidFill>
              </a:rPr>
              <a:t>a</a:t>
            </a:r>
            <a:r>
              <a:rPr sz="4000" spc="-285" dirty="0">
                <a:solidFill>
                  <a:srgbClr val="000000"/>
                </a:solidFill>
              </a:rPr>
              <a:t> </a:t>
            </a:r>
            <a:r>
              <a:rPr sz="4000" spc="-95" dirty="0">
                <a:solidFill>
                  <a:srgbClr val="000000"/>
                </a:solidFill>
              </a:rPr>
              <a:t>l</a:t>
            </a:r>
            <a:r>
              <a:rPr sz="4000" dirty="0">
                <a:solidFill>
                  <a:srgbClr val="000000"/>
                </a:solidFill>
              </a:rPr>
              <a:t>a</a:t>
            </a:r>
            <a:r>
              <a:rPr sz="4000" spc="-215" dirty="0">
                <a:solidFill>
                  <a:srgbClr val="000000"/>
                </a:solidFill>
              </a:rPr>
              <a:t> </a:t>
            </a:r>
            <a:r>
              <a:rPr sz="4000" spc="-95" dirty="0">
                <a:solidFill>
                  <a:srgbClr val="000000"/>
                </a:solidFill>
              </a:rPr>
              <a:t>pl</a:t>
            </a:r>
            <a:r>
              <a:rPr sz="4000" spc="-105" dirty="0">
                <a:solidFill>
                  <a:srgbClr val="000000"/>
                </a:solidFill>
              </a:rPr>
              <a:t>a</a:t>
            </a:r>
            <a:r>
              <a:rPr sz="4000" spc="-95" dirty="0">
                <a:solidFill>
                  <a:srgbClr val="000000"/>
                </a:solidFill>
              </a:rPr>
              <a:t>z</a:t>
            </a:r>
            <a:r>
              <a:rPr sz="4000" dirty="0">
                <a:solidFill>
                  <a:srgbClr val="000000"/>
                </a:solidFill>
              </a:rPr>
              <a:t>a</a:t>
            </a:r>
            <a:r>
              <a:rPr sz="4000" spc="-240" dirty="0">
                <a:solidFill>
                  <a:srgbClr val="000000"/>
                </a:solidFill>
              </a:rPr>
              <a:t> </a:t>
            </a:r>
            <a:r>
              <a:rPr sz="4000" spc="-90" dirty="0">
                <a:solidFill>
                  <a:srgbClr val="000000"/>
                </a:solidFill>
              </a:rPr>
              <a:t>e</a:t>
            </a:r>
            <a:r>
              <a:rPr sz="4000" dirty="0">
                <a:solidFill>
                  <a:srgbClr val="000000"/>
                </a:solidFill>
              </a:rPr>
              <a:t>n</a:t>
            </a:r>
            <a:r>
              <a:rPr sz="4000" spc="-220" dirty="0">
                <a:solidFill>
                  <a:srgbClr val="000000"/>
                </a:solidFill>
              </a:rPr>
              <a:t> </a:t>
            </a:r>
            <a:r>
              <a:rPr sz="4000" spc="-95" dirty="0">
                <a:solidFill>
                  <a:srgbClr val="000000"/>
                </a:solidFill>
              </a:rPr>
              <a:t>l</a:t>
            </a:r>
            <a:r>
              <a:rPr sz="4000" spc="-105" dirty="0">
                <a:solidFill>
                  <a:srgbClr val="000000"/>
                </a:solidFill>
              </a:rPr>
              <a:t>o</a:t>
            </a:r>
            <a:r>
              <a:rPr sz="4000" dirty="0">
                <a:solidFill>
                  <a:srgbClr val="000000"/>
                </a:solidFill>
              </a:rPr>
              <a:t>s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2434234" y="636952"/>
            <a:ext cx="6419850" cy="5488041"/>
          </a:xfrm>
          <a:prstGeom prst="rect">
            <a:avLst/>
          </a:prstGeom>
        </p:spPr>
        <p:txBody>
          <a:bodyPr vert="horz" wrap="square" lIns="0" tIns="365125" rIns="0" bIns="0" rtlCol="0">
            <a:spAutoFit/>
          </a:bodyPr>
          <a:lstStyle/>
          <a:p>
            <a:pPr marL="321945">
              <a:spcBef>
                <a:spcPts val="2875"/>
              </a:spcBef>
              <a:tabLst>
                <a:tab pos="1541780" algn="l"/>
              </a:tabLst>
            </a:pPr>
            <a:r>
              <a:rPr sz="4000" spc="-90" dirty="0">
                <a:latin typeface="Franklin Gothic Medium"/>
                <a:cs typeface="Franklin Gothic Medium"/>
              </a:rPr>
              <a:t>I</a:t>
            </a:r>
            <a:r>
              <a:rPr sz="4000" spc="-105" dirty="0">
                <a:latin typeface="Franklin Gothic Medium"/>
                <a:cs typeface="Franklin Gothic Medium"/>
              </a:rPr>
              <a:t>.</a:t>
            </a:r>
            <a:r>
              <a:rPr sz="4000" spc="-85" dirty="0">
                <a:latin typeface="Franklin Gothic Medium"/>
                <a:cs typeface="Franklin Gothic Medium"/>
              </a:rPr>
              <a:t>E</a:t>
            </a:r>
            <a:r>
              <a:rPr sz="4000" spc="-105" dirty="0">
                <a:latin typeface="Franklin Gothic Medium"/>
                <a:cs typeface="Franklin Gothic Medium"/>
              </a:rPr>
              <a:t>.S</a:t>
            </a:r>
            <a:r>
              <a:rPr sz="4000" dirty="0">
                <a:latin typeface="Franklin Gothic Medium"/>
                <a:cs typeface="Franklin Gothic Medium"/>
              </a:rPr>
              <a:t>.	y</a:t>
            </a:r>
            <a:r>
              <a:rPr sz="4000" spc="-229" dirty="0">
                <a:latin typeface="Franklin Gothic Medium"/>
                <a:cs typeface="Franklin Gothic Medium"/>
              </a:rPr>
              <a:t> </a:t>
            </a:r>
            <a:r>
              <a:rPr sz="4000" spc="-85" dirty="0">
                <a:latin typeface="Franklin Gothic Medium"/>
                <a:cs typeface="Franklin Gothic Medium"/>
              </a:rPr>
              <a:t>Ce</a:t>
            </a:r>
            <a:r>
              <a:rPr sz="4000" spc="-105" dirty="0">
                <a:latin typeface="Franklin Gothic Medium"/>
                <a:cs typeface="Franklin Gothic Medium"/>
              </a:rPr>
              <a:t>n</a:t>
            </a:r>
            <a:r>
              <a:rPr sz="4000" spc="-95" dirty="0">
                <a:latin typeface="Franklin Gothic Medium"/>
                <a:cs typeface="Franklin Gothic Medium"/>
              </a:rPr>
              <a:t>t</a:t>
            </a:r>
            <a:r>
              <a:rPr sz="4000" spc="-135" dirty="0">
                <a:latin typeface="Franklin Gothic Medium"/>
                <a:cs typeface="Franklin Gothic Medium"/>
              </a:rPr>
              <a:t>r</a:t>
            </a:r>
            <a:r>
              <a:rPr sz="4000" spc="-100" dirty="0">
                <a:latin typeface="Franklin Gothic Medium"/>
                <a:cs typeface="Franklin Gothic Medium"/>
              </a:rPr>
              <a:t>o</a:t>
            </a:r>
            <a:r>
              <a:rPr sz="4000" dirty="0">
                <a:latin typeface="Franklin Gothic Medium"/>
                <a:cs typeface="Franklin Gothic Medium"/>
              </a:rPr>
              <a:t>s</a:t>
            </a:r>
            <a:r>
              <a:rPr sz="4000" spc="-254" dirty="0">
                <a:latin typeface="Franklin Gothic Medium"/>
                <a:cs typeface="Franklin Gothic Medium"/>
              </a:rPr>
              <a:t> </a:t>
            </a:r>
            <a:r>
              <a:rPr sz="4000" spc="-85" dirty="0" err="1">
                <a:latin typeface="Franklin Gothic Medium"/>
                <a:cs typeface="Franklin Gothic Medium"/>
              </a:rPr>
              <a:t>C</a:t>
            </a:r>
            <a:r>
              <a:rPr sz="4000" spc="-100" dirty="0" err="1">
                <a:latin typeface="Franklin Gothic Medium"/>
                <a:cs typeface="Franklin Gothic Medium"/>
              </a:rPr>
              <a:t>o</a:t>
            </a:r>
            <a:r>
              <a:rPr sz="4000" spc="-105" dirty="0" err="1">
                <a:latin typeface="Franklin Gothic Medium"/>
                <a:cs typeface="Franklin Gothic Medium"/>
              </a:rPr>
              <a:t>n</a:t>
            </a:r>
            <a:r>
              <a:rPr sz="4000" spc="-95" dirty="0" err="1">
                <a:latin typeface="Franklin Gothic Medium"/>
                <a:cs typeface="Franklin Gothic Medium"/>
              </a:rPr>
              <a:t>c</a:t>
            </a:r>
            <a:r>
              <a:rPr sz="4000" spc="-85" dirty="0" err="1">
                <a:latin typeface="Franklin Gothic Medium"/>
                <a:cs typeface="Franklin Gothic Medium"/>
              </a:rPr>
              <a:t>e</a:t>
            </a:r>
            <a:r>
              <a:rPr sz="4000" spc="-35" dirty="0" err="1">
                <a:latin typeface="Franklin Gothic Medium"/>
                <a:cs typeface="Franklin Gothic Medium"/>
              </a:rPr>
              <a:t>r</a:t>
            </a:r>
            <a:r>
              <a:rPr sz="4000" spc="-95" dirty="0" err="1">
                <a:latin typeface="Franklin Gothic Medium"/>
                <a:cs typeface="Franklin Gothic Medium"/>
              </a:rPr>
              <a:t>t</a:t>
            </a:r>
            <a:r>
              <a:rPr sz="4000" spc="-100" dirty="0" err="1">
                <a:latin typeface="Franklin Gothic Medium"/>
                <a:cs typeface="Franklin Gothic Medium"/>
              </a:rPr>
              <a:t>a</a:t>
            </a:r>
            <a:r>
              <a:rPr sz="4000" spc="-90" dirty="0" err="1">
                <a:latin typeface="Franklin Gothic Medium"/>
                <a:cs typeface="Franklin Gothic Medium"/>
              </a:rPr>
              <a:t>d</a:t>
            </a:r>
            <a:r>
              <a:rPr sz="4000" spc="-100" dirty="0" err="1">
                <a:latin typeface="Franklin Gothic Medium"/>
                <a:cs typeface="Franklin Gothic Medium"/>
              </a:rPr>
              <a:t>o</a:t>
            </a:r>
            <a:r>
              <a:rPr sz="4000" spc="-120" dirty="0" err="1">
                <a:latin typeface="Franklin Gothic Medium"/>
                <a:cs typeface="Franklin Gothic Medium"/>
              </a:rPr>
              <a:t>s</a:t>
            </a:r>
            <a:r>
              <a:rPr sz="4000" spc="5" dirty="0">
                <a:latin typeface="Franklin Gothic Medium"/>
                <a:cs typeface="Franklin Gothic Medium"/>
              </a:rPr>
              <a:t>?</a:t>
            </a:r>
            <a:endParaRPr sz="3450" dirty="0">
              <a:latin typeface="Arial"/>
              <a:cs typeface="Arial"/>
            </a:endParaRPr>
          </a:p>
          <a:p>
            <a:pPr marL="293370" algn="ctr"/>
            <a:endParaRPr lang="es-ES" sz="2800" spc="-5" dirty="0">
              <a:latin typeface="Arial"/>
              <a:cs typeface="Arial"/>
            </a:endParaRPr>
          </a:p>
          <a:p>
            <a:pPr marL="293370" algn="ctr"/>
            <a:r>
              <a:rPr lang="es-ES" sz="2800" spc="-5" dirty="0">
                <a:latin typeface="Arial"/>
                <a:cs typeface="Arial"/>
              </a:rPr>
              <a:t>Del 29 de junio al 6 de julio.</a:t>
            </a:r>
          </a:p>
          <a:p>
            <a:pPr marL="293370" algn="ctr"/>
            <a:endParaRPr lang="es-ES" sz="2800" spc="-5" dirty="0">
              <a:latin typeface="Arial"/>
              <a:cs typeface="Arial"/>
            </a:endParaRPr>
          </a:p>
          <a:p>
            <a:pPr marL="293370" algn="ctr"/>
            <a:endParaRPr lang="es-ES" sz="2800" spc="-5" dirty="0">
              <a:latin typeface="Arial"/>
              <a:cs typeface="Arial"/>
            </a:endParaRPr>
          </a:p>
          <a:p>
            <a:pPr marL="293370" algn="ctr"/>
            <a:r>
              <a:rPr sz="2800" spc="-5" dirty="0">
                <a:latin typeface="Arial"/>
                <a:cs typeface="Arial"/>
              </a:rPr>
              <a:t>¿Y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los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centros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privados?</a:t>
            </a:r>
            <a:endParaRPr sz="2800" dirty="0">
              <a:latin typeface="Arial"/>
              <a:cs typeface="Arial"/>
            </a:endParaRPr>
          </a:p>
          <a:p>
            <a:pPr marL="293370" algn="ctr">
              <a:spcBef>
                <a:spcPts val="650"/>
              </a:spcBef>
            </a:pPr>
            <a:r>
              <a:rPr sz="2800" spc="5" dirty="0">
                <a:latin typeface="Arial"/>
                <a:cs typeface="Arial"/>
              </a:rPr>
              <a:t>A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partir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febrero-marzo</a:t>
            </a:r>
          </a:p>
          <a:p>
            <a:pPr>
              <a:lnSpc>
                <a:spcPct val="100000"/>
              </a:lnSpc>
            </a:pPr>
            <a:endParaRPr sz="3100" dirty="0">
              <a:latin typeface="Arial"/>
              <a:cs typeface="Arial"/>
            </a:endParaRPr>
          </a:p>
          <a:p>
            <a:pPr marR="1976755" algn="ctr">
              <a:spcBef>
                <a:spcPts val="1870"/>
              </a:spcBef>
            </a:pP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-Hay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 una</a:t>
            </a:r>
            <a:r>
              <a:rPr sz="2400" b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segunda</a:t>
            </a:r>
            <a:r>
              <a:rPr sz="2400" b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fase.</a:t>
            </a:r>
            <a:endParaRPr sz="2400" dirty="0">
              <a:latin typeface="Arial"/>
              <a:cs typeface="Arial"/>
            </a:endParaRPr>
          </a:p>
          <a:p>
            <a:pPr marL="12065" marR="1998345" indent="10160" algn="ctr"/>
            <a:r>
              <a:rPr sz="2400" b="1" spc="-30" dirty="0">
                <a:solidFill>
                  <a:srgbClr val="6F2F9F"/>
                </a:solidFill>
                <a:latin typeface="Arial"/>
                <a:cs typeface="Arial"/>
              </a:rPr>
              <a:t>-Al</a:t>
            </a:r>
            <a:r>
              <a:rPr sz="2400" b="1" spc="8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final</a:t>
            </a:r>
            <a:r>
              <a:rPr sz="2400" b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del</a:t>
            </a:r>
            <a:r>
              <a:rPr sz="2400" b="1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proceso</a:t>
            </a:r>
            <a:r>
              <a:rPr sz="2400" b="1" spc="-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se </a:t>
            </a:r>
            <a:r>
              <a:rPr sz="2400" b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publican</a:t>
            </a:r>
            <a:r>
              <a:rPr sz="2400" b="1" spc="-6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las</a:t>
            </a:r>
            <a:r>
              <a:rPr sz="24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plazas</a:t>
            </a:r>
            <a:r>
              <a:rPr sz="2400" b="1" spc="-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sobrantes.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244" y="464897"/>
            <a:ext cx="5204460" cy="728345"/>
          </a:xfrm>
          <a:prstGeom prst="rect">
            <a:avLst/>
          </a:prstGeom>
        </p:spPr>
        <p:txBody>
          <a:bodyPr vert="horz" wrap="square" lIns="0" tIns="1397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10"/>
              </a:spcBef>
            </a:pPr>
            <a:r>
              <a:rPr sz="4600" spc="-85" dirty="0">
                <a:solidFill>
                  <a:srgbClr val="000000"/>
                </a:solidFill>
              </a:rPr>
              <a:t>So</a:t>
            </a:r>
            <a:r>
              <a:rPr sz="4600" spc="-100" dirty="0">
                <a:solidFill>
                  <a:srgbClr val="000000"/>
                </a:solidFill>
              </a:rPr>
              <a:t>li</a:t>
            </a:r>
            <a:r>
              <a:rPr sz="4600" spc="-110" dirty="0">
                <a:solidFill>
                  <a:srgbClr val="000000"/>
                </a:solidFill>
              </a:rPr>
              <a:t>c</a:t>
            </a:r>
            <a:r>
              <a:rPr sz="4600" spc="-100" dirty="0">
                <a:solidFill>
                  <a:srgbClr val="000000"/>
                </a:solidFill>
              </a:rPr>
              <a:t>i</a:t>
            </a:r>
            <a:r>
              <a:rPr sz="4600" spc="-95" dirty="0">
                <a:solidFill>
                  <a:srgbClr val="000000"/>
                </a:solidFill>
              </a:rPr>
              <a:t>t</a:t>
            </a:r>
            <a:r>
              <a:rPr sz="4600" spc="-85" dirty="0">
                <a:solidFill>
                  <a:srgbClr val="000000"/>
                </a:solidFill>
              </a:rPr>
              <a:t>u</a:t>
            </a:r>
            <a:r>
              <a:rPr sz="4600" spc="5" dirty="0">
                <a:solidFill>
                  <a:srgbClr val="000000"/>
                </a:solidFill>
              </a:rPr>
              <a:t>d</a:t>
            </a:r>
            <a:r>
              <a:rPr sz="4600" spc="-280" dirty="0">
                <a:solidFill>
                  <a:srgbClr val="000000"/>
                </a:solidFill>
              </a:rPr>
              <a:t> </a:t>
            </a:r>
            <a:r>
              <a:rPr sz="4600" spc="-105" dirty="0">
                <a:solidFill>
                  <a:srgbClr val="000000"/>
                </a:solidFill>
              </a:rPr>
              <a:t>d</a:t>
            </a:r>
            <a:r>
              <a:rPr sz="4600" spc="5" dirty="0">
                <a:solidFill>
                  <a:srgbClr val="000000"/>
                </a:solidFill>
              </a:rPr>
              <a:t>e</a:t>
            </a:r>
            <a:r>
              <a:rPr sz="4600" spc="-210" dirty="0">
                <a:solidFill>
                  <a:srgbClr val="000000"/>
                </a:solidFill>
              </a:rPr>
              <a:t> </a:t>
            </a:r>
            <a:r>
              <a:rPr sz="4600" spc="-114" dirty="0">
                <a:solidFill>
                  <a:srgbClr val="000000"/>
                </a:solidFill>
              </a:rPr>
              <a:t>A</a:t>
            </a:r>
            <a:r>
              <a:rPr sz="4600" spc="-105" dirty="0">
                <a:solidFill>
                  <a:srgbClr val="000000"/>
                </a:solidFill>
              </a:rPr>
              <a:t>d</a:t>
            </a:r>
            <a:r>
              <a:rPr sz="4600" spc="-95" dirty="0">
                <a:solidFill>
                  <a:srgbClr val="000000"/>
                </a:solidFill>
              </a:rPr>
              <a:t>mi</a:t>
            </a:r>
            <a:r>
              <a:rPr sz="4600" spc="-105" dirty="0">
                <a:solidFill>
                  <a:srgbClr val="000000"/>
                </a:solidFill>
              </a:rPr>
              <a:t>s</a:t>
            </a:r>
            <a:r>
              <a:rPr sz="4600" spc="-100" dirty="0">
                <a:solidFill>
                  <a:srgbClr val="000000"/>
                </a:solidFill>
              </a:rPr>
              <a:t>i</a:t>
            </a:r>
            <a:r>
              <a:rPr sz="4600" spc="-85" dirty="0">
                <a:solidFill>
                  <a:srgbClr val="000000"/>
                </a:solidFill>
              </a:rPr>
              <a:t>ó</a:t>
            </a:r>
            <a:r>
              <a:rPr sz="4600" spc="5" dirty="0">
                <a:solidFill>
                  <a:srgbClr val="000000"/>
                </a:solidFill>
              </a:rPr>
              <a:t>n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1981201" y="1499617"/>
            <a:ext cx="2539365" cy="3477895"/>
          </a:xfrm>
          <a:custGeom>
            <a:avLst/>
            <a:gdLst/>
            <a:ahLst/>
            <a:cxnLst/>
            <a:rect l="l" t="t" r="r" b="b"/>
            <a:pathLst>
              <a:path w="2539365" h="3477895">
                <a:moveTo>
                  <a:pt x="2411984" y="0"/>
                </a:moveTo>
                <a:lnTo>
                  <a:pt x="126949" y="0"/>
                </a:lnTo>
                <a:lnTo>
                  <a:pt x="77532" y="9985"/>
                </a:lnTo>
                <a:lnTo>
                  <a:pt x="37180" y="37211"/>
                </a:lnTo>
                <a:lnTo>
                  <a:pt x="9975" y="77581"/>
                </a:lnTo>
                <a:lnTo>
                  <a:pt x="0" y="127000"/>
                </a:lnTo>
                <a:lnTo>
                  <a:pt x="0" y="3350768"/>
                </a:lnTo>
                <a:lnTo>
                  <a:pt x="9975" y="3400186"/>
                </a:lnTo>
                <a:lnTo>
                  <a:pt x="37180" y="3440556"/>
                </a:lnTo>
                <a:lnTo>
                  <a:pt x="77532" y="3467782"/>
                </a:lnTo>
                <a:lnTo>
                  <a:pt x="126949" y="3477768"/>
                </a:lnTo>
                <a:lnTo>
                  <a:pt x="2411984" y="3477768"/>
                </a:lnTo>
                <a:lnTo>
                  <a:pt x="2461402" y="3467782"/>
                </a:lnTo>
                <a:lnTo>
                  <a:pt x="2501772" y="3440557"/>
                </a:lnTo>
                <a:lnTo>
                  <a:pt x="2528998" y="3400186"/>
                </a:lnTo>
                <a:lnTo>
                  <a:pt x="2538984" y="3350768"/>
                </a:lnTo>
                <a:lnTo>
                  <a:pt x="2538984" y="127000"/>
                </a:lnTo>
                <a:lnTo>
                  <a:pt x="2528998" y="77581"/>
                </a:lnTo>
                <a:lnTo>
                  <a:pt x="2501773" y="37211"/>
                </a:lnTo>
                <a:lnTo>
                  <a:pt x="2461402" y="9985"/>
                </a:lnTo>
                <a:lnTo>
                  <a:pt x="2411984" y="0"/>
                </a:lnTo>
                <a:close/>
              </a:path>
            </a:pathLst>
          </a:custGeom>
          <a:solidFill>
            <a:srgbClr val="94A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25110" y="1597730"/>
            <a:ext cx="359073" cy="25044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dirty="0">
                <a:latin typeface="Arial"/>
                <a:cs typeface="Arial"/>
              </a:rPr>
              <a:t>IES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concertados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91714" y="1515871"/>
            <a:ext cx="1398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Una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única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56764" y="1832865"/>
            <a:ext cx="1873885" cy="291655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495"/>
              </a:spcBef>
            </a:pPr>
            <a:r>
              <a:rPr sz="2400" dirty="0">
                <a:latin typeface="Arial"/>
                <a:cs typeface="Arial"/>
              </a:rPr>
              <a:t>solicitud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centro al </a:t>
            </a:r>
            <a:r>
              <a:rPr sz="2400" spc="-5" dirty="0">
                <a:latin typeface="Arial"/>
                <a:cs typeface="Arial"/>
              </a:rPr>
              <a:t>que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 desee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acceder en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primera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opción.</a:t>
            </a:r>
            <a:endParaRPr sz="2400">
              <a:latin typeface="Arial"/>
              <a:cs typeface="Arial"/>
            </a:endParaRPr>
          </a:p>
          <a:p>
            <a:pPr marL="67310" marR="62865" indent="-1270" algn="ctr">
              <a:lnSpc>
                <a:spcPct val="86300"/>
              </a:lnSpc>
              <a:spcBef>
                <a:spcPts val="15"/>
              </a:spcBef>
            </a:pPr>
            <a:r>
              <a:rPr sz="2400" dirty="0">
                <a:latin typeface="Arial"/>
                <a:cs typeface="Arial"/>
              </a:rPr>
              <a:t>Centros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públicos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rt</a:t>
            </a:r>
            <a:r>
              <a:rPr sz="2400" spc="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do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99432" y="1344167"/>
            <a:ext cx="2374900" cy="3545204"/>
          </a:xfrm>
          <a:custGeom>
            <a:avLst/>
            <a:gdLst/>
            <a:ahLst/>
            <a:cxnLst/>
            <a:rect l="l" t="t" r="r" b="b"/>
            <a:pathLst>
              <a:path w="2374900" h="3545204">
                <a:moveTo>
                  <a:pt x="2255647" y="0"/>
                </a:moveTo>
                <a:lnTo>
                  <a:pt x="118744" y="0"/>
                </a:lnTo>
                <a:lnTo>
                  <a:pt x="72544" y="9338"/>
                </a:lnTo>
                <a:lnTo>
                  <a:pt x="34797" y="34798"/>
                </a:lnTo>
                <a:lnTo>
                  <a:pt x="9338" y="72544"/>
                </a:lnTo>
                <a:lnTo>
                  <a:pt x="0" y="118745"/>
                </a:lnTo>
                <a:lnTo>
                  <a:pt x="0" y="3426079"/>
                </a:lnTo>
                <a:lnTo>
                  <a:pt x="9338" y="3472279"/>
                </a:lnTo>
                <a:lnTo>
                  <a:pt x="34798" y="3510026"/>
                </a:lnTo>
                <a:lnTo>
                  <a:pt x="72544" y="3535485"/>
                </a:lnTo>
                <a:lnTo>
                  <a:pt x="118744" y="3544824"/>
                </a:lnTo>
                <a:lnTo>
                  <a:pt x="2255647" y="3544824"/>
                </a:lnTo>
                <a:lnTo>
                  <a:pt x="2301847" y="3535485"/>
                </a:lnTo>
                <a:lnTo>
                  <a:pt x="2339594" y="3510026"/>
                </a:lnTo>
                <a:lnTo>
                  <a:pt x="2365053" y="3472279"/>
                </a:lnTo>
                <a:lnTo>
                  <a:pt x="2374392" y="3426079"/>
                </a:lnTo>
                <a:lnTo>
                  <a:pt x="2374392" y="118745"/>
                </a:lnTo>
                <a:lnTo>
                  <a:pt x="2365053" y="72544"/>
                </a:lnTo>
                <a:lnTo>
                  <a:pt x="2339594" y="34798"/>
                </a:lnTo>
                <a:lnTo>
                  <a:pt x="2301847" y="9338"/>
                </a:lnTo>
                <a:lnTo>
                  <a:pt x="2255647" y="0"/>
                </a:lnTo>
                <a:close/>
              </a:path>
            </a:pathLst>
          </a:custGeom>
          <a:solidFill>
            <a:srgbClr val="92B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44307" y="1442282"/>
            <a:ext cx="359073" cy="25044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dirty="0">
                <a:latin typeface="Arial"/>
                <a:cs typeface="Arial"/>
              </a:rPr>
              <a:t>IES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concertados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91978" y="4014026"/>
            <a:ext cx="527685" cy="616585"/>
            <a:chOff x="2867977" y="4014025"/>
            <a:chExt cx="527685" cy="616585"/>
          </a:xfrm>
        </p:grpSpPr>
        <p:sp>
          <p:nvSpPr>
            <p:cNvPr id="10" name="object 10"/>
            <p:cNvSpPr/>
            <p:nvPr/>
          </p:nvSpPr>
          <p:spPr>
            <a:xfrm>
              <a:off x="2880359" y="4026408"/>
              <a:ext cx="502920" cy="591820"/>
            </a:xfrm>
            <a:custGeom>
              <a:avLst/>
              <a:gdLst/>
              <a:ahLst/>
              <a:cxnLst/>
              <a:rect l="l" t="t" r="r" b="b"/>
              <a:pathLst>
                <a:path w="502920" h="591820">
                  <a:moveTo>
                    <a:pt x="0" y="0"/>
                  </a:moveTo>
                  <a:lnTo>
                    <a:pt x="0" y="591312"/>
                  </a:lnTo>
                  <a:lnTo>
                    <a:pt x="502919" y="295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80359" y="4026408"/>
              <a:ext cx="502920" cy="591820"/>
            </a:xfrm>
            <a:custGeom>
              <a:avLst/>
              <a:gdLst/>
              <a:ahLst/>
              <a:cxnLst/>
              <a:rect l="l" t="t" r="r" b="b"/>
              <a:pathLst>
                <a:path w="502920" h="591820">
                  <a:moveTo>
                    <a:pt x="0" y="0"/>
                  </a:moveTo>
                  <a:lnTo>
                    <a:pt x="502919" y="295656"/>
                  </a:lnTo>
                  <a:lnTo>
                    <a:pt x="0" y="591312"/>
                  </a:lnTo>
                  <a:lnTo>
                    <a:pt x="0" y="0"/>
                  </a:lnTo>
                  <a:close/>
                </a:path>
              </a:pathLst>
            </a:custGeom>
            <a:ln w="24383">
              <a:solidFill>
                <a:srgbClr val="94A2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33847" y="1798778"/>
            <a:ext cx="1790064" cy="22853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-1270" algn="ctr">
              <a:lnSpc>
                <a:spcPct val="86300"/>
              </a:lnSpc>
              <a:spcBef>
                <a:spcPts val="495"/>
              </a:spcBef>
            </a:pPr>
            <a:r>
              <a:rPr sz="2400" dirty="0">
                <a:latin typeface="Arial"/>
                <a:cs typeface="Arial"/>
              </a:rPr>
              <a:t>Se podrá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solicitar </a:t>
            </a:r>
            <a:r>
              <a:rPr sz="2400" dirty="0">
                <a:latin typeface="Arial"/>
                <a:cs typeface="Arial"/>
              </a:rPr>
              <a:t> otros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ciclos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otros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centros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pero en el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mismo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impreso.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32320" y="1216153"/>
            <a:ext cx="2468880" cy="3438525"/>
          </a:xfrm>
          <a:custGeom>
            <a:avLst/>
            <a:gdLst/>
            <a:ahLst/>
            <a:cxnLst/>
            <a:rect l="l" t="t" r="r" b="b"/>
            <a:pathLst>
              <a:path w="2468879" h="3438525">
                <a:moveTo>
                  <a:pt x="2345435" y="0"/>
                </a:moveTo>
                <a:lnTo>
                  <a:pt x="123443" y="0"/>
                </a:lnTo>
                <a:lnTo>
                  <a:pt x="75384" y="9697"/>
                </a:lnTo>
                <a:lnTo>
                  <a:pt x="36147" y="36147"/>
                </a:lnTo>
                <a:lnTo>
                  <a:pt x="9697" y="75384"/>
                </a:lnTo>
                <a:lnTo>
                  <a:pt x="0" y="123444"/>
                </a:lnTo>
                <a:lnTo>
                  <a:pt x="0" y="3314700"/>
                </a:lnTo>
                <a:lnTo>
                  <a:pt x="9697" y="3362759"/>
                </a:lnTo>
                <a:lnTo>
                  <a:pt x="36147" y="3401996"/>
                </a:lnTo>
                <a:lnTo>
                  <a:pt x="75384" y="3428446"/>
                </a:lnTo>
                <a:lnTo>
                  <a:pt x="123443" y="3438144"/>
                </a:lnTo>
                <a:lnTo>
                  <a:pt x="2345435" y="3438144"/>
                </a:lnTo>
                <a:lnTo>
                  <a:pt x="2393495" y="3428446"/>
                </a:lnTo>
                <a:lnTo>
                  <a:pt x="2432732" y="3401996"/>
                </a:lnTo>
                <a:lnTo>
                  <a:pt x="2459182" y="3362759"/>
                </a:lnTo>
                <a:lnTo>
                  <a:pt x="2468879" y="3314700"/>
                </a:lnTo>
                <a:lnTo>
                  <a:pt x="2468879" y="123444"/>
                </a:lnTo>
                <a:lnTo>
                  <a:pt x="2459182" y="75384"/>
                </a:lnTo>
                <a:lnTo>
                  <a:pt x="2432732" y="36147"/>
                </a:lnTo>
                <a:lnTo>
                  <a:pt x="2393495" y="9697"/>
                </a:lnTo>
                <a:lnTo>
                  <a:pt x="2345435" y="0"/>
                </a:lnTo>
                <a:close/>
              </a:path>
            </a:pathLst>
          </a:custGeom>
          <a:solidFill>
            <a:srgbClr val="C79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77449" y="1311937"/>
            <a:ext cx="359073" cy="12103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dirty="0">
                <a:latin typeface="Arial"/>
                <a:cs typeface="Arial"/>
              </a:rPr>
              <a:t>Pr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spc="5" dirty="0">
                <a:latin typeface="Arial"/>
                <a:cs typeface="Arial"/>
              </a:rPr>
              <a:t>ado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752345" y="4014215"/>
            <a:ext cx="4657725" cy="720090"/>
            <a:chOff x="1228344" y="4014215"/>
            <a:chExt cx="4657725" cy="720090"/>
          </a:xfrm>
        </p:grpSpPr>
        <p:sp>
          <p:nvSpPr>
            <p:cNvPr id="16" name="object 16"/>
            <p:cNvSpPr/>
            <p:nvPr/>
          </p:nvSpPr>
          <p:spPr>
            <a:xfrm>
              <a:off x="5370576" y="4026407"/>
              <a:ext cx="502920" cy="591820"/>
            </a:xfrm>
            <a:custGeom>
              <a:avLst/>
              <a:gdLst/>
              <a:ahLst/>
              <a:cxnLst/>
              <a:rect l="l" t="t" r="r" b="b"/>
              <a:pathLst>
                <a:path w="502920" h="591820">
                  <a:moveTo>
                    <a:pt x="0" y="0"/>
                  </a:moveTo>
                  <a:lnTo>
                    <a:pt x="0" y="591312"/>
                  </a:lnTo>
                  <a:lnTo>
                    <a:pt x="502920" y="295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70576" y="4026407"/>
              <a:ext cx="502920" cy="591820"/>
            </a:xfrm>
            <a:custGeom>
              <a:avLst/>
              <a:gdLst/>
              <a:ahLst/>
              <a:cxnLst/>
              <a:rect l="l" t="t" r="r" b="b"/>
              <a:pathLst>
                <a:path w="502920" h="591820">
                  <a:moveTo>
                    <a:pt x="0" y="0"/>
                  </a:moveTo>
                  <a:lnTo>
                    <a:pt x="502920" y="295656"/>
                  </a:lnTo>
                  <a:lnTo>
                    <a:pt x="0" y="591312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C79F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42060" y="4430267"/>
              <a:ext cx="3023870" cy="303530"/>
            </a:xfrm>
            <a:custGeom>
              <a:avLst/>
              <a:gdLst/>
              <a:ahLst/>
              <a:cxnLst/>
              <a:rect l="l" t="t" r="r" b="b"/>
              <a:pathLst>
                <a:path w="3023870" h="303529">
                  <a:moveTo>
                    <a:pt x="0" y="0"/>
                  </a:moveTo>
                  <a:lnTo>
                    <a:pt x="0" y="300481"/>
                  </a:lnTo>
                </a:path>
                <a:path w="3023870" h="303529">
                  <a:moveTo>
                    <a:pt x="3023616" y="3047"/>
                  </a:moveTo>
                  <a:lnTo>
                    <a:pt x="3023616" y="303529"/>
                  </a:lnTo>
                </a:path>
              </a:pathLst>
            </a:custGeom>
            <a:ln w="27432">
              <a:solidFill>
                <a:srgbClr val="94A29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682230" y="1669796"/>
            <a:ext cx="1856739" cy="146177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76200">
              <a:lnSpc>
                <a:spcPts val="2500"/>
              </a:lnSpc>
              <a:spcBef>
                <a:spcPts val="500"/>
              </a:spcBef>
            </a:pPr>
            <a:r>
              <a:rPr sz="2400" dirty="0">
                <a:latin typeface="Arial"/>
                <a:cs typeface="Arial"/>
              </a:rPr>
              <a:t>En todos </a:t>
            </a:r>
            <a:r>
              <a:rPr sz="2400" spc="-5" dirty="0">
                <a:latin typeface="Arial"/>
                <a:cs typeface="Arial"/>
              </a:rPr>
              <a:t>los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que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desee</a:t>
            </a:r>
            <a:endParaRPr sz="2400">
              <a:latin typeface="Arial"/>
              <a:cs typeface="Arial"/>
            </a:endParaRPr>
          </a:p>
          <a:p>
            <a:pPr marL="140335">
              <a:lnSpc>
                <a:spcPts val="2690"/>
              </a:lnSpc>
              <a:spcBef>
                <a:spcPts val="530"/>
              </a:spcBef>
            </a:pPr>
            <a:r>
              <a:rPr sz="2400" dirty="0">
                <a:latin typeface="Arial"/>
                <a:cs typeface="Arial"/>
              </a:rPr>
              <a:t>Solicitud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</a:t>
            </a:r>
            <a:endParaRPr sz="2400">
              <a:latin typeface="Arial"/>
              <a:cs typeface="Arial"/>
            </a:endParaRPr>
          </a:p>
          <a:p>
            <a:pPr marL="131445">
              <a:lnSpc>
                <a:spcPts val="2690"/>
              </a:lnSpc>
            </a:pPr>
            <a:r>
              <a:rPr sz="2400" dirty="0">
                <a:latin typeface="Arial"/>
                <a:cs typeface="Arial"/>
              </a:rPr>
              <a:t>cada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centro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82723" y="5326379"/>
            <a:ext cx="4691380" cy="872034"/>
          </a:xfrm>
          <a:prstGeom prst="rect">
            <a:avLst/>
          </a:prstGeom>
          <a:ln w="27431">
            <a:solidFill>
              <a:srgbClr val="94A29D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23825" marR="127635" algn="ctr">
              <a:spcBef>
                <a:spcPts val="320"/>
              </a:spcBef>
            </a:pPr>
            <a:r>
              <a:rPr dirty="0">
                <a:latin typeface="Arial"/>
                <a:cs typeface="Arial"/>
              </a:rPr>
              <a:t>La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cumplimentación</a:t>
            </a:r>
            <a:r>
              <a:rPr spc="-6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solicitud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se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podrá </a:t>
            </a:r>
            <a:r>
              <a:rPr spc="-48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realizar en el enlace que habilitará la 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Consejería</a:t>
            </a:r>
            <a:r>
              <a:rPr spc="-6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</a:t>
            </a:r>
            <a:r>
              <a:rPr spc="5" dirty="0">
                <a:latin typeface="Arial"/>
                <a:cs typeface="Arial"/>
              </a:rPr>
              <a:t> Educación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2573020" cy="6858000"/>
          </a:xfrm>
          <a:custGeom>
            <a:avLst/>
            <a:gdLst/>
            <a:ahLst/>
            <a:cxnLst/>
            <a:rect l="l" t="t" r="r" b="b"/>
            <a:pathLst>
              <a:path w="2573020" h="6858000">
                <a:moveTo>
                  <a:pt x="2572512" y="0"/>
                </a:moveTo>
                <a:lnTo>
                  <a:pt x="0" y="0"/>
                </a:lnTo>
                <a:lnTo>
                  <a:pt x="0" y="6858000"/>
                </a:lnTo>
                <a:lnTo>
                  <a:pt x="2572512" y="6858000"/>
                </a:lnTo>
                <a:lnTo>
                  <a:pt x="2572512" y="0"/>
                </a:lnTo>
                <a:close/>
              </a:path>
            </a:pathLst>
          </a:custGeom>
          <a:solidFill>
            <a:srgbClr val="94A29D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1262" y="1452604"/>
            <a:ext cx="2300605" cy="1674817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065" marR="5080" indent="11430">
              <a:spcBef>
                <a:spcPts val="100"/>
              </a:spcBef>
            </a:pPr>
            <a:r>
              <a:rPr sz="3600" b="1" spc="-10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DMIS</a:t>
            </a: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ON  </a:t>
            </a:r>
            <a:r>
              <a:rPr sz="3600" b="1" spc="-25" dirty="0">
                <a:solidFill>
                  <a:srgbClr val="000000"/>
                </a:solidFill>
                <a:latin typeface="Arial"/>
                <a:cs typeface="Arial"/>
              </a:rPr>
              <a:t>ACCESO </a:t>
            </a:r>
            <a:r>
              <a:rPr sz="36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5" dirty="0">
                <a:solidFill>
                  <a:srgbClr val="000000"/>
                </a:solidFill>
                <a:latin typeface="Arial"/>
                <a:cs typeface="Arial"/>
              </a:rPr>
              <a:t>DIRECTO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9550" y="4198748"/>
            <a:ext cx="2265045" cy="888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spcBef>
                <a:spcPts val="105"/>
              </a:spcBef>
            </a:pPr>
            <a:r>
              <a:rPr sz="2800" spc="5" dirty="0" err="1">
                <a:solidFill>
                  <a:srgbClr val="7E5F00"/>
                </a:solidFill>
                <a:latin typeface="Arial"/>
                <a:cs typeface="Arial"/>
              </a:rPr>
              <a:t>Acceso</a:t>
            </a:r>
            <a:r>
              <a:rPr sz="2800" spc="-120" dirty="0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rgbClr val="7E5F00"/>
                </a:solidFill>
                <a:latin typeface="Arial"/>
                <a:cs typeface="Arial"/>
              </a:rPr>
              <a:t>desde</a:t>
            </a:r>
            <a:endParaRPr lang="es-ES" sz="2800" dirty="0">
              <a:solidFill>
                <a:srgbClr val="7E5F00"/>
              </a:solidFill>
              <a:latin typeface="Arial"/>
              <a:cs typeface="Arial"/>
            </a:endParaRPr>
          </a:p>
          <a:p>
            <a:pPr marL="12065" marR="5080" algn="ctr">
              <a:spcBef>
                <a:spcPts val="105"/>
              </a:spcBef>
            </a:pPr>
            <a:r>
              <a:rPr lang="es-ES" sz="2800" dirty="0">
                <a:solidFill>
                  <a:srgbClr val="7E5F00"/>
                </a:solidFill>
                <a:latin typeface="Arial"/>
                <a:cs typeface="Arial"/>
              </a:rPr>
              <a:t>ESO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65167" y="783971"/>
            <a:ext cx="6108700" cy="5655945"/>
            <a:chOff x="2741167" y="783970"/>
            <a:chExt cx="6108700" cy="5655945"/>
          </a:xfrm>
        </p:grpSpPr>
        <p:sp>
          <p:nvSpPr>
            <p:cNvPr id="6" name="object 6"/>
            <p:cNvSpPr/>
            <p:nvPr/>
          </p:nvSpPr>
          <p:spPr>
            <a:xfrm>
              <a:off x="2747517" y="1255750"/>
              <a:ext cx="6096000" cy="466090"/>
            </a:xfrm>
            <a:custGeom>
              <a:avLst/>
              <a:gdLst/>
              <a:ahLst/>
              <a:cxnLst/>
              <a:rect l="l" t="t" r="r" b="b"/>
              <a:pathLst>
                <a:path w="6096000" h="466089">
                  <a:moveTo>
                    <a:pt x="6096000" y="0"/>
                  </a:moveTo>
                  <a:lnTo>
                    <a:pt x="0" y="0"/>
                  </a:lnTo>
                  <a:lnTo>
                    <a:pt x="0" y="465480"/>
                  </a:lnTo>
                  <a:lnTo>
                    <a:pt x="6096000" y="46548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D2CA6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477" y="783970"/>
              <a:ext cx="0" cy="484505"/>
            </a:xfrm>
            <a:custGeom>
              <a:avLst/>
              <a:gdLst/>
              <a:ahLst/>
              <a:cxnLst/>
              <a:rect l="l" t="t" r="r" b="b"/>
              <a:pathLst>
                <a:path h="484505">
                  <a:moveTo>
                    <a:pt x="0" y="0"/>
                  </a:moveTo>
                  <a:lnTo>
                    <a:pt x="0" y="484504"/>
                  </a:lnTo>
                </a:path>
              </a:pathLst>
            </a:custGeom>
            <a:ln w="12700">
              <a:solidFill>
                <a:srgbClr val="D2CA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7518" y="2186787"/>
              <a:ext cx="6096000" cy="3519804"/>
            </a:xfrm>
            <a:custGeom>
              <a:avLst/>
              <a:gdLst/>
              <a:ahLst/>
              <a:cxnLst/>
              <a:rect l="l" t="t" r="r" b="b"/>
              <a:pathLst>
                <a:path w="6096000" h="3519804">
                  <a:moveTo>
                    <a:pt x="6096000" y="3054273"/>
                  </a:moveTo>
                  <a:lnTo>
                    <a:pt x="4632960" y="3054273"/>
                  </a:lnTo>
                  <a:lnTo>
                    <a:pt x="0" y="3054273"/>
                  </a:lnTo>
                  <a:lnTo>
                    <a:pt x="0" y="3519754"/>
                  </a:lnTo>
                  <a:lnTo>
                    <a:pt x="4632960" y="3519754"/>
                  </a:lnTo>
                  <a:lnTo>
                    <a:pt x="6096000" y="3519754"/>
                  </a:lnTo>
                  <a:lnTo>
                    <a:pt x="6096000" y="3054273"/>
                  </a:lnTo>
                  <a:close/>
                </a:path>
                <a:path w="6096000" h="3519804">
                  <a:moveTo>
                    <a:pt x="6096000" y="1861820"/>
                  </a:moveTo>
                  <a:lnTo>
                    <a:pt x="4632960" y="1861820"/>
                  </a:lnTo>
                  <a:lnTo>
                    <a:pt x="0" y="1861820"/>
                  </a:lnTo>
                  <a:lnTo>
                    <a:pt x="0" y="2327300"/>
                  </a:lnTo>
                  <a:lnTo>
                    <a:pt x="4632960" y="2327300"/>
                  </a:lnTo>
                  <a:lnTo>
                    <a:pt x="6096000" y="2327300"/>
                  </a:lnTo>
                  <a:lnTo>
                    <a:pt x="6096000" y="1861820"/>
                  </a:lnTo>
                  <a:close/>
                </a:path>
                <a:path w="6096000" h="3519804">
                  <a:moveTo>
                    <a:pt x="6096000" y="930910"/>
                  </a:moveTo>
                  <a:lnTo>
                    <a:pt x="4632960" y="930910"/>
                  </a:lnTo>
                  <a:lnTo>
                    <a:pt x="0" y="930910"/>
                  </a:lnTo>
                  <a:lnTo>
                    <a:pt x="0" y="1396390"/>
                  </a:lnTo>
                  <a:lnTo>
                    <a:pt x="4632960" y="1396390"/>
                  </a:lnTo>
                  <a:lnTo>
                    <a:pt x="6096000" y="1396390"/>
                  </a:lnTo>
                  <a:lnTo>
                    <a:pt x="6096000" y="930910"/>
                  </a:lnTo>
                  <a:close/>
                </a:path>
                <a:path w="6096000" h="3519804">
                  <a:moveTo>
                    <a:pt x="6096000" y="0"/>
                  </a:moveTo>
                  <a:lnTo>
                    <a:pt x="4632960" y="0"/>
                  </a:lnTo>
                  <a:lnTo>
                    <a:pt x="0" y="0"/>
                  </a:lnTo>
                  <a:lnTo>
                    <a:pt x="0" y="465480"/>
                  </a:lnTo>
                  <a:lnTo>
                    <a:pt x="4632960" y="465480"/>
                  </a:lnTo>
                  <a:lnTo>
                    <a:pt x="6096000" y="46548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D2CA6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80477" y="1714881"/>
              <a:ext cx="0" cy="3998595"/>
            </a:xfrm>
            <a:custGeom>
              <a:avLst/>
              <a:gdLst/>
              <a:ahLst/>
              <a:cxnLst/>
              <a:rect l="l" t="t" r="r" b="b"/>
              <a:pathLst>
                <a:path h="3998595">
                  <a:moveTo>
                    <a:pt x="0" y="0"/>
                  </a:moveTo>
                  <a:lnTo>
                    <a:pt x="0" y="3998010"/>
                  </a:lnTo>
                </a:path>
              </a:pathLst>
            </a:custGeom>
            <a:ln w="12700">
              <a:solidFill>
                <a:srgbClr val="D2CA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1167" y="1255776"/>
              <a:ext cx="6108700" cy="0"/>
            </a:xfrm>
            <a:custGeom>
              <a:avLst/>
              <a:gdLst/>
              <a:ahLst/>
              <a:cxnLst/>
              <a:rect l="l" t="t" r="r" b="b"/>
              <a:pathLst>
                <a:path w="6108700">
                  <a:moveTo>
                    <a:pt x="0" y="0"/>
                  </a:moveTo>
                  <a:lnTo>
                    <a:pt x="6108700" y="0"/>
                  </a:lnTo>
                </a:path>
              </a:pathLst>
            </a:custGeom>
            <a:ln w="25400">
              <a:solidFill>
                <a:srgbClr val="D2CA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41167" y="783970"/>
              <a:ext cx="6108700" cy="5655945"/>
            </a:xfrm>
            <a:custGeom>
              <a:avLst/>
              <a:gdLst/>
              <a:ahLst/>
              <a:cxnLst/>
              <a:rect l="l" t="t" r="r" b="b"/>
              <a:pathLst>
                <a:path w="6108700" h="5655945">
                  <a:moveTo>
                    <a:pt x="0" y="937259"/>
                  </a:moveTo>
                  <a:lnTo>
                    <a:pt x="6108700" y="937259"/>
                  </a:lnTo>
                </a:path>
                <a:path w="6108700" h="5655945">
                  <a:moveTo>
                    <a:pt x="0" y="1402714"/>
                  </a:moveTo>
                  <a:lnTo>
                    <a:pt x="6108700" y="1402714"/>
                  </a:lnTo>
                </a:path>
                <a:path w="6108700" h="5655945">
                  <a:moveTo>
                    <a:pt x="0" y="1868296"/>
                  </a:moveTo>
                  <a:lnTo>
                    <a:pt x="6108700" y="1868296"/>
                  </a:lnTo>
                </a:path>
                <a:path w="6108700" h="5655945">
                  <a:moveTo>
                    <a:pt x="0" y="2333752"/>
                  </a:moveTo>
                  <a:lnTo>
                    <a:pt x="6108700" y="2333752"/>
                  </a:lnTo>
                </a:path>
                <a:path w="6108700" h="5655945">
                  <a:moveTo>
                    <a:pt x="0" y="2799206"/>
                  </a:moveTo>
                  <a:lnTo>
                    <a:pt x="6108700" y="2799206"/>
                  </a:lnTo>
                </a:path>
                <a:path w="6108700" h="5655945">
                  <a:moveTo>
                    <a:pt x="0" y="3264661"/>
                  </a:moveTo>
                  <a:lnTo>
                    <a:pt x="6108700" y="3264661"/>
                  </a:lnTo>
                </a:path>
                <a:path w="6108700" h="5655945">
                  <a:moveTo>
                    <a:pt x="0" y="3730116"/>
                  </a:moveTo>
                  <a:lnTo>
                    <a:pt x="6108700" y="3730116"/>
                  </a:lnTo>
                </a:path>
                <a:path w="6108700" h="5655945">
                  <a:moveTo>
                    <a:pt x="0" y="4457065"/>
                  </a:moveTo>
                  <a:lnTo>
                    <a:pt x="6108700" y="4457065"/>
                  </a:lnTo>
                </a:path>
                <a:path w="6108700" h="5655945">
                  <a:moveTo>
                    <a:pt x="0" y="4922570"/>
                  </a:moveTo>
                  <a:lnTo>
                    <a:pt x="6108700" y="4922570"/>
                  </a:lnTo>
                </a:path>
                <a:path w="6108700" h="5655945">
                  <a:moveTo>
                    <a:pt x="6350" y="0"/>
                  </a:moveTo>
                  <a:lnTo>
                    <a:pt x="6350" y="5655830"/>
                  </a:lnTo>
                </a:path>
                <a:path w="6108700" h="5655945">
                  <a:moveTo>
                    <a:pt x="6102350" y="0"/>
                  </a:moveTo>
                  <a:lnTo>
                    <a:pt x="6102350" y="5655830"/>
                  </a:lnTo>
                </a:path>
                <a:path w="6108700" h="5655945">
                  <a:moveTo>
                    <a:pt x="0" y="6350"/>
                  </a:moveTo>
                  <a:lnTo>
                    <a:pt x="6108700" y="6350"/>
                  </a:lnTo>
                </a:path>
                <a:path w="6108700" h="5655945">
                  <a:moveTo>
                    <a:pt x="0" y="5649480"/>
                  </a:moveTo>
                  <a:lnTo>
                    <a:pt x="6108700" y="5649480"/>
                  </a:lnTo>
                </a:path>
              </a:pathLst>
            </a:custGeom>
            <a:ln w="12700">
              <a:solidFill>
                <a:srgbClr val="D2CA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089397" y="817321"/>
            <a:ext cx="997585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600" b="1" spc="-5" dirty="0">
                <a:latin typeface="Arial"/>
                <a:cs typeface="Arial"/>
              </a:rPr>
              <a:t>CRITERIO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50857" y="817322"/>
            <a:ext cx="9740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P</a:t>
            </a:r>
            <a:r>
              <a:rPr b="1" spc="-10" dirty="0">
                <a:latin typeface="Arial"/>
                <a:cs typeface="Arial"/>
              </a:rPr>
              <a:t>U</a:t>
            </a:r>
            <a:r>
              <a:rPr b="1" spc="-5" dirty="0">
                <a:latin typeface="Arial"/>
                <a:cs typeface="Arial"/>
              </a:rPr>
              <a:t>N</a:t>
            </a:r>
            <a:r>
              <a:rPr b="1" spc="-30" dirty="0">
                <a:latin typeface="Arial"/>
                <a:cs typeface="Arial"/>
              </a:rPr>
              <a:t>T</a:t>
            </a:r>
            <a:r>
              <a:rPr b="1" spc="-15" dirty="0">
                <a:latin typeface="Arial"/>
                <a:cs typeface="Arial"/>
              </a:rPr>
              <a:t>O</a:t>
            </a:r>
            <a:r>
              <a:rPr b="1" dirty="0">
                <a:latin typeface="Arial"/>
                <a:cs typeface="Arial"/>
              </a:rPr>
              <a:t>S</a:t>
            </a:r>
            <a:endParaRPr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93995" y="1283030"/>
            <a:ext cx="3053715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600" b="1" spc="-5" dirty="0">
                <a:latin typeface="Arial"/>
                <a:cs typeface="Arial"/>
              </a:rPr>
              <a:t>Nota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del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expediente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académico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51402" y="1749043"/>
            <a:ext cx="176720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Igual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superior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13570" y="1749043"/>
            <a:ext cx="25209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51401" y="2214752"/>
            <a:ext cx="312293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Igual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 </a:t>
            </a:r>
            <a:r>
              <a:rPr sz="1600" spc="-5" dirty="0">
                <a:latin typeface="Arial"/>
                <a:cs typeface="Arial"/>
              </a:rPr>
              <a:t>superior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8 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menor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que </a:t>
            </a:r>
            <a:r>
              <a:rPr sz="1600" dirty="0"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19666" y="2214752"/>
            <a:ext cx="224154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spc="-130" dirty="0">
                <a:latin typeface="Arial"/>
                <a:cs typeface="Arial"/>
              </a:rPr>
              <a:t>11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51401" y="2680462"/>
            <a:ext cx="312166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Igual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 </a:t>
            </a:r>
            <a:r>
              <a:rPr sz="1600" spc="-5" dirty="0">
                <a:latin typeface="Arial"/>
                <a:cs typeface="Arial"/>
              </a:rPr>
              <a:t>superior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7 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menor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que </a:t>
            </a:r>
            <a:r>
              <a:rPr sz="1600" dirty="0"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13570" y="2680462"/>
            <a:ext cx="25209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51401" y="3146298"/>
            <a:ext cx="312166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Igual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 </a:t>
            </a:r>
            <a:r>
              <a:rPr sz="1600" spc="-5" dirty="0">
                <a:latin typeface="Arial"/>
                <a:cs typeface="Arial"/>
              </a:rPr>
              <a:t>superior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6 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menor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que </a:t>
            </a:r>
            <a:r>
              <a:rPr sz="1600" dirty="0"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568689" y="3146298"/>
            <a:ext cx="13906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dirty="0"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51401" y="3612007"/>
            <a:ext cx="312293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Igual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 </a:t>
            </a:r>
            <a:r>
              <a:rPr sz="1600" spc="-5" dirty="0">
                <a:latin typeface="Arial"/>
                <a:cs typeface="Arial"/>
              </a:rPr>
              <a:t>superior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5 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menor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que </a:t>
            </a:r>
            <a:r>
              <a:rPr sz="1600" dirty="0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568689" y="3612007"/>
            <a:ext cx="13906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dirty="0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51402" y="4542866"/>
            <a:ext cx="4407535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600" b="1" spc="-5" dirty="0">
                <a:latin typeface="Arial"/>
                <a:cs typeface="Arial"/>
              </a:rPr>
              <a:t>Haber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estudiado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centros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de la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Comunidad</a:t>
            </a:r>
            <a:endParaRPr sz="1600">
              <a:latin typeface="Arial"/>
              <a:cs typeface="Arial"/>
            </a:endParaRPr>
          </a:p>
          <a:p>
            <a:pPr marL="12700"/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Madrid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513570" y="4542866"/>
            <a:ext cx="252095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600" spc="-5" dirty="0"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51402" y="5270069"/>
            <a:ext cx="5628005" cy="503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  <a:tabLst>
                <a:tab pos="5229860" algn="l"/>
              </a:tabLst>
            </a:pPr>
            <a:r>
              <a:rPr lang="es-ES" sz="1600" b="1" spc="-5" dirty="0">
                <a:latin typeface="Arial"/>
                <a:cs typeface="Arial"/>
              </a:rPr>
              <a:t>Haber estudiado fuera de C. Madrid	</a:t>
            </a:r>
            <a:r>
              <a:rPr lang="es-ES" sz="1600" spc="-5" dirty="0">
                <a:latin typeface="Arial"/>
                <a:cs typeface="Arial"/>
              </a:rPr>
              <a:t>2</a:t>
            </a:r>
          </a:p>
          <a:p>
            <a:pPr marL="12700">
              <a:spcBef>
                <a:spcPts val="110"/>
              </a:spcBef>
              <a:tabLst>
                <a:tab pos="5229860" algn="l"/>
              </a:tabLst>
            </a:pP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1177" y="191761"/>
            <a:ext cx="4737463" cy="1551707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37160">
              <a:spcBef>
                <a:spcPts val="100"/>
              </a:spcBef>
            </a:pPr>
            <a:r>
              <a:rPr sz="3600" spc="-105" dirty="0">
                <a:solidFill>
                  <a:srgbClr val="381750"/>
                </a:solidFill>
              </a:rPr>
              <a:t>¿</a:t>
            </a:r>
            <a:r>
              <a:rPr sz="3600" spc="-85" dirty="0">
                <a:solidFill>
                  <a:srgbClr val="381750"/>
                </a:solidFill>
              </a:rPr>
              <a:t>Q</a:t>
            </a:r>
            <a:r>
              <a:rPr sz="3600" spc="-100" dirty="0">
                <a:solidFill>
                  <a:srgbClr val="381750"/>
                </a:solidFill>
              </a:rPr>
              <a:t>u</a:t>
            </a:r>
            <a:r>
              <a:rPr sz="3600" dirty="0">
                <a:solidFill>
                  <a:srgbClr val="381750"/>
                </a:solidFill>
              </a:rPr>
              <a:t>é</a:t>
            </a:r>
            <a:r>
              <a:rPr sz="3600" spc="-245" dirty="0">
                <a:solidFill>
                  <a:srgbClr val="381750"/>
                </a:solidFill>
              </a:rPr>
              <a:t> </a:t>
            </a:r>
            <a:r>
              <a:rPr sz="3600" spc="-105" dirty="0">
                <a:solidFill>
                  <a:srgbClr val="381750"/>
                </a:solidFill>
              </a:rPr>
              <a:t>o</a:t>
            </a:r>
            <a:r>
              <a:rPr sz="3600" spc="-130" dirty="0">
                <a:solidFill>
                  <a:srgbClr val="381750"/>
                </a:solidFill>
              </a:rPr>
              <a:t>f</a:t>
            </a:r>
            <a:r>
              <a:rPr sz="3600" spc="-90" dirty="0">
                <a:solidFill>
                  <a:srgbClr val="381750"/>
                </a:solidFill>
              </a:rPr>
              <a:t>e</a:t>
            </a:r>
            <a:r>
              <a:rPr sz="3600" spc="-20" dirty="0">
                <a:solidFill>
                  <a:srgbClr val="381750"/>
                </a:solidFill>
              </a:rPr>
              <a:t>r</a:t>
            </a:r>
            <a:r>
              <a:rPr sz="3600" spc="-110" dirty="0">
                <a:solidFill>
                  <a:srgbClr val="381750"/>
                </a:solidFill>
              </a:rPr>
              <a:t>t</a:t>
            </a:r>
            <a:r>
              <a:rPr sz="3600" dirty="0">
                <a:solidFill>
                  <a:srgbClr val="381750"/>
                </a:solidFill>
              </a:rPr>
              <a:t>a</a:t>
            </a:r>
            <a:r>
              <a:rPr sz="3600" spc="-210" dirty="0">
                <a:solidFill>
                  <a:srgbClr val="381750"/>
                </a:solidFill>
              </a:rPr>
              <a:t> </a:t>
            </a:r>
            <a:r>
              <a:rPr sz="3600" spc="-105" dirty="0">
                <a:solidFill>
                  <a:srgbClr val="381750"/>
                </a:solidFill>
              </a:rPr>
              <a:t>h</a:t>
            </a:r>
            <a:r>
              <a:rPr sz="3600" spc="-175" dirty="0">
                <a:solidFill>
                  <a:srgbClr val="381750"/>
                </a:solidFill>
              </a:rPr>
              <a:t>a</a:t>
            </a:r>
            <a:r>
              <a:rPr sz="3600" spc="-105" dirty="0">
                <a:solidFill>
                  <a:srgbClr val="381750"/>
                </a:solidFill>
              </a:rPr>
              <a:t>y</a:t>
            </a:r>
            <a:r>
              <a:rPr sz="3600" dirty="0">
                <a:solidFill>
                  <a:srgbClr val="381750"/>
                </a:solidFill>
              </a:rPr>
              <a:t>?</a:t>
            </a:r>
            <a:br>
              <a:rPr lang="es-ES" sz="3600" dirty="0">
                <a:solidFill>
                  <a:srgbClr val="381750"/>
                </a:solidFill>
              </a:rPr>
            </a:br>
            <a:r>
              <a:rPr lang="es-ES" sz="3600" dirty="0">
                <a:solidFill>
                  <a:srgbClr val="381750"/>
                </a:solidFill>
              </a:rPr>
              <a:t>Familias profesionales</a:t>
            </a:r>
            <a:br>
              <a:rPr lang="es-ES" sz="2800" dirty="0">
                <a:solidFill>
                  <a:srgbClr val="381750"/>
                </a:solidFill>
              </a:rPr>
            </a:br>
            <a:r>
              <a:rPr lang="es-ES" sz="2800" dirty="0">
                <a:solidFill>
                  <a:srgbClr val="381750"/>
                </a:solidFill>
              </a:rPr>
              <a:t>www.todofp.es</a:t>
            </a:r>
            <a:endParaRPr sz="28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45108"/>
              </p:ext>
            </p:extLst>
          </p:nvPr>
        </p:nvGraphicFramePr>
        <p:xfrm>
          <a:off x="1870347" y="1964786"/>
          <a:ext cx="3657600" cy="4893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8982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OFERTA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12700">
                      <a:solidFill>
                        <a:srgbClr val="94A29D"/>
                      </a:solidFill>
                      <a:prstDash val="solid"/>
                    </a:lnT>
                    <a:lnB w="28575">
                      <a:solidFill>
                        <a:srgbClr val="94A2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9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r>
                        <a:rPr sz="1600" spc="-7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Físicas</a:t>
                      </a:r>
                      <a:r>
                        <a:rPr sz="1600" spc="-3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2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deportivas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28575" cap="flat" cmpd="sng" algn="ctr">
                      <a:solidFill>
                        <a:srgbClr val="94A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7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Administración</a:t>
                      </a:r>
                      <a:r>
                        <a:rPr sz="1600" spc="-6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1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Gestión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B w="12700">
                      <a:solidFill>
                        <a:srgbClr val="94A2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7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Agraria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12700" cap="flat" cmpd="sng" algn="ctr">
                      <a:solidFill>
                        <a:srgbClr val="94A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2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Artes</a:t>
                      </a:r>
                      <a:r>
                        <a:rPr sz="1600" spc="-7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Gráficas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B w="12700">
                      <a:solidFill>
                        <a:srgbClr val="94A2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Comercio</a:t>
                      </a:r>
                      <a:r>
                        <a:rPr sz="1600" spc="-6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2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Márketing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12700" cap="flat" cmpd="sng" algn="ctr">
                      <a:solidFill>
                        <a:srgbClr val="94A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4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Edificación</a:t>
                      </a:r>
                      <a:r>
                        <a:rPr sz="1600" spc="-8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1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Obra</a:t>
                      </a:r>
                      <a:r>
                        <a:rPr sz="1600" spc="-1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Civil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B w="12700">
                      <a:solidFill>
                        <a:srgbClr val="94A2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Electricidad</a:t>
                      </a:r>
                      <a:r>
                        <a:rPr sz="1600" spc="-9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Electrónica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12700" cap="flat" cmpd="sng" algn="ctr">
                      <a:solidFill>
                        <a:srgbClr val="94A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983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1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nerg</a:t>
                      </a:r>
                      <a:r>
                        <a:rPr sz="1600" spc="-1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í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a y</a:t>
                      </a:r>
                      <a:r>
                        <a:rPr sz="1600" spc="-1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1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gu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B w="12700">
                      <a:solidFill>
                        <a:srgbClr val="94A2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2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Fabricación</a:t>
                      </a:r>
                      <a:r>
                        <a:rPr sz="1600" spc="-8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Mecánica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12700" cap="flat" cmpd="sng" algn="ctr">
                      <a:solidFill>
                        <a:srgbClr val="94A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59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Hostelería</a:t>
                      </a:r>
                      <a:r>
                        <a:rPr sz="1600" spc="-4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4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Turismo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B w="12700">
                      <a:solidFill>
                        <a:srgbClr val="94A2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93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Maderas,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Muebles</a:t>
                      </a:r>
                      <a:r>
                        <a:rPr sz="1600" spc="-1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1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Corcho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12700" cap="flat" cmpd="sng" algn="ctr">
                      <a:solidFill>
                        <a:srgbClr val="94A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4A29D"/>
                      </a:solidFill>
                      <a:prstDash val="solid"/>
                    </a:lnB>
                    <a:solidFill>
                      <a:srgbClr val="E9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071755"/>
              </p:ext>
            </p:extLst>
          </p:nvPr>
        </p:nvGraphicFramePr>
        <p:xfrm>
          <a:off x="6339840" y="1964786"/>
          <a:ext cx="3657600" cy="4894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815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OFERTA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12700">
                      <a:solidFill>
                        <a:srgbClr val="94A29D"/>
                      </a:solidFill>
                      <a:prstDash val="solid"/>
                    </a:lnT>
                    <a:lnB w="28575">
                      <a:solidFill>
                        <a:srgbClr val="94A2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943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Imagen</a:t>
                      </a:r>
                      <a:r>
                        <a:rPr sz="1600" spc="-7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Personal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28575" cap="flat" cmpd="sng" algn="ctr">
                      <a:solidFill>
                        <a:srgbClr val="94A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942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Imagen</a:t>
                      </a:r>
                      <a:r>
                        <a:rPr sz="1600" spc="-7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3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sonido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B w="12700">
                      <a:solidFill>
                        <a:srgbClr val="94A2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95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Industrias</a:t>
                      </a:r>
                      <a:r>
                        <a:rPr sz="1600" spc="-7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alimentarias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12700" cap="flat" cmpd="sng" algn="ctr">
                      <a:solidFill>
                        <a:srgbClr val="94A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9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Informática</a:t>
                      </a:r>
                      <a:r>
                        <a:rPr sz="1600" spc="-6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Comunicaciones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B w="12700">
                      <a:solidFill>
                        <a:srgbClr val="94A2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9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Instalación</a:t>
                      </a:r>
                      <a:r>
                        <a:rPr sz="1600" spc="-8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2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mantenimiento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12700" cap="flat" cmpd="sng" algn="ctr">
                      <a:solidFill>
                        <a:srgbClr val="94A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09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Química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B w="12700">
                      <a:solidFill>
                        <a:srgbClr val="94A2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586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Sanidad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12700" cap="flat" cmpd="sng" algn="ctr">
                      <a:solidFill>
                        <a:srgbClr val="94A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Servicios</a:t>
                      </a:r>
                      <a:r>
                        <a:rPr sz="1600" spc="-3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Socioculturales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600" spc="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6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2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600" spc="-4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Comunidad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B w="12700">
                      <a:solidFill>
                        <a:srgbClr val="94A2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319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-3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Textil,</a:t>
                      </a:r>
                      <a:r>
                        <a:rPr sz="1600" spc="-2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confección</a:t>
                      </a:r>
                      <a:r>
                        <a:rPr sz="1600" spc="-9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2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piel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12700" cap="flat" cmpd="sng" algn="ctr">
                      <a:solidFill>
                        <a:srgbClr val="94A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0097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1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Transporte</a:t>
                      </a:r>
                      <a:r>
                        <a:rPr sz="1600" spc="-2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1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mantenimiento</a:t>
                      </a:r>
                      <a:r>
                        <a:rPr sz="1600" spc="-7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de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vehículos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B w="12700">
                      <a:solidFill>
                        <a:srgbClr val="94A2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9BCC5-BFA9-4BCB-B604-AD3BB605C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60161">
            <a:off x="705394" y="908177"/>
            <a:ext cx="10363200" cy="1143000"/>
          </a:xfrm>
        </p:spPr>
        <p:txBody>
          <a:bodyPr>
            <a:normAutofit/>
          </a:bodyPr>
          <a:lstStyle/>
          <a:p>
            <a:r>
              <a:rPr lang="es-ES" b="1" i="1" dirty="0">
                <a:solidFill>
                  <a:schemeClr val="accent2">
                    <a:lumMod val="75000"/>
                  </a:schemeClr>
                </a:solidFill>
              </a:rPr>
              <a:t>Muchas gracias por su atención</a:t>
            </a:r>
            <a:r>
              <a:rPr lang="es-ES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FB02D4-BDBA-4AF0-A0E9-7A0C05067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16" y="4865665"/>
            <a:ext cx="4005924" cy="1336054"/>
          </a:xfrm>
        </p:spPr>
        <p:txBody>
          <a:bodyPr>
            <a:normAutofit fontScale="92500" lnSpcReduction="20000"/>
          </a:bodyPr>
          <a:lstStyle/>
          <a:p>
            <a:r>
              <a:rPr lang="es-ES" sz="1800" b="1" dirty="0">
                <a:solidFill>
                  <a:srgbClr val="002060"/>
                </a:solidFill>
              </a:rPr>
              <a:t>EQUIPO DIRECTIVO.</a:t>
            </a:r>
          </a:p>
          <a:p>
            <a:r>
              <a:rPr lang="es-ES" sz="1800" b="1" dirty="0">
                <a:solidFill>
                  <a:srgbClr val="002060"/>
                </a:solidFill>
              </a:rPr>
              <a:t>DEPARTAMENTO DE ORIENTACIÓN.</a:t>
            </a:r>
          </a:p>
          <a:p>
            <a:r>
              <a:rPr lang="es-ES" sz="1800" b="1" dirty="0">
                <a:solidFill>
                  <a:srgbClr val="002060"/>
                </a:solidFill>
              </a:rPr>
              <a:t>Estamos a su disposición por TEAMS o EDUCAMOS.</a:t>
            </a:r>
          </a:p>
          <a:p>
            <a:endParaRPr lang="es-ES" sz="1800" b="1" dirty="0">
              <a:solidFill>
                <a:srgbClr val="002060"/>
              </a:solidFill>
            </a:endParaRPr>
          </a:p>
        </p:txBody>
      </p:sp>
      <p:pic>
        <p:nvPicPr>
          <p:cNvPr id="4" name="Imagen 3" descr="Imagen que contiene flor, tabla, firmar, sostener&#10;&#10;Descripción generada automáticamente">
            <a:extLst>
              <a:ext uri="{FF2B5EF4-FFF2-40B4-BE49-F238E27FC236}">
                <a16:creationId xmlns:a16="http://schemas.microsoft.com/office/drawing/2014/main" id="{083583AF-FC1B-4433-94FE-9EDD16A03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080000">
            <a:off x="9527886" y="3036956"/>
            <a:ext cx="2604313" cy="347241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EA4534B-ED85-4B90-97F1-C231BFF5B36F}"/>
              </a:ext>
            </a:extLst>
          </p:cNvPr>
          <p:cNvSpPr txBox="1">
            <a:spLocks/>
          </p:cNvSpPr>
          <p:nvPr/>
        </p:nvSpPr>
        <p:spPr>
          <a:xfrm>
            <a:off x="3805498" y="4962612"/>
            <a:ext cx="6172503" cy="1142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5588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id="{9F087103-DCE3-40ED-B4FB-1F1EEE8FD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33" y="2760973"/>
            <a:ext cx="5799329" cy="1753735"/>
          </a:xfrm>
          <a:prstGeom prst="rect">
            <a:avLst/>
          </a:prstGeom>
        </p:spPr>
      </p:pic>
      <p:pic>
        <p:nvPicPr>
          <p:cNvPr id="8" name="Imagen 7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8BBA4454-79A4-482E-9A7B-815E4073B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48" y="562701"/>
            <a:ext cx="1533229" cy="16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79200"/>
      </p:ext>
    </p:ext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985633" y="879923"/>
            <a:ext cx="10363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5333" dirty="0">
                <a:latin typeface="Amatic SC"/>
                <a:ea typeface="Amatic SC"/>
                <a:cs typeface="Amatic SC"/>
                <a:sym typeface="Amatic SC"/>
              </a:rPr>
              <a:t>Características propias</a:t>
            </a:r>
            <a:endParaRPr sz="5333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5333" dirty="0">
                <a:latin typeface="Amatic SC"/>
                <a:ea typeface="Amatic SC"/>
                <a:cs typeface="Amatic SC"/>
                <a:sym typeface="Amatic SC"/>
              </a:rPr>
              <a:t>del alumno</a:t>
            </a:r>
            <a:endParaRPr sz="5333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985633" y="3301300"/>
            <a:ext cx="28920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factores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cognitivos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8264833" y="3296267"/>
            <a:ext cx="30840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factores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socio-emocionales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4554000" y="5212600"/>
            <a:ext cx="30840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factores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fisio-neurológicos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83" name="Shape 83"/>
          <p:cNvCxnSpPr/>
          <p:nvPr/>
        </p:nvCxnSpPr>
        <p:spPr>
          <a:xfrm>
            <a:off x="3358633" y="3809267"/>
            <a:ext cx="1587200" cy="2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" name="Shape 84"/>
          <p:cNvCxnSpPr/>
          <p:nvPr/>
        </p:nvCxnSpPr>
        <p:spPr>
          <a:xfrm rot="10800000">
            <a:off x="7255467" y="3811300"/>
            <a:ext cx="1638400" cy="2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5" name="Shape 85"/>
          <p:cNvCxnSpPr>
            <a:stCxn id="82" idx="0"/>
          </p:cNvCxnSpPr>
          <p:nvPr/>
        </p:nvCxnSpPr>
        <p:spPr>
          <a:xfrm rot="10800000">
            <a:off x="6095600" y="4692600"/>
            <a:ext cx="400" cy="52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6" name="Shape 86" descr="estudian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348" y="2752400"/>
            <a:ext cx="1838616" cy="1838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DBF9907-5640-4B3B-B6DB-0A9F5EA32BF5}"/>
              </a:ext>
            </a:extLst>
          </p:cNvPr>
          <p:cNvSpPr/>
          <p:nvPr/>
        </p:nvSpPr>
        <p:spPr>
          <a:xfrm>
            <a:off x="310633" y="228744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s-ES" sz="4400" b="1" dirty="0"/>
              <a:t>¿¿¿Q</a:t>
            </a:r>
            <a:r>
              <a:rPr lang="es-ES" sz="4400" b="1" dirty="0">
                <a:latin typeface="Amatic SC"/>
                <a:ea typeface="Amatic SC"/>
                <a:cs typeface="Amatic SC"/>
                <a:sym typeface="Amatic SC"/>
              </a:rPr>
              <a:t>ué factores </a:t>
            </a:r>
            <a:r>
              <a:rPr lang="es-ES" sz="4400" b="1" dirty="0"/>
              <a:t>influyen</a:t>
            </a:r>
          </a:p>
          <a:p>
            <a:pPr>
              <a:spcBef>
                <a:spcPts val="0"/>
              </a:spcBef>
            </a:pPr>
            <a:r>
              <a:rPr lang="es-ES" sz="4400" b="1" dirty="0"/>
              <a:t>en el aprendizaje???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-1034788" y="401689"/>
            <a:ext cx="10363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_tradnl" dirty="0"/>
              <a:t>¿Q</a:t>
            </a:r>
            <a:r>
              <a:rPr lang="es" dirty="0">
                <a:latin typeface="Amatic SC"/>
                <a:ea typeface="Amatic SC"/>
                <a:cs typeface="Amatic SC"/>
                <a:sym typeface="Amatic SC"/>
              </a:rPr>
              <a:t>u</a:t>
            </a:r>
            <a:r>
              <a:rPr lang="es-ES_tradnl" dirty="0">
                <a:latin typeface="Amatic SC"/>
                <a:ea typeface="Amatic SC"/>
                <a:cs typeface="Amatic SC"/>
                <a:sym typeface="Amatic SC"/>
              </a:rPr>
              <a:t>é</a:t>
            </a:r>
            <a:r>
              <a:rPr lang="es" dirty="0">
                <a:latin typeface="Amatic SC"/>
                <a:ea typeface="Amatic SC"/>
                <a:cs typeface="Amatic SC"/>
                <a:sym typeface="Amatic SC"/>
              </a:rPr>
              <a:t> hace </a:t>
            </a:r>
            <a:r>
              <a:rPr lang="es-ES_tradnl" dirty="0">
                <a:latin typeface="Amatic SC"/>
                <a:ea typeface="Amatic SC"/>
                <a:cs typeface="Amatic SC"/>
                <a:sym typeface="Amatic SC"/>
              </a:rPr>
              <a:t>H</a:t>
            </a:r>
            <a:r>
              <a:rPr lang="es" dirty="0">
                <a:latin typeface="Amatic SC"/>
                <a:ea typeface="Amatic SC"/>
                <a:cs typeface="Amatic SC"/>
                <a:sym typeface="Amatic SC"/>
              </a:rPr>
              <a:t>abilmind?</a:t>
            </a:r>
            <a:endParaRPr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1859900" y="1541700"/>
            <a:ext cx="48224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9600">
                <a:latin typeface="Impact"/>
                <a:ea typeface="Impact"/>
                <a:cs typeface="Impact"/>
                <a:sym typeface="Impact"/>
              </a:rPr>
              <a:t>MIDE</a:t>
            </a:r>
            <a:r>
              <a:rPr lang="es" sz="12800">
                <a:latin typeface="Impact"/>
                <a:ea typeface="Impact"/>
                <a:cs typeface="Impact"/>
                <a:sym typeface="Impact"/>
              </a:rPr>
              <a:t> </a:t>
            </a:r>
            <a:endParaRPr sz="12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08757" y="4263967"/>
            <a:ext cx="8063264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_tradnl" sz="3733" dirty="0">
                <a:latin typeface="Amatic SC"/>
                <a:ea typeface="Amatic SC"/>
                <a:cs typeface="Amatic SC"/>
                <a:sym typeface="Amatic SC"/>
              </a:rPr>
              <a:t>Habilmind analiza todos los factores que influyen en el aprendizaje y sugiere acciones de mejora individuales y de grupo</a:t>
            </a:r>
            <a:endParaRPr sz="3733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6" name="Shape 66" descr="pregunt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8955" y="623900"/>
            <a:ext cx="558133" cy="55813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1859900" y="3268900"/>
            <a:ext cx="48224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>
                <a:latin typeface="Impact"/>
                <a:ea typeface="Impact"/>
                <a:cs typeface="Impact"/>
                <a:sym typeface="Impact"/>
              </a:rPr>
              <a:t>Y RECOMIENDA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7801267" y="5908300"/>
            <a:ext cx="3871600" cy="77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4800" b="1">
                <a:latin typeface="Amatic SC"/>
                <a:ea typeface="Amatic SC"/>
                <a:cs typeface="Amatic SC"/>
                <a:sym typeface="Amatic SC"/>
              </a:rPr>
              <a:t>100% online</a:t>
            </a:r>
            <a:endParaRPr sz="48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" name="Imagen 8" descr="Captura de pantalla 2018-09-11 a la(s) 12.45.1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1"/>
          <a:stretch/>
        </p:blipFill>
        <p:spPr>
          <a:xfrm>
            <a:off x="8129213" y="4314768"/>
            <a:ext cx="3442055" cy="1569065"/>
          </a:xfrm>
          <a:prstGeom prst="rect">
            <a:avLst/>
          </a:prstGeom>
        </p:spPr>
      </p:pic>
      <p:pic>
        <p:nvPicPr>
          <p:cNvPr id="11" name="Imagen 10" descr="Captura de pantalla 2018-09-11 a la(s) 12.45.1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40"/>
          <a:stretch/>
        </p:blipFill>
        <p:spPr>
          <a:xfrm>
            <a:off x="8500740" y="2193034"/>
            <a:ext cx="2732229" cy="15690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914400" y="1037405"/>
            <a:ext cx="10363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5333" dirty="0">
                <a:latin typeface="Amatic SC"/>
                <a:ea typeface="Amatic SC"/>
                <a:cs typeface="Amatic SC"/>
                <a:sym typeface="Amatic SC"/>
              </a:rPr>
              <a:t>Las familias, el ocio y el entorno </a:t>
            </a:r>
            <a:endParaRPr sz="5333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9" name="Shape 99" descr="mad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3234" y="2828648"/>
            <a:ext cx="1916300" cy="191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 descr="padr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7467" y="2853233"/>
            <a:ext cx="1867100" cy="18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entorn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2451" y="4871732"/>
            <a:ext cx="1867100" cy="1867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985633" y="879923"/>
            <a:ext cx="10363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5333" dirty="0">
                <a:latin typeface="Amatic SC"/>
                <a:ea typeface="Amatic SC"/>
                <a:cs typeface="Amatic SC"/>
                <a:sym typeface="Amatic SC"/>
              </a:rPr>
              <a:t>Habilmind mide y genera</a:t>
            </a:r>
            <a:endParaRPr sz="5333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5333" dirty="0">
                <a:latin typeface="Amatic SC"/>
                <a:ea typeface="Amatic SC"/>
                <a:cs typeface="Amatic SC"/>
                <a:sym typeface="Amatic SC"/>
              </a:rPr>
              <a:t>informes y recomendaciones</a:t>
            </a:r>
            <a:endParaRPr sz="5333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7533800" y="2639933"/>
            <a:ext cx="28920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" sz="2667">
                <a:latin typeface="Amatic SC"/>
                <a:ea typeface="Amatic SC"/>
                <a:cs typeface="Amatic SC"/>
                <a:sym typeface="Amatic SC"/>
              </a:rPr>
              <a:t>Orientadores</a:t>
            </a:r>
            <a:endParaRPr sz="2667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7533800" y="3366333"/>
            <a:ext cx="28920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" sz="2667">
                <a:latin typeface="Amatic SC"/>
                <a:ea typeface="Amatic SC"/>
                <a:cs typeface="Amatic SC"/>
                <a:sym typeface="Amatic SC"/>
              </a:rPr>
              <a:t>Equipo directivo</a:t>
            </a:r>
            <a:endParaRPr sz="2667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7533800" y="4119033"/>
            <a:ext cx="1689200" cy="71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" sz="2667">
                <a:latin typeface="Amatic SC"/>
                <a:ea typeface="Amatic SC"/>
                <a:cs typeface="Amatic SC"/>
                <a:sym typeface="Amatic SC"/>
              </a:rPr>
              <a:t>Docentes</a:t>
            </a:r>
            <a:endParaRPr sz="2667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0" name="Shape 110" descr="infor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9033" y="3600800"/>
            <a:ext cx="1315283" cy="131528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7533800" y="4848467"/>
            <a:ext cx="1689200" cy="71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" sz="2667">
                <a:latin typeface="Amatic SC"/>
                <a:ea typeface="Amatic SC"/>
                <a:cs typeface="Amatic SC"/>
                <a:sym typeface="Amatic SC"/>
              </a:rPr>
              <a:t>Alumnos</a:t>
            </a:r>
            <a:endParaRPr sz="2667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7597900" y="5652367"/>
            <a:ext cx="3084000" cy="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Padres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3" name="Shape 113" descr="estudian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20367" y="4981426"/>
            <a:ext cx="442333" cy="44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 descr="profesora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23000" y="4207153"/>
            <a:ext cx="486600" cy="4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padr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25413" y="5777935"/>
            <a:ext cx="486600" cy="4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madr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50580" y="5777935"/>
            <a:ext cx="486600" cy="4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director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40532" y="3504580"/>
            <a:ext cx="442333" cy="44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 descr="orientador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698199" y="2776858"/>
            <a:ext cx="442333" cy="44233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subTitle" idx="1"/>
          </p:nvPr>
        </p:nvSpPr>
        <p:spPr>
          <a:xfrm>
            <a:off x="889700" y="3643937"/>
            <a:ext cx="3871600" cy="62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_tradnl" sz="3200" b="1" dirty="0">
                <a:latin typeface="Amatic SC"/>
                <a:ea typeface="Amatic SC"/>
                <a:cs typeface="Amatic SC"/>
                <a:sym typeface="Amatic SC"/>
              </a:rPr>
              <a:t>P</a:t>
            </a:r>
            <a:r>
              <a:rPr lang="es" sz="3200" b="1" dirty="0">
                <a:latin typeface="Amatic SC"/>
                <a:ea typeface="Amatic SC"/>
                <a:cs typeface="Amatic SC"/>
                <a:sym typeface="Amatic SC"/>
              </a:rPr>
              <a:t>anel de </a:t>
            </a:r>
            <a:endParaRPr sz="3200" b="1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3200" b="1" dirty="0">
                <a:latin typeface="Amatic SC"/>
                <a:ea typeface="Amatic SC"/>
                <a:cs typeface="Amatic SC"/>
                <a:sym typeface="Amatic SC"/>
              </a:rPr>
              <a:t>control</a:t>
            </a:r>
            <a:endParaRPr sz="32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121" name="Shape 121"/>
          <p:cNvCxnSpPr>
            <a:stCxn id="110" idx="3"/>
            <a:endCxn id="107" idx="1"/>
          </p:cNvCxnSpPr>
          <p:nvPr/>
        </p:nvCxnSpPr>
        <p:spPr>
          <a:xfrm rot="10800000" flipH="1">
            <a:off x="5264316" y="3163241"/>
            <a:ext cx="2269600" cy="109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" name="Shape 122"/>
          <p:cNvCxnSpPr>
            <a:stCxn id="110" idx="3"/>
            <a:endCxn id="108" idx="1"/>
          </p:cNvCxnSpPr>
          <p:nvPr/>
        </p:nvCxnSpPr>
        <p:spPr>
          <a:xfrm rot="10800000" flipH="1">
            <a:off x="5264316" y="3889641"/>
            <a:ext cx="2269600" cy="36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3" name="Shape 123"/>
          <p:cNvCxnSpPr>
            <a:stCxn id="110" idx="3"/>
            <a:endCxn id="109" idx="1"/>
          </p:cNvCxnSpPr>
          <p:nvPr/>
        </p:nvCxnSpPr>
        <p:spPr>
          <a:xfrm>
            <a:off x="5264316" y="4258441"/>
            <a:ext cx="2269600" cy="21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" name="Shape 124"/>
          <p:cNvCxnSpPr>
            <a:stCxn id="110" idx="3"/>
            <a:endCxn id="111" idx="1"/>
          </p:cNvCxnSpPr>
          <p:nvPr/>
        </p:nvCxnSpPr>
        <p:spPr>
          <a:xfrm>
            <a:off x="5264316" y="4258441"/>
            <a:ext cx="2269600" cy="94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5" name="Shape 125"/>
          <p:cNvCxnSpPr>
            <a:stCxn id="110" idx="3"/>
            <a:endCxn id="112" idx="1"/>
          </p:cNvCxnSpPr>
          <p:nvPr/>
        </p:nvCxnSpPr>
        <p:spPr>
          <a:xfrm>
            <a:off x="5264316" y="4258441"/>
            <a:ext cx="2333600" cy="182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2403</TotalTime>
  <Words>3235</Words>
  <Application>Microsoft Office PowerPoint</Application>
  <PresentationFormat>Panorámica</PresentationFormat>
  <Paragraphs>553</Paragraphs>
  <Slides>57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57</vt:i4>
      </vt:variant>
    </vt:vector>
  </HeadingPairs>
  <TitlesOfParts>
    <vt:vector size="79" baseType="lpstr">
      <vt:lpstr>Amatic SC</vt:lpstr>
      <vt:lpstr>AmaticSC-Bold</vt:lpstr>
      <vt:lpstr>AmaticSC-Regular</vt:lpstr>
      <vt:lpstr>Arial</vt:lpstr>
      <vt:lpstr>Arial Black</vt:lpstr>
      <vt:lpstr>Arial Narrow</vt:lpstr>
      <vt:lpstr>ArialMT</vt:lpstr>
      <vt:lpstr>Calibri</vt:lpstr>
      <vt:lpstr>Courier New</vt:lpstr>
      <vt:lpstr>Franklin Gothic Medium</vt:lpstr>
      <vt:lpstr>Gill Sans MT</vt:lpstr>
      <vt:lpstr>Helvetica</vt:lpstr>
      <vt:lpstr>Impact</vt:lpstr>
      <vt:lpstr>Segoe UI Symbol</vt:lpstr>
      <vt:lpstr>Symbol</vt:lpstr>
      <vt:lpstr>Tahoma</vt:lpstr>
      <vt:lpstr>Times New Roman</vt:lpstr>
      <vt:lpstr>Trebuchet MS</vt:lpstr>
      <vt:lpstr>Verdana</vt:lpstr>
      <vt:lpstr>Wingdings</vt:lpstr>
      <vt:lpstr>Berlín</vt:lpstr>
      <vt:lpstr>Diseño predeterminado</vt:lpstr>
      <vt:lpstr>   Reunión de padres 4º ESO. Departamento de Orientación.</vt:lpstr>
      <vt:lpstr>Funciones del Departamento de Orientación</vt:lpstr>
      <vt:lpstr>Realizar evaluaciones psicopedagógica a todos los alumnos, informes y dictámenes a los alumnos de Necesidades Educativas especiales. </vt:lpstr>
      <vt:lpstr>PLATAFORMA HABILMIND</vt:lpstr>
      <vt:lpstr>¿Qué es el aprendizaje?</vt:lpstr>
      <vt:lpstr>Características propias del alumno</vt:lpstr>
      <vt:lpstr>¿Qué hace Habilmind?</vt:lpstr>
      <vt:lpstr>Las familias, el ocio y el entorno </vt:lpstr>
      <vt:lpstr>Habilmind mide y genera informes y recomendaciones</vt:lpstr>
      <vt:lpstr>¿Cómo entrar en Habilmind? Entrar en un navegador de Internet Escribir en el navegador: “jesusnazareno.habil.tv”</vt:lpstr>
      <vt:lpstr>Escribir el usuario y la contraseña personal. (se enviaran por plataforma educamos a cada familia)</vt:lpstr>
      <vt:lpstr>Ya estamos dentro de Habilmind.</vt:lpstr>
      <vt:lpstr>Ya estamos dentro de Habilmind.</vt:lpstr>
      <vt:lpstr>Ya estamos dentro de Habilmind.</vt:lpstr>
      <vt:lpstr>Ya estamos dentro de Habilmind.</vt:lpstr>
      <vt:lpstr>EDINT (del creador de BADyG e IGF, Carlos Yuste)</vt:lpstr>
      <vt:lpstr>¿QUÉ EVALÚA EDINT? </vt:lpstr>
      <vt:lpstr>1. Analogías Verbales (RV)</vt:lpstr>
      <vt:lpstr>2. Series Numéricas (RN)</vt:lpstr>
      <vt:lpstr>3.PROBLEMAS NUMÉRICOS (Nn)</vt:lpstr>
      <vt:lpstr>4. Matrices lógicas(RE)</vt:lpstr>
      <vt:lpstr>5. Completar oraciones, cierre de sentido, comprensión verbal (Vv) </vt:lpstr>
      <vt:lpstr>6.Giros y Encajes de Figuras (Ee)</vt:lpstr>
      <vt:lpstr>RAPIDEZ (RA) Y EFICACIA (EF)  </vt:lpstr>
      <vt:lpstr>Screening de Bienestar emocional</vt:lpstr>
      <vt:lpstr>Orientación Profesional</vt:lpstr>
      <vt:lpstr>¿Y si tengo dudas…? Contactar con el Departamento de Orientación. </vt:lpstr>
      <vt:lpstr>Presentación de PowerPoint</vt:lpstr>
      <vt:lpstr> ¿Qué quiero ser?</vt:lpstr>
      <vt:lpstr>¿Qué se me da bien?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Estructura de la Prueba</vt:lpstr>
      <vt:lpstr>Calificación de la prueba de acceso Universidad</vt:lpstr>
      <vt:lpstr>Nota de admisión – Fase voluntaria</vt:lpstr>
      <vt:lpstr>Nota de admisión – Fase voluntaria</vt:lpstr>
      <vt:lpstr>Presentación de PowerPoint</vt:lpstr>
      <vt:lpstr>Ejemplo: </vt:lpstr>
      <vt:lpstr>1º BACHILLERATO</vt:lpstr>
      <vt:lpstr>2º BACHILLERATO </vt:lpstr>
      <vt:lpstr>Presentación de PowerPoint</vt:lpstr>
      <vt:lpstr>Formación Profesional ¿Qué es?</vt:lpstr>
      <vt:lpstr>¿Qué finalidad tiene?</vt:lpstr>
      <vt:lpstr>¿Cómo se estructura?</vt:lpstr>
      <vt:lpstr>¿Cuánto duran?</vt:lpstr>
      <vt:lpstr>¿Dónde se imparten?</vt:lpstr>
      <vt:lpstr>¿Cuándo se solicita la plaza en los</vt:lpstr>
      <vt:lpstr>Solicitud de Admisión</vt:lpstr>
      <vt:lpstr>ADMISION  ACCESO  DIRECTO</vt:lpstr>
      <vt:lpstr>¿Qué oferta hay? Familias profesionales www.todofp.es</vt:lpstr>
      <vt:lpstr>Muchas gracias por su atención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Reunión de padres. 2º bachillerato Departamento de Orientación.</dc:title>
  <dc:creator>Beatriz González-Barcia Horcajada</dc:creator>
  <cp:lastModifiedBy>Beatriz González-Barcia Horcajada</cp:lastModifiedBy>
  <cp:revision>5</cp:revision>
  <dcterms:created xsi:type="dcterms:W3CDTF">2021-01-22T12:18:57Z</dcterms:created>
  <dcterms:modified xsi:type="dcterms:W3CDTF">2021-06-01T12:25:00Z</dcterms:modified>
</cp:coreProperties>
</file>