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9"/>
  </p:notesMasterIdLst>
  <p:sldIdLst>
    <p:sldId id="256" r:id="rId2"/>
    <p:sldId id="309" r:id="rId3"/>
    <p:sldId id="310" r:id="rId4"/>
    <p:sldId id="260" r:id="rId5"/>
    <p:sldId id="259" r:id="rId6"/>
    <p:sldId id="263" r:id="rId7"/>
    <p:sldId id="261" r:id="rId8"/>
    <p:sldId id="265" r:id="rId9"/>
    <p:sldId id="293" r:id="rId10"/>
    <p:sldId id="294" r:id="rId11"/>
    <p:sldId id="296" r:id="rId12"/>
    <p:sldId id="295" r:id="rId13"/>
    <p:sldId id="297" r:id="rId14"/>
    <p:sldId id="300" r:id="rId15"/>
    <p:sldId id="291" r:id="rId16"/>
    <p:sldId id="298" r:id="rId17"/>
    <p:sldId id="299" r:id="rId18"/>
    <p:sldId id="301" r:id="rId19"/>
    <p:sldId id="302" r:id="rId20"/>
    <p:sldId id="304" r:id="rId21"/>
    <p:sldId id="305" r:id="rId22"/>
    <p:sldId id="306" r:id="rId23"/>
    <p:sldId id="307" r:id="rId24"/>
    <p:sldId id="267" r:id="rId25"/>
    <p:sldId id="315" r:id="rId26"/>
    <p:sldId id="308" r:id="rId27"/>
    <p:sldId id="407" r:id="rId28"/>
    <p:sldId id="285" r:id="rId29"/>
    <p:sldId id="410" r:id="rId30"/>
    <p:sldId id="408" r:id="rId31"/>
    <p:sldId id="270" r:id="rId32"/>
    <p:sldId id="411" r:id="rId33"/>
    <p:sldId id="286" r:id="rId34"/>
    <p:sldId id="412" r:id="rId35"/>
    <p:sldId id="292" r:id="rId36"/>
    <p:sldId id="413" r:id="rId37"/>
    <p:sldId id="414" r:id="rId38"/>
    <p:sldId id="415" r:id="rId39"/>
    <p:sldId id="416" r:id="rId40"/>
    <p:sldId id="417" r:id="rId41"/>
    <p:sldId id="418" r:id="rId42"/>
    <p:sldId id="282" r:id="rId43"/>
    <p:sldId id="316" r:id="rId44"/>
    <p:sldId id="317" r:id="rId45"/>
    <p:sldId id="288" r:id="rId46"/>
    <p:sldId id="419" r:id="rId47"/>
    <p:sldId id="40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65E4DD-2608-4B05-B10B-81C370BB8EE4}" v="51" dt="2021-06-02T13:51:40.924"/>
  </p1510:revLst>
</p1510:revInfo>
</file>

<file path=ppt/tableStyles.xml><?xml version="1.0" encoding="utf-8"?>
<a:tblStyleLst xmlns:a="http://schemas.openxmlformats.org/drawingml/2006/main" def="{5C22544A-7EE6-4342-B048-85BDC9FD1C3A}">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660"/>
  </p:normalViewPr>
  <p:slideViewPr>
    <p:cSldViewPr snapToGrid="0">
      <p:cViewPr varScale="1">
        <p:scale>
          <a:sx n="73" d="100"/>
          <a:sy n="73" d="100"/>
        </p:scale>
        <p:origin x="152" y="56"/>
      </p:cViewPr>
      <p:guideLst/>
    </p:cSldViewPr>
  </p:slideViewPr>
  <p:notesTextViewPr>
    <p:cViewPr>
      <p:scale>
        <a:sx n="1" d="1"/>
        <a:sy n="1" d="1"/>
      </p:scale>
      <p:origin x="0" y="0"/>
    </p:cViewPr>
  </p:notesTextViewPr>
  <p:sorterViewPr>
    <p:cViewPr varScale="1">
      <p:scale>
        <a:sx n="100" d="100"/>
        <a:sy n="100" d="100"/>
      </p:scale>
      <p:origin x="0" y="-11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z González-Barcia Horcajada" userId="6f72d2db-dd5b-4d6d-9ea5-ab51dd14515e" providerId="ADAL" clId="{63D8EB9C-AD5D-45B6-BF94-E9CAB5F17A72}"/>
    <pc:docChg chg="undo custSel addSld delSld modSld sldOrd modMainMaster">
      <pc:chgData name="Beatriz González-Barcia Horcajada" userId="6f72d2db-dd5b-4d6d-9ea5-ab51dd14515e" providerId="ADAL" clId="{63D8EB9C-AD5D-45B6-BF94-E9CAB5F17A72}" dt="2021-05-07T12:05:17.401" v="335" actId="1076"/>
      <pc:docMkLst>
        <pc:docMk/>
      </pc:docMkLst>
      <pc:sldChg chg="modSp mod">
        <pc:chgData name="Beatriz González-Barcia Horcajada" userId="6f72d2db-dd5b-4d6d-9ea5-ab51dd14515e" providerId="ADAL" clId="{63D8EB9C-AD5D-45B6-BF94-E9CAB5F17A72}" dt="2021-05-05T08:16:54.315" v="47" actId="20577"/>
        <pc:sldMkLst>
          <pc:docMk/>
          <pc:sldMk cId="573042494" sldId="256"/>
        </pc:sldMkLst>
        <pc:spChg chg="mod">
          <ac:chgData name="Beatriz González-Barcia Horcajada" userId="6f72d2db-dd5b-4d6d-9ea5-ab51dd14515e" providerId="ADAL" clId="{63D8EB9C-AD5D-45B6-BF94-E9CAB5F17A72}" dt="2021-05-05T08:16:44.059" v="30" actId="20577"/>
          <ac:spMkLst>
            <pc:docMk/>
            <pc:sldMk cId="573042494" sldId="256"/>
            <ac:spMk id="2" creationId="{6C128ED5-A4EF-43C0-961B-6C2CF8D86993}"/>
          </ac:spMkLst>
        </pc:spChg>
        <pc:spChg chg="mod">
          <ac:chgData name="Beatriz González-Barcia Horcajada" userId="6f72d2db-dd5b-4d6d-9ea5-ab51dd14515e" providerId="ADAL" clId="{63D8EB9C-AD5D-45B6-BF94-E9CAB5F17A72}" dt="2021-05-05T08:16:54.315" v="47" actId="20577"/>
          <ac:spMkLst>
            <pc:docMk/>
            <pc:sldMk cId="573042494" sldId="256"/>
            <ac:spMk id="3" creationId="{C5520D69-3625-48A2-AB35-5A134ACD8778}"/>
          </ac:spMkLst>
        </pc:spChg>
      </pc:sldChg>
      <pc:sldChg chg="setBg">
        <pc:chgData name="Beatriz González-Barcia Horcajada" userId="6f72d2db-dd5b-4d6d-9ea5-ab51dd14515e" providerId="ADAL" clId="{63D8EB9C-AD5D-45B6-BF94-E9CAB5F17A72}" dt="2021-05-05T08:44:03.789" v="204"/>
        <pc:sldMkLst>
          <pc:docMk/>
          <pc:sldMk cId="0" sldId="260"/>
        </pc:sldMkLst>
      </pc:sldChg>
      <pc:sldChg chg="modSp add mod">
        <pc:chgData name="Beatriz González-Barcia Horcajada" userId="6f72d2db-dd5b-4d6d-9ea5-ab51dd14515e" providerId="ADAL" clId="{63D8EB9C-AD5D-45B6-BF94-E9CAB5F17A72}" dt="2021-05-05T08:45:57.288" v="259" actId="14100"/>
        <pc:sldMkLst>
          <pc:docMk/>
          <pc:sldMk cId="0" sldId="262"/>
        </pc:sldMkLst>
        <pc:grpChg chg="mod">
          <ac:chgData name="Beatriz González-Barcia Horcajada" userId="6f72d2db-dd5b-4d6d-9ea5-ab51dd14515e" providerId="ADAL" clId="{63D8EB9C-AD5D-45B6-BF94-E9CAB5F17A72}" dt="2021-05-05T08:45:57.288" v="259" actId="14100"/>
          <ac:grpSpMkLst>
            <pc:docMk/>
            <pc:sldMk cId="0" sldId="262"/>
            <ac:grpSpMk id="7" creationId="{00000000-0000-0000-0000-000000000000}"/>
          </ac:grpSpMkLst>
        </pc:grpChg>
      </pc:sldChg>
      <pc:sldChg chg="ord">
        <pc:chgData name="Beatriz González-Barcia Horcajada" userId="6f72d2db-dd5b-4d6d-9ea5-ab51dd14515e" providerId="ADAL" clId="{63D8EB9C-AD5D-45B6-BF94-E9CAB5F17A72}" dt="2021-05-07T12:00:16.636" v="290"/>
        <pc:sldMkLst>
          <pc:docMk/>
          <pc:sldMk cId="1614824792" sldId="267"/>
        </pc:sldMkLst>
      </pc:sldChg>
      <pc:sldChg chg="modTransition">
        <pc:chgData name="Beatriz González-Barcia Horcajada" userId="6f72d2db-dd5b-4d6d-9ea5-ab51dd14515e" providerId="ADAL" clId="{63D8EB9C-AD5D-45B6-BF94-E9CAB5F17A72}" dt="2021-05-05T08:17:42.310" v="48"/>
        <pc:sldMkLst>
          <pc:docMk/>
          <pc:sldMk cId="2886405213" sldId="271"/>
        </pc:sldMkLst>
      </pc:sldChg>
      <pc:sldChg chg="setBg">
        <pc:chgData name="Beatriz González-Barcia Horcajada" userId="6f72d2db-dd5b-4d6d-9ea5-ab51dd14515e" providerId="ADAL" clId="{63D8EB9C-AD5D-45B6-BF94-E9CAB5F17A72}" dt="2021-05-05T08:44:03.789" v="204"/>
        <pc:sldMkLst>
          <pc:docMk/>
          <pc:sldMk cId="4161982676" sldId="295"/>
        </pc:sldMkLst>
      </pc:sldChg>
      <pc:sldChg chg="setBg">
        <pc:chgData name="Beatriz González-Barcia Horcajada" userId="6f72d2db-dd5b-4d6d-9ea5-ab51dd14515e" providerId="ADAL" clId="{63D8EB9C-AD5D-45B6-BF94-E9CAB5F17A72}" dt="2021-05-05T08:44:03.789" v="204"/>
        <pc:sldMkLst>
          <pc:docMk/>
          <pc:sldMk cId="893117869" sldId="296"/>
        </pc:sldMkLst>
      </pc:sldChg>
      <pc:sldChg chg="setBg">
        <pc:chgData name="Beatriz González-Barcia Horcajada" userId="6f72d2db-dd5b-4d6d-9ea5-ab51dd14515e" providerId="ADAL" clId="{63D8EB9C-AD5D-45B6-BF94-E9CAB5F17A72}" dt="2021-05-05T08:44:03.789" v="204"/>
        <pc:sldMkLst>
          <pc:docMk/>
          <pc:sldMk cId="2296482222" sldId="297"/>
        </pc:sldMkLst>
      </pc:sldChg>
      <pc:sldChg chg="setBg">
        <pc:chgData name="Beatriz González-Barcia Horcajada" userId="6f72d2db-dd5b-4d6d-9ea5-ab51dd14515e" providerId="ADAL" clId="{63D8EB9C-AD5D-45B6-BF94-E9CAB5F17A72}" dt="2021-05-05T08:44:03.789" v="204"/>
        <pc:sldMkLst>
          <pc:docMk/>
          <pc:sldMk cId="829151868" sldId="298"/>
        </pc:sldMkLst>
      </pc:sldChg>
      <pc:sldChg chg="addSp delSp modSp mod setBg">
        <pc:chgData name="Beatriz González-Barcia Horcajada" userId="6f72d2db-dd5b-4d6d-9ea5-ab51dd14515e" providerId="ADAL" clId="{63D8EB9C-AD5D-45B6-BF94-E9CAB5F17A72}" dt="2021-05-07T11:50:13.555" v="262" actId="26606"/>
        <pc:sldMkLst>
          <pc:docMk/>
          <pc:sldMk cId="3691856779" sldId="299"/>
        </pc:sldMkLst>
        <pc:spChg chg="mod">
          <ac:chgData name="Beatriz González-Barcia Horcajada" userId="6f72d2db-dd5b-4d6d-9ea5-ab51dd14515e" providerId="ADAL" clId="{63D8EB9C-AD5D-45B6-BF94-E9CAB5F17A72}" dt="2021-05-07T11:50:13.555" v="262" actId="26606"/>
          <ac:spMkLst>
            <pc:docMk/>
            <pc:sldMk cId="3691856779" sldId="299"/>
            <ac:spMk id="2" creationId="{47FDFFD2-3A3D-4700-9C94-999B991F84D2}"/>
          </ac:spMkLst>
        </pc:spChg>
        <pc:spChg chg="mod">
          <ac:chgData name="Beatriz González-Barcia Horcajada" userId="6f72d2db-dd5b-4d6d-9ea5-ab51dd14515e" providerId="ADAL" clId="{63D8EB9C-AD5D-45B6-BF94-E9CAB5F17A72}" dt="2021-05-07T11:50:13.555" v="262" actId="26606"/>
          <ac:spMkLst>
            <pc:docMk/>
            <pc:sldMk cId="3691856779" sldId="299"/>
            <ac:spMk id="9" creationId="{0B5FF2EA-D243-4F78-A207-57F90B5CDEDA}"/>
          </ac:spMkLst>
        </pc:spChg>
        <pc:spChg chg="del">
          <ac:chgData name="Beatriz González-Barcia Horcajada" userId="6f72d2db-dd5b-4d6d-9ea5-ab51dd14515e" providerId="ADAL" clId="{63D8EB9C-AD5D-45B6-BF94-E9CAB5F17A72}" dt="2021-05-07T11:50:13.555" v="262" actId="26606"/>
          <ac:spMkLst>
            <pc:docMk/>
            <pc:sldMk cId="3691856779" sldId="299"/>
            <ac:spMk id="21" creationId="{4AB69011-4C4F-4A3D-89F4-12684247ACE9}"/>
          </ac:spMkLst>
        </pc:spChg>
        <pc:spChg chg="del">
          <ac:chgData name="Beatriz González-Barcia Horcajada" userId="6f72d2db-dd5b-4d6d-9ea5-ab51dd14515e" providerId="ADAL" clId="{63D8EB9C-AD5D-45B6-BF94-E9CAB5F17A72}" dt="2021-05-07T11:50:13.555" v="262" actId="26606"/>
          <ac:spMkLst>
            <pc:docMk/>
            <pc:sldMk cId="3691856779" sldId="299"/>
            <ac:spMk id="25" creationId="{49CBBE2A-2397-4277-BABF-B4F0F9ED006A}"/>
          </ac:spMkLst>
        </pc:spChg>
        <pc:spChg chg="del">
          <ac:chgData name="Beatriz González-Barcia Horcajada" userId="6f72d2db-dd5b-4d6d-9ea5-ab51dd14515e" providerId="ADAL" clId="{63D8EB9C-AD5D-45B6-BF94-E9CAB5F17A72}" dt="2021-05-07T11:50:13.555" v="262" actId="26606"/>
          <ac:spMkLst>
            <pc:docMk/>
            <pc:sldMk cId="3691856779" sldId="299"/>
            <ac:spMk id="27" creationId="{928220EF-17E2-4A4B-A78D-782A00DCB878}"/>
          </ac:spMkLst>
        </pc:spChg>
        <pc:spChg chg="del">
          <ac:chgData name="Beatriz González-Barcia Horcajada" userId="6f72d2db-dd5b-4d6d-9ea5-ab51dd14515e" providerId="ADAL" clId="{63D8EB9C-AD5D-45B6-BF94-E9CAB5F17A72}" dt="2021-05-07T11:50:13.555" v="262" actId="26606"/>
          <ac:spMkLst>
            <pc:docMk/>
            <pc:sldMk cId="3691856779" sldId="299"/>
            <ac:spMk id="31" creationId="{52327C65-34C5-43DB-9906-19F95E3E6CF8}"/>
          </ac:spMkLst>
        </pc:spChg>
        <pc:spChg chg="add">
          <ac:chgData name="Beatriz González-Barcia Horcajada" userId="6f72d2db-dd5b-4d6d-9ea5-ab51dd14515e" providerId="ADAL" clId="{63D8EB9C-AD5D-45B6-BF94-E9CAB5F17A72}" dt="2021-05-07T11:50:13.555" v="262" actId="26606"/>
          <ac:spMkLst>
            <pc:docMk/>
            <pc:sldMk cId="3691856779" sldId="299"/>
            <ac:spMk id="36" creationId="{767EE22B-9FA5-4FAC-9662-D2F9C706E03F}"/>
          </ac:spMkLst>
        </pc:spChg>
        <pc:spChg chg="add">
          <ac:chgData name="Beatriz González-Barcia Horcajada" userId="6f72d2db-dd5b-4d6d-9ea5-ab51dd14515e" providerId="ADAL" clId="{63D8EB9C-AD5D-45B6-BF94-E9CAB5F17A72}" dt="2021-05-07T11:50:13.555" v="262" actId="26606"/>
          <ac:spMkLst>
            <pc:docMk/>
            <pc:sldMk cId="3691856779" sldId="299"/>
            <ac:spMk id="40" creationId="{1C46C271-4C9C-47FC-A552-BE6A80B66E40}"/>
          </ac:spMkLst>
        </pc:spChg>
        <pc:spChg chg="add">
          <ac:chgData name="Beatriz González-Barcia Horcajada" userId="6f72d2db-dd5b-4d6d-9ea5-ab51dd14515e" providerId="ADAL" clId="{63D8EB9C-AD5D-45B6-BF94-E9CAB5F17A72}" dt="2021-05-07T11:50:13.555" v="262" actId="26606"/>
          <ac:spMkLst>
            <pc:docMk/>
            <pc:sldMk cId="3691856779" sldId="299"/>
            <ac:spMk id="42" creationId="{468546B5-3A43-4E90-B43D-914113B1524F}"/>
          </ac:spMkLst>
        </pc:spChg>
        <pc:picChg chg="add mod">
          <ac:chgData name="Beatriz González-Barcia Horcajada" userId="6f72d2db-dd5b-4d6d-9ea5-ab51dd14515e" providerId="ADAL" clId="{63D8EB9C-AD5D-45B6-BF94-E9CAB5F17A72}" dt="2021-05-07T11:50:13.555" v="262" actId="26606"/>
          <ac:picMkLst>
            <pc:docMk/>
            <pc:sldMk cId="3691856779" sldId="299"/>
            <ac:picMk id="3" creationId="{BD43DB4F-3E38-4F68-AE9E-A8DFABF60C23}"/>
          </ac:picMkLst>
        </pc:picChg>
        <pc:picChg chg="del">
          <ac:chgData name="Beatriz González-Barcia Horcajada" userId="6f72d2db-dd5b-4d6d-9ea5-ab51dd14515e" providerId="ADAL" clId="{63D8EB9C-AD5D-45B6-BF94-E9CAB5F17A72}" dt="2021-05-07T11:50:06.467" v="260" actId="478"/>
          <ac:picMkLst>
            <pc:docMk/>
            <pc:sldMk cId="3691856779" sldId="299"/>
            <ac:picMk id="13" creationId="{6E7A9864-CC37-4A61-834D-307C466895CB}"/>
          </ac:picMkLst>
        </pc:picChg>
        <pc:picChg chg="del">
          <ac:chgData name="Beatriz González-Barcia Horcajada" userId="6f72d2db-dd5b-4d6d-9ea5-ab51dd14515e" providerId="ADAL" clId="{63D8EB9C-AD5D-45B6-BF94-E9CAB5F17A72}" dt="2021-05-07T11:50:13.555" v="262" actId="26606"/>
          <ac:picMkLst>
            <pc:docMk/>
            <pc:sldMk cId="3691856779" sldId="299"/>
            <ac:picMk id="23" creationId="{0D7B04F2-E023-4AA1-917E-8B37BCB49677}"/>
          </ac:picMkLst>
        </pc:picChg>
        <pc:picChg chg="del">
          <ac:chgData name="Beatriz González-Barcia Horcajada" userId="6f72d2db-dd5b-4d6d-9ea5-ab51dd14515e" providerId="ADAL" clId="{63D8EB9C-AD5D-45B6-BF94-E9CAB5F17A72}" dt="2021-05-07T11:50:13.555" v="262" actId="26606"/>
          <ac:picMkLst>
            <pc:docMk/>
            <pc:sldMk cId="3691856779" sldId="299"/>
            <ac:picMk id="29" creationId="{7D93EE99-97F4-455F-8AFC-5119B1B4ED4D}"/>
          </ac:picMkLst>
        </pc:picChg>
        <pc:picChg chg="add">
          <ac:chgData name="Beatriz González-Barcia Horcajada" userId="6f72d2db-dd5b-4d6d-9ea5-ab51dd14515e" providerId="ADAL" clId="{63D8EB9C-AD5D-45B6-BF94-E9CAB5F17A72}" dt="2021-05-07T11:50:13.555" v="262" actId="26606"/>
          <ac:picMkLst>
            <pc:docMk/>
            <pc:sldMk cId="3691856779" sldId="299"/>
            <ac:picMk id="38" creationId="{23AFE330-1515-493C-9BAD-A215440CC580}"/>
          </ac:picMkLst>
        </pc:picChg>
        <pc:picChg chg="add">
          <ac:chgData name="Beatriz González-Barcia Horcajada" userId="6f72d2db-dd5b-4d6d-9ea5-ab51dd14515e" providerId="ADAL" clId="{63D8EB9C-AD5D-45B6-BF94-E9CAB5F17A72}" dt="2021-05-07T11:50:13.555" v="262" actId="26606"/>
          <ac:picMkLst>
            <pc:docMk/>
            <pc:sldMk cId="3691856779" sldId="299"/>
            <ac:picMk id="44" creationId="{3358FCD0-2FAE-4728-A479-6CF4DAA31A99}"/>
          </ac:picMkLst>
        </pc:picChg>
      </pc:sldChg>
      <pc:sldChg chg="setBg">
        <pc:chgData name="Beatriz González-Barcia Horcajada" userId="6f72d2db-dd5b-4d6d-9ea5-ab51dd14515e" providerId="ADAL" clId="{63D8EB9C-AD5D-45B6-BF94-E9CAB5F17A72}" dt="2021-05-05T08:44:03.789" v="204"/>
        <pc:sldMkLst>
          <pc:docMk/>
          <pc:sldMk cId="307528326" sldId="300"/>
        </pc:sldMkLst>
      </pc:sldChg>
      <pc:sldChg chg="setBg">
        <pc:chgData name="Beatriz González-Barcia Horcajada" userId="6f72d2db-dd5b-4d6d-9ea5-ab51dd14515e" providerId="ADAL" clId="{63D8EB9C-AD5D-45B6-BF94-E9CAB5F17A72}" dt="2021-05-05T08:44:03.789" v="204"/>
        <pc:sldMkLst>
          <pc:docMk/>
          <pc:sldMk cId="4094073491" sldId="301"/>
        </pc:sldMkLst>
      </pc:sldChg>
      <pc:sldChg chg="addSp delSp modSp mod setBg">
        <pc:chgData name="Beatriz González-Barcia Horcajada" userId="6f72d2db-dd5b-4d6d-9ea5-ab51dd14515e" providerId="ADAL" clId="{63D8EB9C-AD5D-45B6-BF94-E9CAB5F17A72}" dt="2021-05-07T11:58:55.960" v="285" actId="14100"/>
        <pc:sldMkLst>
          <pc:docMk/>
          <pc:sldMk cId="1025187744" sldId="302"/>
        </pc:sldMkLst>
        <pc:spChg chg="mod">
          <ac:chgData name="Beatriz González-Barcia Horcajada" userId="6f72d2db-dd5b-4d6d-9ea5-ab51dd14515e" providerId="ADAL" clId="{63D8EB9C-AD5D-45B6-BF94-E9CAB5F17A72}" dt="2021-05-07T11:58:25.410" v="277" actId="26606"/>
          <ac:spMkLst>
            <pc:docMk/>
            <pc:sldMk cId="1025187744" sldId="302"/>
            <ac:spMk id="2" creationId="{D1E3F804-8D5C-49C2-A0E4-BBD71C24D78A}"/>
          </ac:spMkLst>
        </pc:spChg>
        <pc:spChg chg="del">
          <ac:chgData name="Beatriz González-Barcia Horcajada" userId="6f72d2db-dd5b-4d6d-9ea5-ab51dd14515e" providerId="ADAL" clId="{63D8EB9C-AD5D-45B6-BF94-E9CAB5F17A72}" dt="2021-05-07T11:58:25.410" v="277" actId="26606"/>
          <ac:spMkLst>
            <pc:docMk/>
            <pc:sldMk cId="1025187744" sldId="302"/>
            <ac:spMk id="70" creationId="{6F220A40-4B18-420B-95D0-FE08147D061B}"/>
          </ac:spMkLst>
        </pc:spChg>
        <pc:spChg chg="del">
          <ac:chgData name="Beatriz González-Barcia Horcajada" userId="6f72d2db-dd5b-4d6d-9ea5-ab51dd14515e" providerId="ADAL" clId="{63D8EB9C-AD5D-45B6-BF94-E9CAB5F17A72}" dt="2021-05-07T11:58:25.410" v="277" actId="26606"/>
          <ac:spMkLst>
            <pc:docMk/>
            <pc:sldMk cId="1025187744" sldId="302"/>
            <ac:spMk id="72" creationId="{7D09F9FB-7397-4B6E-88E4-AD0749C1C375}"/>
          </ac:spMkLst>
        </pc:spChg>
        <pc:spChg chg="del">
          <ac:chgData name="Beatriz González-Barcia Horcajada" userId="6f72d2db-dd5b-4d6d-9ea5-ab51dd14515e" providerId="ADAL" clId="{63D8EB9C-AD5D-45B6-BF94-E9CAB5F17A72}" dt="2021-05-07T11:58:25.410" v="277" actId="26606"/>
          <ac:spMkLst>
            <pc:docMk/>
            <pc:sldMk cId="1025187744" sldId="302"/>
            <ac:spMk id="73" creationId="{B59C2762-8840-40B6-9A31-43E08C87E70A}"/>
          </ac:spMkLst>
        </pc:spChg>
        <pc:spChg chg="del">
          <ac:chgData name="Beatriz González-Barcia Horcajada" userId="6f72d2db-dd5b-4d6d-9ea5-ab51dd14515e" providerId="ADAL" clId="{63D8EB9C-AD5D-45B6-BF94-E9CAB5F17A72}" dt="2021-05-07T11:58:25.410" v="277" actId="26606"/>
          <ac:spMkLst>
            <pc:docMk/>
            <pc:sldMk cId="1025187744" sldId="302"/>
            <ac:spMk id="75" creationId="{186EB63A-BAD8-44C1-8D44-73BE908A1D7D}"/>
          </ac:spMkLst>
        </pc:spChg>
        <pc:spChg chg="add">
          <ac:chgData name="Beatriz González-Barcia Horcajada" userId="6f72d2db-dd5b-4d6d-9ea5-ab51dd14515e" providerId="ADAL" clId="{63D8EB9C-AD5D-45B6-BF94-E9CAB5F17A72}" dt="2021-05-07T11:58:25.410" v="277" actId="26606"/>
          <ac:spMkLst>
            <pc:docMk/>
            <pc:sldMk cId="1025187744" sldId="302"/>
            <ac:spMk id="80" creationId="{4AB69011-4C4F-4A3D-89F4-12684247ACE9}"/>
          </ac:spMkLst>
        </pc:spChg>
        <pc:spChg chg="add">
          <ac:chgData name="Beatriz González-Barcia Horcajada" userId="6f72d2db-dd5b-4d6d-9ea5-ab51dd14515e" providerId="ADAL" clId="{63D8EB9C-AD5D-45B6-BF94-E9CAB5F17A72}" dt="2021-05-07T11:58:25.410" v="277" actId="26606"/>
          <ac:spMkLst>
            <pc:docMk/>
            <pc:sldMk cId="1025187744" sldId="302"/>
            <ac:spMk id="84" creationId="{49CBBE2A-2397-4277-BABF-B4F0F9ED006A}"/>
          </ac:spMkLst>
        </pc:spChg>
        <pc:spChg chg="add">
          <ac:chgData name="Beatriz González-Barcia Horcajada" userId="6f72d2db-dd5b-4d6d-9ea5-ab51dd14515e" providerId="ADAL" clId="{63D8EB9C-AD5D-45B6-BF94-E9CAB5F17A72}" dt="2021-05-07T11:58:25.410" v="277" actId="26606"/>
          <ac:spMkLst>
            <pc:docMk/>
            <pc:sldMk cId="1025187744" sldId="302"/>
            <ac:spMk id="86" creationId="{928220EF-17E2-4A4B-A78D-782A00DCB878}"/>
          </ac:spMkLst>
        </pc:spChg>
        <pc:spChg chg="add">
          <ac:chgData name="Beatriz González-Barcia Horcajada" userId="6f72d2db-dd5b-4d6d-9ea5-ab51dd14515e" providerId="ADAL" clId="{63D8EB9C-AD5D-45B6-BF94-E9CAB5F17A72}" dt="2021-05-07T11:58:25.410" v="277" actId="26606"/>
          <ac:spMkLst>
            <pc:docMk/>
            <pc:sldMk cId="1025187744" sldId="302"/>
            <ac:spMk id="90" creationId="{52327C65-34C5-43DB-9906-19F95E3E6CF8}"/>
          </ac:spMkLst>
        </pc:spChg>
        <pc:graphicFrameChg chg="mod ord modGraphic">
          <ac:chgData name="Beatriz González-Barcia Horcajada" userId="6f72d2db-dd5b-4d6d-9ea5-ab51dd14515e" providerId="ADAL" clId="{63D8EB9C-AD5D-45B6-BF94-E9CAB5F17A72}" dt="2021-05-07T11:58:55.960" v="285" actId="14100"/>
          <ac:graphicFrameMkLst>
            <pc:docMk/>
            <pc:sldMk cId="1025187744" sldId="302"/>
            <ac:graphicFrameMk id="5" creationId="{DB0DF623-3A4D-432C-9578-2A40DC40B163}"/>
          </ac:graphicFrameMkLst>
        </pc:graphicFrameChg>
        <pc:picChg chg="add mod">
          <ac:chgData name="Beatriz González-Barcia Horcajada" userId="6f72d2db-dd5b-4d6d-9ea5-ab51dd14515e" providerId="ADAL" clId="{63D8EB9C-AD5D-45B6-BF94-E9CAB5F17A72}" dt="2021-05-07T11:58:25.410" v="277" actId="26606"/>
          <ac:picMkLst>
            <pc:docMk/>
            <pc:sldMk cId="1025187744" sldId="302"/>
            <ac:picMk id="3" creationId="{DB61F25E-1800-4101-8309-FAABD485CC13}"/>
          </ac:picMkLst>
        </pc:picChg>
        <pc:picChg chg="del">
          <ac:chgData name="Beatriz González-Barcia Horcajada" userId="6f72d2db-dd5b-4d6d-9ea5-ab51dd14515e" providerId="ADAL" clId="{63D8EB9C-AD5D-45B6-BF94-E9CAB5F17A72}" dt="2021-05-07T11:58:20.201" v="275" actId="478"/>
          <ac:picMkLst>
            <pc:docMk/>
            <pc:sldMk cId="1025187744" sldId="302"/>
            <ac:picMk id="11" creationId="{60A706E1-BD7D-4345-8892-B4C8E5BFC23D}"/>
          </ac:picMkLst>
        </pc:picChg>
        <pc:picChg chg="del">
          <ac:chgData name="Beatriz González-Barcia Horcajada" userId="6f72d2db-dd5b-4d6d-9ea5-ab51dd14515e" providerId="ADAL" clId="{63D8EB9C-AD5D-45B6-BF94-E9CAB5F17A72}" dt="2021-05-07T11:58:25.410" v="277" actId="26606"/>
          <ac:picMkLst>
            <pc:docMk/>
            <pc:sldMk cId="1025187744" sldId="302"/>
            <ac:picMk id="71" creationId="{12A558B5-FAB6-4B49-A2BC-116B5A7A8291}"/>
          </ac:picMkLst>
        </pc:picChg>
        <pc:picChg chg="del">
          <ac:chgData name="Beatriz González-Barcia Horcajada" userId="6f72d2db-dd5b-4d6d-9ea5-ab51dd14515e" providerId="ADAL" clId="{63D8EB9C-AD5D-45B6-BF94-E9CAB5F17A72}" dt="2021-05-07T11:58:25.410" v="277" actId="26606"/>
          <ac:picMkLst>
            <pc:docMk/>
            <pc:sldMk cId="1025187744" sldId="302"/>
            <ac:picMk id="74" creationId="{4F4A7334-645F-4132-929A-EA1A55ACE107}"/>
          </ac:picMkLst>
        </pc:picChg>
        <pc:picChg chg="add">
          <ac:chgData name="Beatriz González-Barcia Horcajada" userId="6f72d2db-dd5b-4d6d-9ea5-ab51dd14515e" providerId="ADAL" clId="{63D8EB9C-AD5D-45B6-BF94-E9CAB5F17A72}" dt="2021-05-07T11:58:25.410" v="277" actId="26606"/>
          <ac:picMkLst>
            <pc:docMk/>
            <pc:sldMk cId="1025187744" sldId="302"/>
            <ac:picMk id="82" creationId="{0D7B04F2-E023-4AA1-917E-8B37BCB49677}"/>
          </ac:picMkLst>
        </pc:picChg>
        <pc:picChg chg="add">
          <ac:chgData name="Beatriz González-Barcia Horcajada" userId="6f72d2db-dd5b-4d6d-9ea5-ab51dd14515e" providerId="ADAL" clId="{63D8EB9C-AD5D-45B6-BF94-E9CAB5F17A72}" dt="2021-05-07T11:58:25.410" v="277" actId="26606"/>
          <ac:picMkLst>
            <pc:docMk/>
            <pc:sldMk cId="1025187744" sldId="302"/>
            <ac:picMk id="88" creationId="{7D93EE99-97F4-455F-8AFC-5119B1B4ED4D}"/>
          </ac:picMkLst>
        </pc:picChg>
      </pc:sldChg>
      <pc:sldChg chg="addSp delSp modSp mod setBg">
        <pc:chgData name="Beatriz González-Barcia Horcajada" userId="6f72d2db-dd5b-4d6d-9ea5-ab51dd14515e" providerId="ADAL" clId="{63D8EB9C-AD5D-45B6-BF94-E9CAB5F17A72}" dt="2021-05-07T11:56:05.404" v="271" actId="20577"/>
        <pc:sldMkLst>
          <pc:docMk/>
          <pc:sldMk cId="3409674211" sldId="304"/>
        </pc:sldMkLst>
        <pc:spChg chg="del">
          <ac:chgData name="Beatriz González-Barcia Horcajada" userId="6f72d2db-dd5b-4d6d-9ea5-ab51dd14515e" providerId="ADAL" clId="{63D8EB9C-AD5D-45B6-BF94-E9CAB5F17A72}" dt="2021-05-07T11:55:33.368" v="265" actId="26606"/>
          <ac:spMkLst>
            <pc:docMk/>
            <pc:sldMk cId="3409674211" sldId="304"/>
            <ac:spMk id="21" creationId="{767EE22B-9FA5-4FAC-9662-D2F9C706E03F}"/>
          </ac:spMkLst>
        </pc:spChg>
        <pc:spChg chg="del">
          <ac:chgData name="Beatriz González-Barcia Horcajada" userId="6f72d2db-dd5b-4d6d-9ea5-ab51dd14515e" providerId="ADAL" clId="{63D8EB9C-AD5D-45B6-BF94-E9CAB5F17A72}" dt="2021-05-07T11:55:33.368" v="265" actId="26606"/>
          <ac:spMkLst>
            <pc:docMk/>
            <pc:sldMk cId="3409674211" sldId="304"/>
            <ac:spMk id="23" creationId="{1C46C271-4C9C-47FC-A552-BE6A80B66E40}"/>
          </ac:spMkLst>
        </pc:spChg>
        <pc:spChg chg="del">
          <ac:chgData name="Beatriz González-Barcia Horcajada" userId="6f72d2db-dd5b-4d6d-9ea5-ab51dd14515e" providerId="ADAL" clId="{63D8EB9C-AD5D-45B6-BF94-E9CAB5F17A72}" dt="2021-05-07T11:55:33.368" v="265" actId="26606"/>
          <ac:spMkLst>
            <pc:docMk/>
            <pc:sldMk cId="3409674211" sldId="304"/>
            <ac:spMk id="24" creationId="{468546B5-3A43-4E90-B43D-914113B1524F}"/>
          </ac:spMkLst>
        </pc:spChg>
        <pc:spChg chg="add">
          <ac:chgData name="Beatriz González-Barcia Horcajada" userId="6f72d2db-dd5b-4d6d-9ea5-ab51dd14515e" providerId="ADAL" clId="{63D8EB9C-AD5D-45B6-BF94-E9CAB5F17A72}" dt="2021-05-07T11:55:33.368" v="265" actId="26606"/>
          <ac:spMkLst>
            <pc:docMk/>
            <pc:sldMk cId="3409674211" sldId="304"/>
            <ac:spMk id="30" creationId="{4AB69011-4C4F-4A3D-89F4-12684247ACE9}"/>
          </ac:spMkLst>
        </pc:spChg>
        <pc:spChg chg="add">
          <ac:chgData name="Beatriz González-Barcia Horcajada" userId="6f72d2db-dd5b-4d6d-9ea5-ab51dd14515e" providerId="ADAL" clId="{63D8EB9C-AD5D-45B6-BF94-E9CAB5F17A72}" dt="2021-05-07T11:55:33.368" v="265" actId="26606"/>
          <ac:spMkLst>
            <pc:docMk/>
            <pc:sldMk cId="3409674211" sldId="304"/>
            <ac:spMk id="34" creationId="{49CBBE2A-2397-4277-BABF-B4F0F9ED006A}"/>
          </ac:spMkLst>
        </pc:spChg>
        <pc:spChg chg="add">
          <ac:chgData name="Beatriz González-Barcia Horcajada" userId="6f72d2db-dd5b-4d6d-9ea5-ab51dd14515e" providerId="ADAL" clId="{63D8EB9C-AD5D-45B6-BF94-E9CAB5F17A72}" dt="2021-05-07T11:55:33.368" v="265" actId="26606"/>
          <ac:spMkLst>
            <pc:docMk/>
            <pc:sldMk cId="3409674211" sldId="304"/>
            <ac:spMk id="36" creationId="{928220EF-17E2-4A4B-A78D-782A00DCB878}"/>
          </ac:spMkLst>
        </pc:spChg>
        <pc:spChg chg="add">
          <ac:chgData name="Beatriz González-Barcia Horcajada" userId="6f72d2db-dd5b-4d6d-9ea5-ab51dd14515e" providerId="ADAL" clId="{63D8EB9C-AD5D-45B6-BF94-E9CAB5F17A72}" dt="2021-05-07T11:55:33.368" v="265" actId="26606"/>
          <ac:spMkLst>
            <pc:docMk/>
            <pc:sldMk cId="3409674211" sldId="304"/>
            <ac:spMk id="40" creationId="{52327C65-34C5-43DB-9906-19F95E3E6CF8}"/>
          </ac:spMkLst>
        </pc:spChg>
        <pc:graphicFrameChg chg="mod ord modGraphic">
          <ac:chgData name="Beatriz González-Barcia Horcajada" userId="6f72d2db-dd5b-4d6d-9ea5-ab51dd14515e" providerId="ADAL" clId="{63D8EB9C-AD5D-45B6-BF94-E9CAB5F17A72}" dt="2021-05-07T11:56:05.404" v="271" actId="20577"/>
          <ac:graphicFrameMkLst>
            <pc:docMk/>
            <pc:sldMk cId="3409674211" sldId="304"/>
            <ac:graphicFrameMk id="5" creationId="{6EE8B594-15C4-49FA-A719-1CD0B7C57CC5}"/>
          </ac:graphicFrameMkLst>
        </pc:graphicFrameChg>
        <pc:picChg chg="add mod">
          <ac:chgData name="Beatriz González-Barcia Horcajada" userId="6f72d2db-dd5b-4d6d-9ea5-ab51dd14515e" providerId="ADAL" clId="{63D8EB9C-AD5D-45B6-BF94-E9CAB5F17A72}" dt="2021-05-07T11:55:41.202" v="266" actId="14100"/>
          <ac:picMkLst>
            <pc:docMk/>
            <pc:sldMk cId="3409674211" sldId="304"/>
            <ac:picMk id="3" creationId="{6426E6E4-A9C4-4CFA-AE9C-CEB5461BB344}"/>
          </ac:picMkLst>
        </pc:picChg>
        <pc:picChg chg="del">
          <ac:chgData name="Beatriz González-Barcia Horcajada" userId="6f72d2db-dd5b-4d6d-9ea5-ab51dd14515e" providerId="ADAL" clId="{63D8EB9C-AD5D-45B6-BF94-E9CAB5F17A72}" dt="2021-05-07T11:55:27.412" v="263" actId="478"/>
          <ac:picMkLst>
            <pc:docMk/>
            <pc:sldMk cId="3409674211" sldId="304"/>
            <ac:picMk id="6" creationId="{C3547855-CCF8-4A21-BE73-6F5FFE5BB4A4}"/>
          </ac:picMkLst>
        </pc:picChg>
        <pc:picChg chg="del">
          <ac:chgData name="Beatriz González-Barcia Horcajada" userId="6f72d2db-dd5b-4d6d-9ea5-ab51dd14515e" providerId="ADAL" clId="{63D8EB9C-AD5D-45B6-BF94-E9CAB5F17A72}" dt="2021-05-07T11:55:33.368" v="265" actId="26606"/>
          <ac:picMkLst>
            <pc:docMk/>
            <pc:sldMk cId="3409674211" sldId="304"/>
            <ac:picMk id="22" creationId="{23AFE330-1515-493C-9BAD-A215440CC580}"/>
          </ac:picMkLst>
        </pc:picChg>
        <pc:picChg chg="del">
          <ac:chgData name="Beatriz González-Barcia Horcajada" userId="6f72d2db-dd5b-4d6d-9ea5-ab51dd14515e" providerId="ADAL" clId="{63D8EB9C-AD5D-45B6-BF94-E9CAB5F17A72}" dt="2021-05-07T11:55:33.368" v="265" actId="26606"/>
          <ac:picMkLst>
            <pc:docMk/>
            <pc:sldMk cId="3409674211" sldId="304"/>
            <ac:picMk id="25" creationId="{3358FCD0-2FAE-4728-A479-6CF4DAA31A99}"/>
          </ac:picMkLst>
        </pc:picChg>
        <pc:picChg chg="add">
          <ac:chgData name="Beatriz González-Barcia Horcajada" userId="6f72d2db-dd5b-4d6d-9ea5-ab51dd14515e" providerId="ADAL" clId="{63D8EB9C-AD5D-45B6-BF94-E9CAB5F17A72}" dt="2021-05-07T11:55:33.368" v="265" actId="26606"/>
          <ac:picMkLst>
            <pc:docMk/>
            <pc:sldMk cId="3409674211" sldId="304"/>
            <ac:picMk id="32" creationId="{0D7B04F2-E023-4AA1-917E-8B37BCB49677}"/>
          </ac:picMkLst>
        </pc:picChg>
        <pc:picChg chg="add">
          <ac:chgData name="Beatriz González-Barcia Horcajada" userId="6f72d2db-dd5b-4d6d-9ea5-ab51dd14515e" providerId="ADAL" clId="{63D8EB9C-AD5D-45B6-BF94-E9CAB5F17A72}" dt="2021-05-07T11:55:33.368" v="265" actId="26606"/>
          <ac:picMkLst>
            <pc:docMk/>
            <pc:sldMk cId="3409674211" sldId="304"/>
            <ac:picMk id="38" creationId="{7D93EE99-97F4-455F-8AFC-5119B1B4ED4D}"/>
          </ac:picMkLst>
        </pc:picChg>
      </pc:sldChg>
      <pc:sldChg chg="addSp delSp modSp mod setBg">
        <pc:chgData name="Beatriz González-Barcia Horcajada" userId="6f72d2db-dd5b-4d6d-9ea5-ab51dd14515e" providerId="ADAL" clId="{63D8EB9C-AD5D-45B6-BF94-E9CAB5F17A72}" dt="2021-05-07T11:57:33.090" v="274" actId="26606"/>
        <pc:sldMkLst>
          <pc:docMk/>
          <pc:sldMk cId="4077702384" sldId="305"/>
        </pc:sldMkLst>
        <pc:spChg chg="mod">
          <ac:chgData name="Beatriz González-Barcia Horcajada" userId="6f72d2db-dd5b-4d6d-9ea5-ab51dd14515e" providerId="ADAL" clId="{63D8EB9C-AD5D-45B6-BF94-E9CAB5F17A72}" dt="2021-05-07T11:57:33.090" v="274" actId="26606"/>
          <ac:spMkLst>
            <pc:docMk/>
            <pc:sldMk cId="4077702384" sldId="305"/>
            <ac:spMk id="3" creationId="{ED5D7179-FCA7-48DF-9D8E-B17555C35253}"/>
          </ac:spMkLst>
        </pc:spChg>
        <pc:spChg chg="del">
          <ac:chgData name="Beatriz González-Barcia Horcajada" userId="6f72d2db-dd5b-4d6d-9ea5-ab51dd14515e" providerId="ADAL" clId="{63D8EB9C-AD5D-45B6-BF94-E9CAB5F17A72}" dt="2021-05-07T11:57:33.090" v="274" actId="26606"/>
          <ac:spMkLst>
            <pc:docMk/>
            <pc:sldMk cId="4077702384" sldId="305"/>
            <ac:spMk id="9" creationId="{72B9C142-459A-45F1-9E87-0DE4F76DC35E}"/>
          </ac:spMkLst>
        </pc:spChg>
        <pc:spChg chg="del">
          <ac:chgData name="Beatriz González-Barcia Horcajada" userId="6f72d2db-dd5b-4d6d-9ea5-ab51dd14515e" providerId="ADAL" clId="{63D8EB9C-AD5D-45B6-BF94-E9CAB5F17A72}" dt="2021-05-07T11:57:33.090" v="274" actId="26606"/>
          <ac:spMkLst>
            <pc:docMk/>
            <pc:sldMk cId="4077702384" sldId="305"/>
            <ac:spMk id="13" creationId="{E72C6208-222C-4F12-A931-F9679C4AD94B}"/>
          </ac:spMkLst>
        </pc:spChg>
        <pc:spChg chg="del">
          <ac:chgData name="Beatriz González-Barcia Horcajada" userId="6f72d2db-dd5b-4d6d-9ea5-ab51dd14515e" providerId="ADAL" clId="{63D8EB9C-AD5D-45B6-BF94-E9CAB5F17A72}" dt="2021-05-07T11:57:33.090" v="274" actId="26606"/>
          <ac:spMkLst>
            <pc:docMk/>
            <pc:sldMk cId="4077702384" sldId="305"/>
            <ac:spMk id="15" creationId="{6AECF4AC-7938-4D2D-B9B9-96F4759E3E14}"/>
          </ac:spMkLst>
        </pc:spChg>
        <pc:spChg chg="add">
          <ac:chgData name="Beatriz González-Barcia Horcajada" userId="6f72d2db-dd5b-4d6d-9ea5-ab51dd14515e" providerId="ADAL" clId="{63D8EB9C-AD5D-45B6-BF94-E9CAB5F17A72}" dt="2021-05-07T11:57:33.090" v="274" actId="26606"/>
          <ac:spMkLst>
            <pc:docMk/>
            <pc:sldMk cId="4077702384" sldId="305"/>
            <ac:spMk id="22" creationId="{72B9C142-459A-45F1-9E87-0DE4F76DC35E}"/>
          </ac:spMkLst>
        </pc:spChg>
        <pc:spChg chg="add">
          <ac:chgData name="Beatriz González-Barcia Horcajada" userId="6f72d2db-dd5b-4d6d-9ea5-ab51dd14515e" providerId="ADAL" clId="{63D8EB9C-AD5D-45B6-BF94-E9CAB5F17A72}" dt="2021-05-07T11:57:33.090" v="274" actId="26606"/>
          <ac:spMkLst>
            <pc:docMk/>
            <pc:sldMk cId="4077702384" sldId="305"/>
            <ac:spMk id="26" creationId="{E72C6208-222C-4F12-A931-F9679C4AD94B}"/>
          </ac:spMkLst>
        </pc:spChg>
        <pc:spChg chg="add">
          <ac:chgData name="Beatriz González-Barcia Horcajada" userId="6f72d2db-dd5b-4d6d-9ea5-ab51dd14515e" providerId="ADAL" clId="{63D8EB9C-AD5D-45B6-BF94-E9CAB5F17A72}" dt="2021-05-07T11:57:33.090" v="274" actId="26606"/>
          <ac:spMkLst>
            <pc:docMk/>
            <pc:sldMk cId="4077702384" sldId="305"/>
            <ac:spMk id="28" creationId="{6AECF4AC-7938-4D2D-B9B9-96F4759E3E14}"/>
          </ac:spMkLst>
        </pc:spChg>
        <pc:picChg chg="del">
          <ac:chgData name="Beatriz González-Barcia Horcajada" userId="6f72d2db-dd5b-4d6d-9ea5-ab51dd14515e" providerId="ADAL" clId="{63D8EB9C-AD5D-45B6-BF94-E9CAB5F17A72}" dt="2021-05-07T11:57:20.447" v="272" actId="478"/>
          <ac:picMkLst>
            <pc:docMk/>
            <pc:sldMk cId="4077702384" sldId="305"/>
            <ac:picMk id="4" creationId="{55CBE6C5-D1C4-491E-B88E-596D8E38C67F}"/>
          </ac:picMkLst>
        </pc:picChg>
        <pc:picChg chg="add mod">
          <ac:chgData name="Beatriz González-Barcia Horcajada" userId="6f72d2db-dd5b-4d6d-9ea5-ab51dd14515e" providerId="ADAL" clId="{63D8EB9C-AD5D-45B6-BF94-E9CAB5F17A72}" dt="2021-05-07T11:57:33.090" v="274" actId="26606"/>
          <ac:picMkLst>
            <pc:docMk/>
            <pc:sldMk cId="4077702384" sldId="305"/>
            <ac:picMk id="5" creationId="{1DC78505-4577-45D8-8966-B742FD0A5BBC}"/>
          </ac:picMkLst>
        </pc:picChg>
        <pc:picChg chg="del">
          <ac:chgData name="Beatriz González-Barcia Horcajada" userId="6f72d2db-dd5b-4d6d-9ea5-ab51dd14515e" providerId="ADAL" clId="{63D8EB9C-AD5D-45B6-BF94-E9CAB5F17A72}" dt="2021-05-07T11:57:33.090" v="274" actId="26606"/>
          <ac:picMkLst>
            <pc:docMk/>
            <pc:sldMk cId="4077702384" sldId="305"/>
            <ac:picMk id="11" creationId="{6B286538-0E8E-4225-B3E3-B8EF6E16FDD2}"/>
          </ac:picMkLst>
        </pc:picChg>
        <pc:picChg chg="del">
          <ac:chgData name="Beatriz González-Barcia Horcajada" userId="6f72d2db-dd5b-4d6d-9ea5-ab51dd14515e" providerId="ADAL" clId="{63D8EB9C-AD5D-45B6-BF94-E9CAB5F17A72}" dt="2021-05-07T11:57:33.090" v="274" actId="26606"/>
          <ac:picMkLst>
            <pc:docMk/>
            <pc:sldMk cId="4077702384" sldId="305"/>
            <ac:picMk id="17" creationId="{2578723F-EB68-4332-A8B8-C1ECCDBB0A68}"/>
          </ac:picMkLst>
        </pc:picChg>
        <pc:picChg chg="add">
          <ac:chgData name="Beatriz González-Barcia Horcajada" userId="6f72d2db-dd5b-4d6d-9ea5-ab51dd14515e" providerId="ADAL" clId="{63D8EB9C-AD5D-45B6-BF94-E9CAB5F17A72}" dt="2021-05-07T11:57:33.090" v="274" actId="26606"/>
          <ac:picMkLst>
            <pc:docMk/>
            <pc:sldMk cId="4077702384" sldId="305"/>
            <ac:picMk id="24" creationId="{6B286538-0E8E-4225-B3E3-B8EF6E16FDD2}"/>
          </ac:picMkLst>
        </pc:picChg>
        <pc:picChg chg="add">
          <ac:chgData name="Beatriz González-Barcia Horcajada" userId="6f72d2db-dd5b-4d6d-9ea5-ab51dd14515e" providerId="ADAL" clId="{63D8EB9C-AD5D-45B6-BF94-E9CAB5F17A72}" dt="2021-05-07T11:57:33.090" v="274" actId="26606"/>
          <ac:picMkLst>
            <pc:docMk/>
            <pc:sldMk cId="4077702384" sldId="305"/>
            <ac:picMk id="30" creationId="{2578723F-EB68-4332-A8B8-C1ECCDBB0A68}"/>
          </ac:picMkLst>
        </pc:picChg>
      </pc:sldChg>
      <pc:sldChg chg="addSp delSp modSp mod setBg">
        <pc:chgData name="Beatriz González-Barcia Horcajada" userId="6f72d2db-dd5b-4d6d-9ea5-ab51dd14515e" providerId="ADAL" clId="{63D8EB9C-AD5D-45B6-BF94-E9CAB5F17A72}" dt="2021-05-07T11:59:55.188" v="288" actId="26606"/>
        <pc:sldMkLst>
          <pc:docMk/>
          <pc:sldMk cId="2515455486" sldId="306"/>
        </pc:sldMkLst>
        <pc:spChg chg="del">
          <ac:chgData name="Beatriz González-Barcia Horcajada" userId="6f72d2db-dd5b-4d6d-9ea5-ab51dd14515e" providerId="ADAL" clId="{63D8EB9C-AD5D-45B6-BF94-E9CAB5F17A72}" dt="2021-05-07T11:59:55.188" v="288" actId="26606"/>
          <ac:spMkLst>
            <pc:docMk/>
            <pc:sldMk cId="2515455486" sldId="306"/>
            <ac:spMk id="10" creationId="{6F220A40-4B18-420B-95D0-FE08147D061B}"/>
          </ac:spMkLst>
        </pc:spChg>
        <pc:spChg chg="del">
          <ac:chgData name="Beatriz González-Barcia Horcajada" userId="6f72d2db-dd5b-4d6d-9ea5-ab51dd14515e" providerId="ADAL" clId="{63D8EB9C-AD5D-45B6-BF94-E9CAB5F17A72}" dt="2021-05-07T11:59:55.188" v="288" actId="26606"/>
          <ac:spMkLst>
            <pc:docMk/>
            <pc:sldMk cId="2515455486" sldId="306"/>
            <ac:spMk id="14" creationId="{7D09F9FB-7397-4B6E-88E4-AD0749C1C375}"/>
          </ac:spMkLst>
        </pc:spChg>
        <pc:spChg chg="del">
          <ac:chgData name="Beatriz González-Barcia Horcajada" userId="6f72d2db-dd5b-4d6d-9ea5-ab51dd14515e" providerId="ADAL" clId="{63D8EB9C-AD5D-45B6-BF94-E9CAB5F17A72}" dt="2021-05-07T11:59:55.188" v="288" actId="26606"/>
          <ac:spMkLst>
            <pc:docMk/>
            <pc:sldMk cId="2515455486" sldId="306"/>
            <ac:spMk id="16" creationId="{B59C2762-8840-40B6-9A31-43E08C87E70A}"/>
          </ac:spMkLst>
        </pc:spChg>
        <pc:spChg chg="del">
          <ac:chgData name="Beatriz González-Barcia Horcajada" userId="6f72d2db-dd5b-4d6d-9ea5-ab51dd14515e" providerId="ADAL" clId="{63D8EB9C-AD5D-45B6-BF94-E9CAB5F17A72}" dt="2021-05-07T11:59:55.188" v="288" actId="26606"/>
          <ac:spMkLst>
            <pc:docMk/>
            <pc:sldMk cId="2515455486" sldId="306"/>
            <ac:spMk id="20" creationId="{186EB63A-BAD8-44C1-8D44-73BE908A1D7D}"/>
          </ac:spMkLst>
        </pc:spChg>
        <pc:spChg chg="add">
          <ac:chgData name="Beatriz González-Barcia Horcajada" userId="6f72d2db-dd5b-4d6d-9ea5-ab51dd14515e" providerId="ADAL" clId="{63D8EB9C-AD5D-45B6-BF94-E9CAB5F17A72}" dt="2021-05-07T11:59:55.188" v="288" actId="26606"/>
          <ac:spMkLst>
            <pc:docMk/>
            <pc:sldMk cId="2515455486" sldId="306"/>
            <ac:spMk id="25" creationId="{6F220A40-4B18-420B-95D0-FE08147D061B}"/>
          </ac:spMkLst>
        </pc:spChg>
        <pc:spChg chg="add">
          <ac:chgData name="Beatriz González-Barcia Horcajada" userId="6f72d2db-dd5b-4d6d-9ea5-ab51dd14515e" providerId="ADAL" clId="{63D8EB9C-AD5D-45B6-BF94-E9CAB5F17A72}" dt="2021-05-07T11:59:55.188" v="288" actId="26606"/>
          <ac:spMkLst>
            <pc:docMk/>
            <pc:sldMk cId="2515455486" sldId="306"/>
            <ac:spMk id="29" creationId="{7D09F9FB-7397-4B6E-88E4-AD0749C1C375}"/>
          </ac:spMkLst>
        </pc:spChg>
        <pc:spChg chg="add">
          <ac:chgData name="Beatriz González-Barcia Horcajada" userId="6f72d2db-dd5b-4d6d-9ea5-ab51dd14515e" providerId="ADAL" clId="{63D8EB9C-AD5D-45B6-BF94-E9CAB5F17A72}" dt="2021-05-07T11:59:55.188" v="288" actId="26606"/>
          <ac:spMkLst>
            <pc:docMk/>
            <pc:sldMk cId="2515455486" sldId="306"/>
            <ac:spMk id="31" creationId="{B59C2762-8840-40B6-9A31-43E08C87E70A}"/>
          </ac:spMkLst>
        </pc:spChg>
        <pc:spChg chg="add">
          <ac:chgData name="Beatriz González-Barcia Horcajada" userId="6f72d2db-dd5b-4d6d-9ea5-ab51dd14515e" providerId="ADAL" clId="{63D8EB9C-AD5D-45B6-BF94-E9CAB5F17A72}" dt="2021-05-07T11:59:55.188" v="288" actId="26606"/>
          <ac:spMkLst>
            <pc:docMk/>
            <pc:sldMk cId="2515455486" sldId="306"/>
            <ac:spMk id="35" creationId="{186EB63A-BAD8-44C1-8D44-73BE908A1D7D}"/>
          </ac:spMkLst>
        </pc:spChg>
        <pc:picChg chg="add mod">
          <ac:chgData name="Beatriz González-Barcia Horcajada" userId="6f72d2db-dd5b-4d6d-9ea5-ab51dd14515e" providerId="ADAL" clId="{63D8EB9C-AD5D-45B6-BF94-E9CAB5F17A72}" dt="2021-05-07T11:59:55.188" v="288" actId="26606"/>
          <ac:picMkLst>
            <pc:docMk/>
            <pc:sldMk cId="2515455486" sldId="306"/>
            <ac:picMk id="4" creationId="{2249B565-A1FB-49BC-AC5A-0D8E3D78E511}"/>
          </ac:picMkLst>
        </pc:picChg>
        <pc:picChg chg="del">
          <ac:chgData name="Beatriz González-Barcia Horcajada" userId="6f72d2db-dd5b-4d6d-9ea5-ab51dd14515e" providerId="ADAL" clId="{63D8EB9C-AD5D-45B6-BF94-E9CAB5F17A72}" dt="2021-05-07T11:59:48.455" v="286" actId="478"/>
          <ac:picMkLst>
            <pc:docMk/>
            <pc:sldMk cId="2515455486" sldId="306"/>
            <ac:picMk id="5" creationId="{621EA96B-02F4-433A-9570-7E508AE54908}"/>
          </ac:picMkLst>
        </pc:picChg>
        <pc:picChg chg="del">
          <ac:chgData name="Beatriz González-Barcia Horcajada" userId="6f72d2db-dd5b-4d6d-9ea5-ab51dd14515e" providerId="ADAL" clId="{63D8EB9C-AD5D-45B6-BF94-E9CAB5F17A72}" dt="2021-05-07T11:59:55.188" v="288" actId="26606"/>
          <ac:picMkLst>
            <pc:docMk/>
            <pc:sldMk cId="2515455486" sldId="306"/>
            <ac:picMk id="12" creationId="{12A558B5-FAB6-4B49-A2BC-116B5A7A8291}"/>
          </ac:picMkLst>
        </pc:picChg>
        <pc:picChg chg="del">
          <ac:chgData name="Beatriz González-Barcia Horcajada" userId="6f72d2db-dd5b-4d6d-9ea5-ab51dd14515e" providerId="ADAL" clId="{63D8EB9C-AD5D-45B6-BF94-E9CAB5F17A72}" dt="2021-05-07T11:59:55.188" v="288" actId="26606"/>
          <ac:picMkLst>
            <pc:docMk/>
            <pc:sldMk cId="2515455486" sldId="306"/>
            <ac:picMk id="18" creationId="{4F4A7334-645F-4132-929A-EA1A55ACE107}"/>
          </ac:picMkLst>
        </pc:picChg>
        <pc:picChg chg="add">
          <ac:chgData name="Beatriz González-Barcia Horcajada" userId="6f72d2db-dd5b-4d6d-9ea5-ab51dd14515e" providerId="ADAL" clId="{63D8EB9C-AD5D-45B6-BF94-E9CAB5F17A72}" dt="2021-05-07T11:59:55.188" v="288" actId="26606"/>
          <ac:picMkLst>
            <pc:docMk/>
            <pc:sldMk cId="2515455486" sldId="306"/>
            <ac:picMk id="27" creationId="{12A558B5-FAB6-4B49-A2BC-116B5A7A8291}"/>
          </ac:picMkLst>
        </pc:picChg>
        <pc:picChg chg="add">
          <ac:chgData name="Beatriz González-Barcia Horcajada" userId="6f72d2db-dd5b-4d6d-9ea5-ab51dd14515e" providerId="ADAL" clId="{63D8EB9C-AD5D-45B6-BF94-E9CAB5F17A72}" dt="2021-05-07T11:59:55.188" v="288" actId="26606"/>
          <ac:picMkLst>
            <pc:docMk/>
            <pc:sldMk cId="2515455486" sldId="306"/>
            <ac:picMk id="33" creationId="{4F4A7334-645F-4132-929A-EA1A55ACE107}"/>
          </ac:picMkLst>
        </pc:picChg>
      </pc:sldChg>
      <pc:sldChg chg="setBg">
        <pc:chgData name="Beatriz González-Barcia Horcajada" userId="6f72d2db-dd5b-4d6d-9ea5-ab51dd14515e" providerId="ADAL" clId="{63D8EB9C-AD5D-45B6-BF94-E9CAB5F17A72}" dt="2021-05-05T08:44:03.789" v="204"/>
        <pc:sldMkLst>
          <pc:docMk/>
          <pc:sldMk cId="2919962987" sldId="307"/>
        </pc:sldMkLst>
      </pc:sldChg>
      <pc:sldChg chg="setBg">
        <pc:chgData name="Beatriz González-Barcia Horcajada" userId="6f72d2db-dd5b-4d6d-9ea5-ab51dd14515e" providerId="ADAL" clId="{63D8EB9C-AD5D-45B6-BF94-E9CAB5F17A72}" dt="2021-05-05T08:44:03.789" v="204"/>
        <pc:sldMkLst>
          <pc:docMk/>
          <pc:sldMk cId="2412540863" sldId="309"/>
        </pc:sldMkLst>
      </pc:sldChg>
      <pc:sldChg chg="setBg">
        <pc:chgData name="Beatriz González-Barcia Horcajada" userId="6f72d2db-dd5b-4d6d-9ea5-ab51dd14515e" providerId="ADAL" clId="{63D8EB9C-AD5D-45B6-BF94-E9CAB5F17A72}" dt="2021-05-05T08:44:03.789" v="204"/>
        <pc:sldMkLst>
          <pc:docMk/>
          <pc:sldMk cId="36443996" sldId="310"/>
        </pc:sldMkLst>
      </pc:sldChg>
      <pc:sldChg chg="addSp delSp modSp new mod modTransition setBg">
        <pc:chgData name="Beatriz González-Barcia Horcajada" userId="6f72d2db-dd5b-4d6d-9ea5-ab51dd14515e" providerId="ADAL" clId="{63D8EB9C-AD5D-45B6-BF94-E9CAB5F17A72}" dt="2021-05-07T12:00:27.995" v="292"/>
        <pc:sldMkLst>
          <pc:docMk/>
          <pc:sldMk cId="2335664817" sldId="311"/>
        </pc:sldMkLst>
        <pc:spChg chg="mod">
          <ac:chgData name="Beatriz González-Barcia Horcajada" userId="6f72d2db-dd5b-4d6d-9ea5-ab51dd14515e" providerId="ADAL" clId="{63D8EB9C-AD5D-45B6-BF94-E9CAB5F17A72}" dt="2021-05-05T08:35:10.514" v="86"/>
          <ac:spMkLst>
            <pc:docMk/>
            <pc:sldMk cId="2335664817" sldId="311"/>
            <ac:spMk id="2" creationId="{E08FD6F8-B6BD-4E02-A070-1279E4E146A1}"/>
          </ac:spMkLst>
        </pc:spChg>
        <pc:spChg chg="mod">
          <ac:chgData name="Beatriz González-Barcia Horcajada" userId="6f72d2db-dd5b-4d6d-9ea5-ab51dd14515e" providerId="ADAL" clId="{63D8EB9C-AD5D-45B6-BF94-E9CAB5F17A72}" dt="2021-05-05T08:40:49.024" v="199" actId="20577"/>
          <ac:spMkLst>
            <pc:docMk/>
            <pc:sldMk cId="2335664817" sldId="311"/>
            <ac:spMk id="3" creationId="{F86368BA-F86C-4A4C-9B80-81D45F9FA46E}"/>
          </ac:spMkLst>
        </pc:spChg>
        <pc:spChg chg="add del mod">
          <ac:chgData name="Beatriz González-Barcia Horcajada" userId="6f72d2db-dd5b-4d6d-9ea5-ab51dd14515e" providerId="ADAL" clId="{63D8EB9C-AD5D-45B6-BF94-E9CAB5F17A72}" dt="2021-05-05T08:34:57.685" v="85" actId="26606"/>
          <ac:spMkLst>
            <pc:docMk/>
            <pc:sldMk cId="2335664817" sldId="311"/>
            <ac:spMk id="4" creationId="{7C4F2FD6-4199-4B72-8A49-716F3001B0C8}"/>
          </ac:spMkLst>
        </pc:spChg>
        <pc:spChg chg="add">
          <ac:chgData name="Beatriz González-Barcia Horcajada" userId="6f72d2db-dd5b-4d6d-9ea5-ab51dd14515e" providerId="ADAL" clId="{63D8EB9C-AD5D-45B6-BF94-E9CAB5F17A72}" dt="2021-05-05T08:34:57.685" v="85" actId="26606"/>
          <ac:spMkLst>
            <pc:docMk/>
            <pc:sldMk cId="2335664817" sldId="311"/>
            <ac:spMk id="9" creationId="{4B0FA309-807F-4C17-98EF-A3BA7388E213}"/>
          </ac:spMkLst>
        </pc:spChg>
        <pc:spChg chg="add">
          <ac:chgData name="Beatriz González-Barcia Horcajada" userId="6f72d2db-dd5b-4d6d-9ea5-ab51dd14515e" providerId="ADAL" clId="{63D8EB9C-AD5D-45B6-BF94-E9CAB5F17A72}" dt="2021-05-05T08:34:57.685" v="85" actId="26606"/>
          <ac:spMkLst>
            <pc:docMk/>
            <pc:sldMk cId="2335664817" sldId="311"/>
            <ac:spMk id="13" creationId="{C8FA1749-B91A-40E7-AD01-0B9C9C6AF74E}"/>
          </ac:spMkLst>
        </pc:spChg>
        <pc:spChg chg="add">
          <ac:chgData name="Beatriz González-Barcia Horcajada" userId="6f72d2db-dd5b-4d6d-9ea5-ab51dd14515e" providerId="ADAL" clId="{63D8EB9C-AD5D-45B6-BF94-E9CAB5F17A72}" dt="2021-05-05T08:34:57.685" v="85" actId="26606"/>
          <ac:spMkLst>
            <pc:docMk/>
            <pc:sldMk cId="2335664817" sldId="311"/>
            <ac:spMk id="17" creationId="{700676C8-6DE8-47DD-9A23-D42063A12E10}"/>
          </ac:spMkLst>
        </pc:spChg>
        <pc:picChg chg="add">
          <ac:chgData name="Beatriz González-Barcia Horcajada" userId="6f72d2db-dd5b-4d6d-9ea5-ab51dd14515e" providerId="ADAL" clId="{63D8EB9C-AD5D-45B6-BF94-E9CAB5F17A72}" dt="2021-05-05T08:34:57.685" v="85" actId="26606"/>
          <ac:picMkLst>
            <pc:docMk/>
            <pc:sldMk cId="2335664817" sldId="311"/>
            <ac:picMk id="11" creationId="{2642A87B-CAE9-4F8F-B293-28388E45D9EE}"/>
          </ac:picMkLst>
        </pc:picChg>
        <pc:picChg chg="add">
          <ac:chgData name="Beatriz González-Barcia Horcajada" userId="6f72d2db-dd5b-4d6d-9ea5-ab51dd14515e" providerId="ADAL" clId="{63D8EB9C-AD5D-45B6-BF94-E9CAB5F17A72}" dt="2021-05-05T08:34:57.685" v="85" actId="26606"/>
          <ac:picMkLst>
            <pc:docMk/>
            <pc:sldMk cId="2335664817" sldId="311"/>
            <ac:picMk id="15" creationId="{3B7A934F-FFF7-4353-83D3-4EF66E93EEF8}"/>
          </ac:picMkLst>
        </pc:picChg>
      </pc:sldChg>
      <pc:sldChg chg="addSp modSp new mod ord modTransition">
        <pc:chgData name="Beatriz González-Barcia Horcajada" userId="6f72d2db-dd5b-4d6d-9ea5-ab51dd14515e" providerId="ADAL" clId="{63D8EB9C-AD5D-45B6-BF94-E9CAB5F17A72}" dt="2021-05-07T12:00:24.667" v="291"/>
        <pc:sldMkLst>
          <pc:docMk/>
          <pc:sldMk cId="1584749381" sldId="312"/>
        </pc:sldMkLst>
        <pc:spChg chg="mod">
          <ac:chgData name="Beatriz González-Barcia Horcajada" userId="6f72d2db-dd5b-4d6d-9ea5-ab51dd14515e" providerId="ADAL" clId="{63D8EB9C-AD5D-45B6-BF94-E9CAB5F17A72}" dt="2021-05-05T08:22:17.465" v="58" actId="27636"/>
          <ac:spMkLst>
            <pc:docMk/>
            <pc:sldMk cId="1584749381" sldId="312"/>
            <ac:spMk id="2" creationId="{8DE7078F-7E59-4AE1-8EB3-1CB42D8F8A57}"/>
          </ac:spMkLst>
        </pc:spChg>
        <pc:spChg chg="mod">
          <ac:chgData name="Beatriz González-Barcia Horcajada" userId="6f72d2db-dd5b-4d6d-9ea5-ab51dd14515e" providerId="ADAL" clId="{63D8EB9C-AD5D-45B6-BF94-E9CAB5F17A72}" dt="2021-05-05T08:25:04.672" v="74" actId="1076"/>
          <ac:spMkLst>
            <pc:docMk/>
            <pc:sldMk cId="1584749381" sldId="312"/>
            <ac:spMk id="3" creationId="{0001FFFE-E31E-4AD9-9873-2D0E619BCD94}"/>
          </ac:spMkLst>
        </pc:spChg>
        <pc:spChg chg="add mod">
          <ac:chgData name="Beatriz González-Barcia Horcajada" userId="6f72d2db-dd5b-4d6d-9ea5-ab51dd14515e" providerId="ADAL" clId="{63D8EB9C-AD5D-45B6-BF94-E9CAB5F17A72}" dt="2021-05-05T08:25:12.183" v="75" actId="1076"/>
          <ac:spMkLst>
            <pc:docMk/>
            <pc:sldMk cId="1584749381" sldId="312"/>
            <ac:spMk id="4" creationId="{F91EC3AD-45A7-407A-909C-6795B4713889}"/>
          </ac:spMkLst>
        </pc:spChg>
      </pc:sldChg>
      <pc:sldChg chg="new">
        <pc:chgData name="Beatriz González-Barcia Horcajada" userId="6f72d2db-dd5b-4d6d-9ea5-ab51dd14515e" providerId="ADAL" clId="{63D8EB9C-AD5D-45B6-BF94-E9CAB5F17A72}" dt="2021-05-05T08:41:02.550" v="200" actId="680"/>
        <pc:sldMkLst>
          <pc:docMk/>
          <pc:sldMk cId="2383859243" sldId="313"/>
        </pc:sldMkLst>
      </pc:sldChg>
      <pc:sldChg chg="modSp add mod ord">
        <pc:chgData name="Beatriz González-Barcia Horcajada" userId="6f72d2db-dd5b-4d6d-9ea5-ab51dd14515e" providerId="ADAL" clId="{63D8EB9C-AD5D-45B6-BF94-E9CAB5F17A72}" dt="2021-05-05T08:44:50.335" v="254"/>
        <pc:sldMkLst>
          <pc:docMk/>
          <pc:sldMk cId="0" sldId="314"/>
        </pc:sldMkLst>
        <pc:spChg chg="mod">
          <ac:chgData name="Beatriz González-Barcia Horcajada" userId="6f72d2db-dd5b-4d6d-9ea5-ab51dd14515e" providerId="ADAL" clId="{63D8EB9C-AD5D-45B6-BF94-E9CAB5F17A72}" dt="2021-05-05T08:44:39.807" v="252" actId="207"/>
          <ac:spMkLst>
            <pc:docMk/>
            <pc:sldMk cId="0" sldId="314"/>
            <ac:spMk id="10" creationId="{00000000-0000-0000-0000-000000000000}"/>
          </ac:spMkLst>
        </pc:spChg>
      </pc:sldChg>
      <pc:sldChg chg="add del">
        <pc:chgData name="Beatriz González-Barcia Horcajada" userId="6f72d2db-dd5b-4d6d-9ea5-ab51dd14515e" providerId="ADAL" clId="{63D8EB9C-AD5D-45B6-BF94-E9CAB5F17A72}" dt="2021-05-05T08:43:28.298" v="203" actId="2696"/>
        <pc:sldMkLst>
          <pc:docMk/>
          <pc:sldMk cId="3893997777" sldId="315"/>
        </pc:sldMkLst>
        <pc:spChg chg="mod">
          <ac:chgData name="Beatriz González-Barcia Horcajada" userId="6f72d2db-dd5b-4d6d-9ea5-ab51dd14515e" providerId="ADAL" clId="{63D8EB9C-AD5D-45B6-BF94-E9CAB5F17A72}" dt="2021-05-07T12:04:40.409" v="328" actId="26606"/>
          <ac:spMkLst>
            <pc:docMk/>
            <pc:sldMk cId="3893997777" sldId="315"/>
            <ac:spMk id="2" creationId="{3B05EAA8-D5FD-4EC7-AAD1-6AD327BDE4B8}"/>
          </ac:spMkLst>
        </pc:spChg>
        <pc:spChg chg="mod">
          <ac:chgData name="Beatriz González-Barcia Horcajada" userId="6f72d2db-dd5b-4d6d-9ea5-ab51dd14515e" providerId="ADAL" clId="{63D8EB9C-AD5D-45B6-BF94-E9CAB5F17A72}" dt="2021-05-07T12:05:15.472" v="334" actId="27636"/>
          <ac:spMkLst>
            <pc:docMk/>
            <pc:sldMk cId="3893997777" sldId="315"/>
            <ac:spMk id="3" creationId="{5644B7C1-5666-45E0-911C-99121854A07B}"/>
          </ac:spMkLst>
        </pc:spChg>
        <pc:spChg chg="add del mod">
          <ac:chgData name="Beatriz González-Barcia Horcajada" userId="6f72d2db-dd5b-4d6d-9ea5-ab51dd14515e" providerId="ADAL" clId="{63D8EB9C-AD5D-45B6-BF94-E9CAB5F17A72}" dt="2021-05-07T12:04:40.409" v="328" actId="26606"/>
          <ac:spMkLst>
            <pc:docMk/>
            <pc:sldMk cId="3893997777" sldId="315"/>
            <ac:spMk id="4" creationId="{6FCD884F-9766-4925-A126-23D518094552}"/>
          </ac:spMkLst>
        </pc:spChg>
        <pc:spChg chg="add">
          <ac:chgData name="Beatriz González-Barcia Horcajada" userId="6f72d2db-dd5b-4d6d-9ea5-ab51dd14515e" providerId="ADAL" clId="{63D8EB9C-AD5D-45B6-BF94-E9CAB5F17A72}" dt="2021-05-07T12:04:40.409" v="328" actId="26606"/>
          <ac:spMkLst>
            <pc:docMk/>
            <pc:sldMk cId="3893997777" sldId="315"/>
            <ac:spMk id="75" creationId="{E1E1EAB6-C066-436F-B97B-506A3CAD01D8}"/>
          </ac:spMkLst>
        </pc:spChg>
        <pc:grpChg chg="add">
          <ac:chgData name="Beatriz González-Barcia Horcajada" userId="6f72d2db-dd5b-4d6d-9ea5-ab51dd14515e" providerId="ADAL" clId="{63D8EB9C-AD5D-45B6-BF94-E9CAB5F17A72}" dt="2021-05-07T12:04:40.409" v="328" actId="26606"/>
          <ac:grpSpMkLst>
            <pc:docMk/>
            <pc:sldMk cId="3893997777" sldId="315"/>
            <ac:grpSpMk id="71" creationId="{AC37DDB7-CF1E-4923-8356-966F5F2A0795}"/>
          </ac:grpSpMkLst>
        </pc:grpChg>
        <pc:picChg chg="add">
          <ac:chgData name="Beatriz González-Barcia Horcajada" userId="6f72d2db-dd5b-4d6d-9ea5-ab51dd14515e" providerId="ADAL" clId="{63D8EB9C-AD5D-45B6-BF94-E9CAB5F17A72}" dt="2021-05-07T12:04:40.409" v="328" actId="26606"/>
          <ac:picMkLst>
            <pc:docMk/>
            <pc:sldMk cId="3893997777" sldId="315"/>
            <ac:picMk id="77" creationId="{4A0584A2-7157-4FF9-BDF0-792791AE67E8}"/>
          </ac:picMkLst>
        </pc:picChg>
        <pc:picChg chg="add mod ord">
          <ac:chgData name="Beatriz González-Barcia Horcajada" userId="6f72d2db-dd5b-4d6d-9ea5-ab51dd14515e" providerId="ADAL" clId="{63D8EB9C-AD5D-45B6-BF94-E9CAB5F17A72}" dt="2021-05-07T12:05:17.401" v="335" actId="1076"/>
          <ac:picMkLst>
            <pc:docMk/>
            <pc:sldMk cId="3893997777" sldId="315"/>
            <ac:picMk id="1026" creationId="{C238E899-0766-466A-A428-E28105C40D5C}"/>
          </ac:picMkLst>
        </pc:picChg>
      </pc:sldChg>
      <pc:sldMasterChg chg="setBg modSldLayout">
        <pc:chgData name="Beatriz González-Barcia Horcajada" userId="6f72d2db-dd5b-4d6d-9ea5-ab51dd14515e" providerId="ADAL" clId="{63D8EB9C-AD5D-45B6-BF94-E9CAB5F17A72}" dt="2021-05-05T08:44:03.789" v="204"/>
        <pc:sldMasterMkLst>
          <pc:docMk/>
          <pc:sldMasterMk cId="1839085851" sldId="2147483678"/>
        </pc:sldMasterMkLst>
        <pc:sldLayoutChg chg="setBg">
          <pc:chgData name="Beatriz González-Barcia Horcajada" userId="6f72d2db-dd5b-4d6d-9ea5-ab51dd14515e" providerId="ADAL" clId="{63D8EB9C-AD5D-45B6-BF94-E9CAB5F17A72}" dt="2021-05-05T08:44:03.789" v="204"/>
          <pc:sldLayoutMkLst>
            <pc:docMk/>
            <pc:sldMasterMk cId="1839085851" sldId="2147483678"/>
            <pc:sldLayoutMk cId="2243008282" sldId="2147483696"/>
          </pc:sldLayoutMkLst>
        </pc:sldLayoutChg>
      </pc:sldMasterChg>
    </pc:docChg>
  </pc:docChgLst>
  <pc:docChgLst>
    <pc:chgData name="Beatriz González-Barcia Horcajada" userId="6f72d2db-dd5b-4d6d-9ea5-ab51dd14515e" providerId="ADAL" clId="{9C34E472-AFB2-475D-A589-9B46445EBD7E}"/>
    <pc:docChg chg="undo custSel addSld modSld sldOrd">
      <pc:chgData name="Beatriz González-Barcia Horcajada" userId="6f72d2db-dd5b-4d6d-9ea5-ab51dd14515e" providerId="ADAL" clId="{9C34E472-AFB2-475D-A589-9B46445EBD7E}" dt="2021-04-25T19:21:22.214" v="577" actId="26606"/>
      <pc:docMkLst>
        <pc:docMk/>
      </pc:docMkLst>
      <pc:sldChg chg="ord">
        <pc:chgData name="Beatriz González-Barcia Horcajada" userId="6f72d2db-dd5b-4d6d-9ea5-ab51dd14515e" providerId="ADAL" clId="{9C34E472-AFB2-475D-A589-9B46445EBD7E}" dt="2021-04-25T19:06:16.612" v="552"/>
        <pc:sldMkLst>
          <pc:docMk/>
          <pc:sldMk cId="1086574210" sldId="291"/>
        </pc:sldMkLst>
      </pc:sldChg>
      <pc:sldChg chg="addSp delSp modSp new mod setBg">
        <pc:chgData name="Beatriz González-Barcia Horcajada" userId="6f72d2db-dd5b-4d6d-9ea5-ab51dd14515e" providerId="ADAL" clId="{9C34E472-AFB2-475D-A589-9B46445EBD7E}" dt="2021-04-25T18:16:34.137" v="169" actId="20577"/>
        <pc:sldMkLst>
          <pc:docMk/>
          <pc:sldMk cId="2727352532" sldId="293"/>
        </pc:sldMkLst>
        <pc:spChg chg="mod">
          <ac:chgData name="Beatriz González-Barcia Horcajada" userId="6f72d2db-dd5b-4d6d-9ea5-ab51dd14515e" providerId="ADAL" clId="{9C34E472-AFB2-475D-A589-9B46445EBD7E}" dt="2021-04-25T18:16:34.137" v="169" actId="20577"/>
          <ac:spMkLst>
            <pc:docMk/>
            <pc:sldMk cId="2727352532" sldId="293"/>
            <ac:spMk id="2" creationId="{82F124A2-41D9-45FB-99AF-CFBA9BB82DD7}"/>
          </ac:spMkLst>
        </pc:spChg>
        <pc:spChg chg="del">
          <ac:chgData name="Beatriz González-Barcia Horcajada" userId="6f72d2db-dd5b-4d6d-9ea5-ab51dd14515e" providerId="ADAL" clId="{9C34E472-AFB2-475D-A589-9B46445EBD7E}" dt="2021-04-25T18:08:09.615" v="7"/>
          <ac:spMkLst>
            <pc:docMk/>
            <pc:sldMk cId="2727352532" sldId="293"/>
            <ac:spMk id="3" creationId="{864B132D-F951-45C7-B461-318338780213}"/>
          </ac:spMkLst>
        </pc:spChg>
        <pc:spChg chg="add del mod">
          <ac:chgData name="Beatriz González-Barcia Horcajada" userId="6f72d2db-dd5b-4d6d-9ea5-ab51dd14515e" providerId="ADAL" clId="{9C34E472-AFB2-475D-A589-9B46445EBD7E}" dt="2021-04-25T18:15:53.375" v="163"/>
          <ac:spMkLst>
            <pc:docMk/>
            <pc:sldMk cId="2727352532" sldId="293"/>
            <ac:spMk id="9" creationId="{6E9F2FD5-2DBA-40C9-80E6-56E942264564}"/>
          </ac:spMkLst>
        </pc:spChg>
        <pc:spChg chg="add del">
          <ac:chgData name="Beatriz González-Barcia Horcajada" userId="6f72d2db-dd5b-4d6d-9ea5-ab51dd14515e" providerId="ADAL" clId="{9C34E472-AFB2-475D-A589-9B46445EBD7E}" dt="2021-04-25T18:09:31.226" v="16" actId="26606"/>
          <ac:spMkLst>
            <pc:docMk/>
            <pc:sldMk cId="2727352532" sldId="293"/>
            <ac:spMk id="11" creationId="{B635AC00-EA56-44AF-867F-C9B6BA9A765F}"/>
          </ac:spMkLst>
        </pc:spChg>
        <pc:spChg chg="add del">
          <ac:chgData name="Beatriz González-Barcia Horcajada" userId="6f72d2db-dd5b-4d6d-9ea5-ab51dd14515e" providerId="ADAL" clId="{9C34E472-AFB2-475D-A589-9B46445EBD7E}" dt="2021-04-25T18:09:31.226" v="16" actId="26606"/>
          <ac:spMkLst>
            <pc:docMk/>
            <pc:sldMk cId="2727352532" sldId="293"/>
            <ac:spMk id="18" creationId="{D27AF1E5-55F1-4EF3-8D9D-C7A6FF3124F3}"/>
          </ac:spMkLst>
        </pc:spChg>
        <pc:spChg chg="add del">
          <ac:chgData name="Beatriz González-Barcia Horcajada" userId="6f72d2db-dd5b-4d6d-9ea5-ab51dd14515e" providerId="ADAL" clId="{9C34E472-AFB2-475D-A589-9B46445EBD7E}" dt="2021-04-25T18:09:31.226" v="16" actId="26606"/>
          <ac:spMkLst>
            <pc:docMk/>
            <pc:sldMk cId="2727352532" sldId="293"/>
            <ac:spMk id="22" creationId="{EDCFCC8C-3227-4DC1-926C-69A9AD7D1EDC}"/>
          </ac:spMkLst>
        </pc:spChg>
        <pc:spChg chg="add del">
          <ac:chgData name="Beatriz González-Barcia Horcajada" userId="6f72d2db-dd5b-4d6d-9ea5-ab51dd14515e" providerId="ADAL" clId="{9C34E472-AFB2-475D-A589-9B46445EBD7E}" dt="2021-04-25T18:09:31.226" v="16" actId="26606"/>
          <ac:spMkLst>
            <pc:docMk/>
            <pc:sldMk cId="2727352532" sldId="293"/>
            <ac:spMk id="24" creationId="{084E0BC5-C91E-42E5-AC18-E15459DEB74D}"/>
          </ac:spMkLst>
        </pc:spChg>
        <pc:spChg chg="add del">
          <ac:chgData name="Beatriz González-Barcia Horcajada" userId="6f72d2db-dd5b-4d6d-9ea5-ab51dd14515e" providerId="ADAL" clId="{9C34E472-AFB2-475D-A589-9B46445EBD7E}" dt="2021-04-25T18:09:31.226" v="16" actId="26606"/>
          <ac:spMkLst>
            <pc:docMk/>
            <pc:sldMk cId="2727352532" sldId="293"/>
            <ac:spMk id="26" creationId="{247502CC-EDDC-41C1-BF5C-ECF18E0F70AE}"/>
          </ac:spMkLst>
        </pc:spChg>
        <pc:spChg chg="add del">
          <ac:chgData name="Beatriz González-Barcia Horcajada" userId="6f72d2db-dd5b-4d6d-9ea5-ab51dd14515e" providerId="ADAL" clId="{9C34E472-AFB2-475D-A589-9B46445EBD7E}" dt="2021-04-25T18:09:31.226" v="16" actId="26606"/>
          <ac:spMkLst>
            <pc:docMk/>
            <pc:sldMk cId="2727352532" sldId="293"/>
            <ac:spMk id="28" creationId="{BCB43995-6D37-498F-89B6-D7FAEEC70170}"/>
          </ac:spMkLst>
        </pc:spChg>
        <pc:grpChg chg="add del">
          <ac:chgData name="Beatriz González-Barcia Horcajada" userId="6f72d2db-dd5b-4d6d-9ea5-ab51dd14515e" providerId="ADAL" clId="{9C34E472-AFB2-475D-A589-9B46445EBD7E}" dt="2021-04-25T18:09:31.226" v="16" actId="26606"/>
          <ac:grpSpMkLst>
            <pc:docMk/>
            <pc:sldMk cId="2727352532" sldId="293"/>
            <ac:grpSpMk id="14" creationId="{0E39C11F-716B-4AC9-8C85-E756E3F51EFC}"/>
          </ac:grpSpMkLst>
        </pc:grpChg>
        <pc:picChg chg="add del mod ord">
          <ac:chgData name="Beatriz González-Barcia Horcajada" userId="6f72d2db-dd5b-4d6d-9ea5-ab51dd14515e" providerId="ADAL" clId="{9C34E472-AFB2-475D-A589-9B46445EBD7E}" dt="2021-04-25T18:11:13.975" v="18" actId="478"/>
          <ac:picMkLst>
            <pc:docMk/>
            <pc:sldMk cId="2727352532" sldId="293"/>
            <ac:picMk id="4" creationId="{64F3EFD7-3366-414A-8F02-2DBD1525381C}"/>
          </ac:picMkLst>
        </pc:picChg>
        <pc:picChg chg="add del mod">
          <ac:chgData name="Beatriz González-Barcia Horcajada" userId="6f72d2db-dd5b-4d6d-9ea5-ab51dd14515e" providerId="ADAL" clId="{9C34E472-AFB2-475D-A589-9B46445EBD7E}" dt="2021-04-25T18:11:06.877" v="17" actId="478"/>
          <ac:picMkLst>
            <pc:docMk/>
            <pc:sldMk cId="2727352532" sldId="293"/>
            <ac:picMk id="5" creationId="{0DFAD2D9-AB52-4D09-8630-D05539964FFC}"/>
          </ac:picMkLst>
        </pc:picChg>
        <pc:picChg chg="add del mod ord">
          <ac:chgData name="Beatriz González-Barcia Horcajada" userId="6f72d2db-dd5b-4d6d-9ea5-ab51dd14515e" providerId="ADAL" clId="{9C34E472-AFB2-475D-A589-9B46445EBD7E}" dt="2021-04-25T18:11:16.978" v="19" actId="478"/>
          <ac:picMkLst>
            <pc:docMk/>
            <pc:sldMk cId="2727352532" sldId="293"/>
            <ac:picMk id="6" creationId="{5AFAF0C4-0B62-4896-961E-49DDC382A9DF}"/>
          </ac:picMkLst>
        </pc:picChg>
        <pc:picChg chg="add del mod">
          <ac:chgData name="Beatriz González-Barcia Horcajada" userId="6f72d2db-dd5b-4d6d-9ea5-ab51dd14515e" providerId="ADAL" clId="{9C34E472-AFB2-475D-A589-9B46445EBD7E}" dt="2021-04-25T18:11:24.185" v="20" actId="478"/>
          <ac:picMkLst>
            <pc:docMk/>
            <pc:sldMk cId="2727352532" sldId="293"/>
            <ac:picMk id="7" creationId="{9EA86661-ADE1-4F9E-8A38-51792A93E08E}"/>
          </ac:picMkLst>
        </pc:picChg>
        <pc:picChg chg="add del">
          <ac:chgData name="Beatriz González-Barcia Horcajada" userId="6f72d2db-dd5b-4d6d-9ea5-ab51dd14515e" providerId="ADAL" clId="{9C34E472-AFB2-475D-A589-9B46445EBD7E}" dt="2021-04-25T18:09:31.226" v="16" actId="26606"/>
          <ac:picMkLst>
            <pc:docMk/>
            <pc:sldMk cId="2727352532" sldId="293"/>
            <ac:picMk id="20" creationId="{2072B77A-A6A6-4C7E-A3ED-7C8497950282}"/>
          </ac:picMkLst>
        </pc:picChg>
        <pc:picChg chg="add mod">
          <ac:chgData name="Beatriz González-Barcia Horcajada" userId="6f72d2db-dd5b-4d6d-9ea5-ab51dd14515e" providerId="ADAL" clId="{9C34E472-AFB2-475D-A589-9B46445EBD7E}" dt="2021-04-25T18:16:15.893" v="167" actId="1076"/>
          <ac:picMkLst>
            <pc:docMk/>
            <pc:sldMk cId="2727352532" sldId="293"/>
            <ac:picMk id="21" creationId="{A697749A-EFD4-42D2-906E-F35032F0F681}"/>
          </ac:picMkLst>
        </pc:picChg>
      </pc:sldChg>
      <pc:sldChg chg="addSp delSp modSp new mod">
        <pc:chgData name="Beatriz González-Barcia Horcajada" userId="6f72d2db-dd5b-4d6d-9ea5-ab51dd14515e" providerId="ADAL" clId="{9C34E472-AFB2-475D-A589-9B46445EBD7E}" dt="2021-04-25T18:20:04.098" v="257" actId="20577"/>
        <pc:sldMkLst>
          <pc:docMk/>
          <pc:sldMk cId="3770293953" sldId="294"/>
        </pc:sldMkLst>
        <pc:spChg chg="mod">
          <ac:chgData name="Beatriz González-Barcia Horcajada" userId="6f72d2db-dd5b-4d6d-9ea5-ab51dd14515e" providerId="ADAL" clId="{9C34E472-AFB2-475D-A589-9B46445EBD7E}" dt="2021-04-25T18:20:04.098" v="257" actId="20577"/>
          <ac:spMkLst>
            <pc:docMk/>
            <pc:sldMk cId="3770293953" sldId="294"/>
            <ac:spMk id="2" creationId="{0DF69DD8-FC29-4371-82BB-144687E13DA2}"/>
          </ac:spMkLst>
        </pc:spChg>
        <pc:spChg chg="del">
          <ac:chgData name="Beatriz González-Barcia Horcajada" userId="6f72d2db-dd5b-4d6d-9ea5-ab51dd14515e" providerId="ADAL" clId="{9C34E472-AFB2-475D-A589-9B46445EBD7E}" dt="2021-04-25T18:19:07.984" v="171"/>
          <ac:spMkLst>
            <pc:docMk/>
            <pc:sldMk cId="3770293953" sldId="294"/>
            <ac:spMk id="3" creationId="{CAD9AD92-BC22-4DFB-8B88-A6DB4AA9B0BA}"/>
          </ac:spMkLst>
        </pc:spChg>
        <pc:picChg chg="add mod">
          <ac:chgData name="Beatriz González-Barcia Horcajada" userId="6f72d2db-dd5b-4d6d-9ea5-ab51dd14515e" providerId="ADAL" clId="{9C34E472-AFB2-475D-A589-9B46445EBD7E}" dt="2021-04-25T18:19:20.154" v="174" actId="1076"/>
          <ac:picMkLst>
            <pc:docMk/>
            <pc:sldMk cId="3770293953" sldId="294"/>
            <ac:picMk id="4" creationId="{53104284-3AE9-4F7A-8290-B416835F0061}"/>
          </ac:picMkLst>
        </pc:picChg>
      </pc:sldChg>
      <pc:sldChg chg="addSp delSp modSp new mod setBg">
        <pc:chgData name="Beatriz González-Barcia Horcajada" userId="6f72d2db-dd5b-4d6d-9ea5-ab51dd14515e" providerId="ADAL" clId="{9C34E472-AFB2-475D-A589-9B46445EBD7E}" dt="2021-04-25T18:49:28.659" v="448" actId="20577"/>
        <pc:sldMkLst>
          <pc:docMk/>
          <pc:sldMk cId="4161982676" sldId="295"/>
        </pc:sldMkLst>
        <pc:spChg chg="mod ord">
          <ac:chgData name="Beatriz González-Barcia Horcajada" userId="6f72d2db-dd5b-4d6d-9ea5-ab51dd14515e" providerId="ADAL" clId="{9C34E472-AFB2-475D-A589-9B46445EBD7E}" dt="2021-04-25T18:48:01.236" v="363" actId="26606"/>
          <ac:spMkLst>
            <pc:docMk/>
            <pc:sldMk cId="4161982676" sldId="295"/>
            <ac:spMk id="2" creationId="{A19FDD07-1367-48F3-9B74-0AE4F22B6166}"/>
          </ac:spMkLst>
        </pc:spChg>
        <pc:spChg chg="del">
          <ac:chgData name="Beatriz González-Barcia Horcajada" userId="6f72d2db-dd5b-4d6d-9ea5-ab51dd14515e" providerId="ADAL" clId="{9C34E472-AFB2-475D-A589-9B46445EBD7E}" dt="2021-04-25T18:46:06.487" v="357"/>
          <ac:spMkLst>
            <pc:docMk/>
            <pc:sldMk cId="4161982676" sldId="295"/>
            <ac:spMk id="3" creationId="{BDBD040E-5806-4D2A-9FBA-7228BBAF41FE}"/>
          </ac:spMkLst>
        </pc:spChg>
        <pc:spChg chg="add mod">
          <ac:chgData name="Beatriz González-Barcia Horcajada" userId="6f72d2db-dd5b-4d6d-9ea5-ab51dd14515e" providerId="ADAL" clId="{9C34E472-AFB2-475D-A589-9B46445EBD7E}" dt="2021-04-25T18:49:28.659" v="448" actId="20577"/>
          <ac:spMkLst>
            <pc:docMk/>
            <pc:sldMk cId="4161982676" sldId="295"/>
            <ac:spMk id="8" creationId="{FB349BD6-775B-4A7A-BC29-D5CE8A6E3B15}"/>
          </ac:spMkLst>
        </pc:spChg>
        <pc:spChg chg="add">
          <ac:chgData name="Beatriz González-Barcia Horcajada" userId="6f72d2db-dd5b-4d6d-9ea5-ab51dd14515e" providerId="ADAL" clId="{9C34E472-AFB2-475D-A589-9B46445EBD7E}" dt="2021-04-25T18:48:01.236" v="363" actId="26606"/>
          <ac:spMkLst>
            <pc:docMk/>
            <pc:sldMk cId="4161982676" sldId="295"/>
            <ac:spMk id="15" creationId="{E1E1EAB6-C066-436F-B97B-506A3CAD01D8}"/>
          </ac:spMkLst>
        </pc:spChg>
        <pc:grpChg chg="add">
          <ac:chgData name="Beatriz González-Barcia Horcajada" userId="6f72d2db-dd5b-4d6d-9ea5-ab51dd14515e" providerId="ADAL" clId="{9C34E472-AFB2-475D-A589-9B46445EBD7E}" dt="2021-04-25T18:48:01.236" v="363" actId="26606"/>
          <ac:grpSpMkLst>
            <pc:docMk/>
            <pc:sldMk cId="4161982676" sldId="295"/>
            <ac:grpSpMk id="11" creationId="{AC37DDB7-CF1E-4923-8356-966F5F2A0795}"/>
          </ac:grpSpMkLst>
        </pc:grpChg>
        <pc:picChg chg="add mod">
          <ac:chgData name="Beatriz González-Barcia Horcajada" userId="6f72d2db-dd5b-4d6d-9ea5-ab51dd14515e" providerId="ADAL" clId="{9C34E472-AFB2-475D-A589-9B46445EBD7E}" dt="2021-04-25T18:48:01.236" v="363" actId="26606"/>
          <ac:picMkLst>
            <pc:docMk/>
            <pc:sldMk cId="4161982676" sldId="295"/>
            <ac:picMk id="4" creationId="{B5AACAFE-7CFD-4D84-B467-90FF3BCE35D5}"/>
          </ac:picMkLst>
        </pc:picChg>
        <pc:picChg chg="add">
          <ac:chgData name="Beatriz González-Barcia Horcajada" userId="6f72d2db-dd5b-4d6d-9ea5-ab51dd14515e" providerId="ADAL" clId="{9C34E472-AFB2-475D-A589-9B46445EBD7E}" dt="2021-04-25T18:48:01.236" v="363" actId="26606"/>
          <ac:picMkLst>
            <pc:docMk/>
            <pc:sldMk cId="4161982676" sldId="295"/>
            <ac:picMk id="17" creationId="{4A0584A2-7157-4FF9-BDF0-792791AE67E8}"/>
          </ac:picMkLst>
        </pc:picChg>
      </pc:sldChg>
      <pc:sldChg chg="addSp delSp modSp new mod ord setBg">
        <pc:chgData name="Beatriz González-Barcia Horcajada" userId="6f72d2db-dd5b-4d6d-9ea5-ab51dd14515e" providerId="ADAL" clId="{9C34E472-AFB2-475D-A589-9B46445EBD7E}" dt="2021-04-25T18:47:17.555" v="361" actId="1076"/>
        <pc:sldMkLst>
          <pc:docMk/>
          <pc:sldMk cId="893117869" sldId="296"/>
        </pc:sldMkLst>
        <pc:spChg chg="mod ord">
          <ac:chgData name="Beatriz González-Barcia Horcajada" userId="6f72d2db-dd5b-4d6d-9ea5-ab51dd14515e" providerId="ADAL" clId="{9C34E472-AFB2-475D-A589-9B46445EBD7E}" dt="2021-04-25T18:47:17.555" v="361" actId="1076"/>
          <ac:spMkLst>
            <pc:docMk/>
            <pc:sldMk cId="893117869" sldId="296"/>
            <ac:spMk id="2" creationId="{814C927B-5CEE-4A27-9A52-C7C61D526734}"/>
          </ac:spMkLst>
        </pc:spChg>
        <pc:spChg chg="del">
          <ac:chgData name="Beatriz González-Barcia Horcajada" userId="6f72d2db-dd5b-4d6d-9ea5-ab51dd14515e" providerId="ADAL" clId="{9C34E472-AFB2-475D-A589-9B46445EBD7E}" dt="2021-04-25T18:41:39.655" v="260"/>
          <ac:spMkLst>
            <pc:docMk/>
            <pc:sldMk cId="893117869" sldId="296"/>
            <ac:spMk id="3" creationId="{85FC3324-D541-412C-92AC-C263E1654A88}"/>
          </ac:spMkLst>
        </pc:spChg>
        <pc:spChg chg="add mod">
          <ac:chgData name="Beatriz González-Barcia Horcajada" userId="6f72d2db-dd5b-4d6d-9ea5-ab51dd14515e" providerId="ADAL" clId="{9C34E472-AFB2-475D-A589-9B46445EBD7E}" dt="2021-04-25T18:46:42.993" v="359" actId="255"/>
          <ac:spMkLst>
            <pc:docMk/>
            <pc:sldMk cId="893117869" sldId="296"/>
            <ac:spMk id="8" creationId="{08CA513F-B017-4D9F-9758-0E902D9AD195}"/>
          </ac:spMkLst>
        </pc:spChg>
        <pc:spChg chg="add">
          <ac:chgData name="Beatriz González-Barcia Horcajada" userId="6f72d2db-dd5b-4d6d-9ea5-ab51dd14515e" providerId="ADAL" clId="{9C34E472-AFB2-475D-A589-9B46445EBD7E}" dt="2021-04-25T18:42:05.489" v="261" actId="26606"/>
          <ac:spMkLst>
            <pc:docMk/>
            <pc:sldMk cId="893117869" sldId="296"/>
            <ac:spMk id="15" creationId="{E1E1EAB6-C066-436F-B97B-506A3CAD01D8}"/>
          </ac:spMkLst>
        </pc:spChg>
        <pc:grpChg chg="add">
          <ac:chgData name="Beatriz González-Barcia Horcajada" userId="6f72d2db-dd5b-4d6d-9ea5-ab51dd14515e" providerId="ADAL" clId="{9C34E472-AFB2-475D-A589-9B46445EBD7E}" dt="2021-04-25T18:42:05.489" v="261" actId="26606"/>
          <ac:grpSpMkLst>
            <pc:docMk/>
            <pc:sldMk cId="893117869" sldId="296"/>
            <ac:grpSpMk id="11" creationId="{AC37DDB7-CF1E-4923-8356-966F5F2A0795}"/>
          </ac:grpSpMkLst>
        </pc:grpChg>
        <pc:picChg chg="add mod">
          <ac:chgData name="Beatriz González-Barcia Horcajada" userId="6f72d2db-dd5b-4d6d-9ea5-ab51dd14515e" providerId="ADAL" clId="{9C34E472-AFB2-475D-A589-9B46445EBD7E}" dt="2021-04-25T18:42:05.489" v="261" actId="26606"/>
          <ac:picMkLst>
            <pc:docMk/>
            <pc:sldMk cId="893117869" sldId="296"/>
            <ac:picMk id="4" creationId="{734B0ABF-2C7F-41D5-ADFA-5600E4DCF24F}"/>
          </ac:picMkLst>
        </pc:picChg>
        <pc:picChg chg="add">
          <ac:chgData name="Beatriz González-Barcia Horcajada" userId="6f72d2db-dd5b-4d6d-9ea5-ab51dd14515e" providerId="ADAL" clId="{9C34E472-AFB2-475D-A589-9B46445EBD7E}" dt="2021-04-25T18:42:05.489" v="261" actId="26606"/>
          <ac:picMkLst>
            <pc:docMk/>
            <pc:sldMk cId="893117869" sldId="296"/>
            <ac:picMk id="17" creationId="{4A0584A2-7157-4FF9-BDF0-792791AE67E8}"/>
          </ac:picMkLst>
        </pc:picChg>
      </pc:sldChg>
      <pc:sldChg chg="addSp delSp modSp new mod setBg">
        <pc:chgData name="Beatriz González-Barcia Horcajada" userId="6f72d2db-dd5b-4d6d-9ea5-ab51dd14515e" providerId="ADAL" clId="{9C34E472-AFB2-475D-A589-9B46445EBD7E}" dt="2021-04-25T18:56:30.558" v="550" actId="255"/>
        <pc:sldMkLst>
          <pc:docMk/>
          <pc:sldMk cId="2296482222" sldId="297"/>
        </pc:sldMkLst>
        <pc:spChg chg="mod ord">
          <ac:chgData name="Beatriz González-Barcia Horcajada" userId="6f72d2db-dd5b-4d6d-9ea5-ab51dd14515e" providerId="ADAL" clId="{9C34E472-AFB2-475D-A589-9B46445EBD7E}" dt="2021-04-25T18:56:30.558" v="550" actId="255"/>
          <ac:spMkLst>
            <pc:docMk/>
            <pc:sldMk cId="2296482222" sldId="297"/>
            <ac:spMk id="2" creationId="{3E80DE5F-F2E0-47F3-9E23-2D2B0AA52D9E}"/>
          </ac:spMkLst>
        </pc:spChg>
        <pc:spChg chg="del">
          <ac:chgData name="Beatriz González-Barcia Horcajada" userId="6f72d2db-dd5b-4d6d-9ea5-ab51dd14515e" providerId="ADAL" clId="{9C34E472-AFB2-475D-A589-9B46445EBD7E}" dt="2021-04-25T18:53:05.070" v="451"/>
          <ac:spMkLst>
            <pc:docMk/>
            <pc:sldMk cId="2296482222" sldId="297"/>
            <ac:spMk id="3" creationId="{B4A26CD1-7621-479D-84EB-2AD3B6AF7ED8}"/>
          </ac:spMkLst>
        </pc:spChg>
        <pc:spChg chg="add del">
          <ac:chgData name="Beatriz González-Barcia Horcajada" userId="6f72d2db-dd5b-4d6d-9ea5-ab51dd14515e" providerId="ADAL" clId="{9C34E472-AFB2-475D-A589-9B46445EBD7E}" dt="2021-04-25T18:53:28.575" v="453" actId="26606"/>
          <ac:spMkLst>
            <pc:docMk/>
            <pc:sldMk cId="2296482222" sldId="297"/>
            <ac:spMk id="8" creationId="{7B56D181-5EB4-4815-BE72-AA968F1D5A31}"/>
          </ac:spMkLst>
        </pc:spChg>
        <pc:spChg chg="add del">
          <ac:chgData name="Beatriz González-Barcia Horcajada" userId="6f72d2db-dd5b-4d6d-9ea5-ab51dd14515e" providerId="ADAL" clId="{9C34E472-AFB2-475D-A589-9B46445EBD7E}" dt="2021-04-25T18:53:28.575" v="453" actId="26606"/>
          <ac:spMkLst>
            <pc:docMk/>
            <pc:sldMk cId="2296482222" sldId="297"/>
            <ac:spMk id="15" creationId="{011BF1CF-8959-4DFB-9A02-7E686D512DA9}"/>
          </ac:spMkLst>
        </pc:spChg>
        <pc:spChg chg="add">
          <ac:chgData name="Beatriz González-Barcia Horcajada" userId="6f72d2db-dd5b-4d6d-9ea5-ab51dd14515e" providerId="ADAL" clId="{9C34E472-AFB2-475D-A589-9B46445EBD7E}" dt="2021-04-25T18:53:28.644" v="454" actId="26606"/>
          <ac:spMkLst>
            <pc:docMk/>
            <pc:sldMk cId="2296482222" sldId="297"/>
            <ac:spMk id="20" creationId="{4AB69011-4C4F-4A3D-89F4-12684247ACE9}"/>
          </ac:spMkLst>
        </pc:spChg>
        <pc:spChg chg="add">
          <ac:chgData name="Beatriz González-Barcia Horcajada" userId="6f72d2db-dd5b-4d6d-9ea5-ab51dd14515e" providerId="ADAL" clId="{9C34E472-AFB2-475D-A589-9B46445EBD7E}" dt="2021-04-25T18:53:28.644" v="454" actId="26606"/>
          <ac:spMkLst>
            <pc:docMk/>
            <pc:sldMk cId="2296482222" sldId="297"/>
            <ac:spMk id="21" creationId="{52327C65-34C5-43DB-9906-19F95E3E6CF8}"/>
          </ac:spMkLst>
        </pc:spChg>
        <pc:spChg chg="add">
          <ac:chgData name="Beatriz González-Barcia Horcajada" userId="6f72d2db-dd5b-4d6d-9ea5-ab51dd14515e" providerId="ADAL" clId="{9C34E472-AFB2-475D-A589-9B46445EBD7E}" dt="2021-04-25T18:53:28.644" v="454" actId="26606"/>
          <ac:spMkLst>
            <pc:docMk/>
            <pc:sldMk cId="2296482222" sldId="297"/>
            <ac:spMk id="22" creationId="{49CBBE2A-2397-4277-BABF-B4F0F9ED006A}"/>
          </ac:spMkLst>
        </pc:spChg>
        <pc:spChg chg="add">
          <ac:chgData name="Beatriz González-Barcia Horcajada" userId="6f72d2db-dd5b-4d6d-9ea5-ab51dd14515e" providerId="ADAL" clId="{9C34E472-AFB2-475D-A589-9B46445EBD7E}" dt="2021-04-25T18:53:28.644" v="454" actId="26606"/>
          <ac:spMkLst>
            <pc:docMk/>
            <pc:sldMk cId="2296482222" sldId="297"/>
            <ac:spMk id="23" creationId="{928220EF-17E2-4A4B-A78D-782A00DCB878}"/>
          </ac:spMkLst>
        </pc:spChg>
        <pc:spChg chg="add mod">
          <ac:chgData name="Beatriz González-Barcia Horcajada" userId="6f72d2db-dd5b-4d6d-9ea5-ab51dd14515e" providerId="ADAL" clId="{9C34E472-AFB2-475D-A589-9B46445EBD7E}" dt="2021-04-25T18:56:15.260" v="549" actId="20577"/>
          <ac:spMkLst>
            <pc:docMk/>
            <pc:sldMk cId="2296482222" sldId="297"/>
            <ac:spMk id="24" creationId="{A380484A-1CA4-45AA-923B-D01D0DD8396F}"/>
          </ac:spMkLst>
        </pc:spChg>
        <pc:grpChg chg="add del">
          <ac:chgData name="Beatriz González-Barcia Horcajada" userId="6f72d2db-dd5b-4d6d-9ea5-ab51dd14515e" providerId="ADAL" clId="{9C34E472-AFB2-475D-A589-9B46445EBD7E}" dt="2021-04-25T18:53:28.575" v="453" actId="26606"/>
          <ac:grpSpMkLst>
            <pc:docMk/>
            <pc:sldMk cId="2296482222" sldId="297"/>
            <ac:grpSpMk id="11" creationId="{CA743592-A693-4947-8B39-B51AF9B26B63}"/>
          </ac:grpSpMkLst>
        </pc:grpChg>
        <pc:picChg chg="add mod">
          <ac:chgData name="Beatriz González-Barcia Horcajada" userId="6f72d2db-dd5b-4d6d-9ea5-ab51dd14515e" providerId="ADAL" clId="{9C34E472-AFB2-475D-A589-9B46445EBD7E}" dt="2021-04-25T18:53:28.644" v="454" actId="26606"/>
          <ac:picMkLst>
            <pc:docMk/>
            <pc:sldMk cId="2296482222" sldId="297"/>
            <ac:picMk id="4" creationId="{B1934E3C-9B60-42BF-AECA-B6DEE4326FBF}"/>
          </ac:picMkLst>
        </pc:picChg>
        <pc:picChg chg="add">
          <ac:chgData name="Beatriz González-Barcia Horcajada" userId="6f72d2db-dd5b-4d6d-9ea5-ab51dd14515e" providerId="ADAL" clId="{9C34E472-AFB2-475D-A589-9B46445EBD7E}" dt="2021-04-25T18:53:28.644" v="454" actId="26606"/>
          <ac:picMkLst>
            <pc:docMk/>
            <pc:sldMk cId="2296482222" sldId="297"/>
            <ac:picMk id="13" creationId="{0D7B04F2-E023-4AA1-917E-8B37BCB49677}"/>
          </ac:picMkLst>
        </pc:picChg>
        <pc:picChg chg="add del">
          <ac:chgData name="Beatriz González-Barcia Horcajada" userId="6f72d2db-dd5b-4d6d-9ea5-ab51dd14515e" providerId="ADAL" clId="{9C34E472-AFB2-475D-A589-9B46445EBD7E}" dt="2021-04-25T18:53:28.575" v="453" actId="26606"/>
          <ac:picMkLst>
            <pc:docMk/>
            <pc:sldMk cId="2296482222" sldId="297"/>
            <ac:picMk id="17" creationId="{C614D39E-6EA9-4C3C-9997-993268449EE1}"/>
          </ac:picMkLst>
        </pc:picChg>
        <pc:picChg chg="add">
          <ac:chgData name="Beatriz González-Barcia Horcajada" userId="6f72d2db-dd5b-4d6d-9ea5-ab51dd14515e" providerId="ADAL" clId="{9C34E472-AFB2-475D-A589-9B46445EBD7E}" dt="2021-04-25T18:53:28.644" v="454" actId="26606"/>
          <ac:picMkLst>
            <pc:docMk/>
            <pc:sldMk cId="2296482222" sldId="297"/>
            <ac:picMk id="19" creationId="{7D93EE99-97F4-455F-8AFC-5119B1B4ED4D}"/>
          </ac:picMkLst>
        </pc:picChg>
      </pc:sldChg>
      <pc:sldChg chg="addSp delSp modSp new mod setBg">
        <pc:chgData name="Beatriz González-Barcia Horcajada" userId="6f72d2db-dd5b-4d6d-9ea5-ab51dd14515e" providerId="ADAL" clId="{9C34E472-AFB2-475D-A589-9B46445EBD7E}" dt="2021-04-25T19:21:22.214" v="577" actId="26606"/>
        <pc:sldMkLst>
          <pc:docMk/>
          <pc:sldMk cId="829151868" sldId="298"/>
        </pc:sldMkLst>
        <pc:spChg chg="mod">
          <ac:chgData name="Beatriz González-Barcia Horcajada" userId="6f72d2db-dd5b-4d6d-9ea5-ab51dd14515e" providerId="ADAL" clId="{9C34E472-AFB2-475D-A589-9B46445EBD7E}" dt="2021-04-25T19:21:22.214" v="577" actId="26606"/>
          <ac:spMkLst>
            <pc:docMk/>
            <pc:sldMk cId="829151868" sldId="298"/>
            <ac:spMk id="2" creationId="{0EB7C594-3E5D-473E-A0C1-4448004BDD27}"/>
          </ac:spMkLst>
        </pc:spChg>
        <pc:spChg chg="add del mod">
          <ac:chgData name="Beatriz González-Barcia Horcajada" userId="6f72d2db-dd5b-4d6d-9ea5-ab51dd14515e" providerId="ADAL" clId="{9C34E472-AFB2-475D-A589-9B46445EBD7E}" dt="2021-04-25T19:21:22.214" v="577" actId="26606"/>
          <ac:spMkLst>
            <pc:docMk/>
            <pc:sldMk cId="829151868" sldId="298"/>
            <ac:spMk id="3" creationId="{CFEA6EF0-13E5-40A5-A25F-BF54327FCC9E}"/>
          </ac:spMkLst>
        </pc:spChg>
        <pc:spChg chg="add del">
          <ac:chgData name="Beatriz González-Barcia Horcajada" userId="6f72d2db-dd5b-4d6d-9ea5-ab51dd14515e" providerId="ADAL" clId="{9C34E472-AFB2-475D-A589-9B46445EBD7E}" dt="2021-04-25T19:21:22.116" v="576" actId="26606"/>
          <ac:spMkLst>
            <pc:docMk/>
            <pc:sldMk cId="829151868" sldId="298"/>
            <ac:spMk id="8" creationId="{4B0FA309-807F-4C17-98EF-A3BA7388E213}"/>
          </ac:spMkLst>
        </pc:spChg>
        <pc:spChg chg="add del">
          <ac:chgData name="Beatriz González-Barcia Horcajada" userId="6f72d2db-dd5b-4d6d-9ea5-ab51dd14515e" providerId="ADAL" clId="{9C34E472-AFB2-475D-A589-9B46445EBD7E}" dt="2021-04-25T19:21:22.116" v="576" actId="26606"/>
          <ac:spMkLst>
            <pc:docMk/>
            <pc:sldMk cId="829151868" sldId="298"/>
            <ac:spMk id="12" creationId="{C8FA1749-B91A-40E7-AD01-0B9C9C6AF74E}"/>
          </ac:spMkLst>
        </pc:spChg>
        <pc:spChg chg="add del">
          <ac:chgData name="Beatriz González-Barcia Horcajada" userId="6f72d2db-dd5b-4d6d-9ea5-ab51dd14515e" providerId="ADAL" clId="{9C34E472-AFB2-475D-A589-9B46445EBD7E}" dt="2021-04-25T19:21:22.116" v="576" actId="26606"/>
          <ac:spMkLst>
            <pc:docMk/>
            <pc:sldMk cId="829151868" sldId="298"/>
            <ac:spMk id="16" creationId="{700676C8-6DE8-47DD-9A23-D42063A12E10}"/>
          </ac:spMkLst>
        </pc:spChg>
        <pc:graphicFrameChg chg="add del mod">
          <ac:chgData name="Beatriz González-Barcia Horcajada" userId="6f72d2db-dd5b-4d6d-9ea5-ab51dd14515e" providerId="ADAL" clId="{9C34E472-AFB2-475D-A589-9B46445EBD7E}" dt="2021-04-25T19:20:45.829" v="567" actId="26606"/>
          <ac:graphicFrameMkLst>
            <pc:docMk/>
            <pc:sldMk cId="829151868" sldId="298"/>
            <ac:graphicFrameMk id="7" creationId="{65ABD449-3F89-44C8-8FB3-DD51E4CBE1AC}"/>
          </ac:graphicFrameMkLst>
        </pc:graphicFrameChg>
        <pc:graphicFrameChg chg="add">
          <ac:chgData name="Beatriz González-Barcia Horcajada" userId="6f72d2db-dd5b-4d6d-9ea5-ab51dd14515e" providerId="ADAL" clId="{9C34E472-AFB2-475D-A589-9B46445EBD7E}" dt="2021-04-25T19:21:22.214" v="577" actId="26606"/>
          <ac:graphicFrameMkLst>
            <pc:docMk/>
            <pc:sldMk cId="829151868" sldId="298"/>
            <ac:graphicFrameMk id="18" creationId="{454DB9AB-300E-4907-8F98-CBD62B6CF808}"/>
          </ac:graphicFrameMkLst>
        </pc:graphicFrameChg>
        <pc:picChg chg="add del mod">
          <ac:chgData name="Beatriz González-Barcia Horcajada" userId="6f72d2db-dd5b-4d6d-9ea5-ab51dd14515e" providerId="ADAL" clId="{9C34E472-AFB2-475D-A589-9B46445EBD7E}" dt="2021-04-25T19:20:53.397" v="570" actId="478"/>
          <ac:picMkLst>
            <pc:docMk/>
            <pc:sldMk cId="829151868" sldId="298"/>
            <ac:picMk id="5" creationId="{6DDD3DF4-4EEE-4705-88F2-5D85E060C72C}"/>
          </ac:picMkLst>
        </pc:picChg>
        <pc:picChg chg="add del">
          <ac:chgData name="Beatriz González-Barcia Horcajada" userId="6f72d2db-dd5b-4d6d-9ea5-ab51dd14515e" providerId="ADAL" clId="{9C34E472-AFB2-475D-A589-9B46445EBD7E}" dt="2021-04-25T19:21:22.116" v="576" actId="26606"/>
          <ac:picMkLst>
            <pc:docMk/>
            <pc:sldMk cId="829151868" sldId="298"/>
            <ac:picMk id="10" creationId="{2642A87B-CAE9-4F8F-B293-28388E45D9EE}"/>
          </ac:picMkLst>
        </pc:picChg>
        <pc:picChg chg="add del">
          <ac:chgData name="Beatriz González-Barcia Horcajada" userId="6f72d2db-dd5b-4d6d-9ea5-ab51dd14515e" providerId="ADAL" clId="{9C34E472-AFB2-475D-A589-9B46445EBD7E}" dt="2021-04-25T19:21:22.116" v="576" actId="26606"/>
          <ac:picMkLst>
            <pc:docMk/>
            <pc:sldMk cId="829151868" sldId="298"/>
            <ac:picMk id="14" creationId="{3B7A934F-FFF7-4353-83D3-4EF66E93EEF8}"/>
          </ac:picMkLst>
        </pc:picChg>
      </pc:sldChg>
      <pc:sldChg chg="new">
        <pc:chgData name="Beatriz González-Barcia Horcajada" userId="6f72d2db-dd5b-4d6d-9ea5-ab51dd14515e" providerId="ADAL" clId="{9C34E472-AFB2-475D-A589-9B46445EBD7E}" dt="2021-04-25T19:07:09.863" v="554" actId="680"/>
        <pc:sldMkLst>
          <pc:docMk/>
          <pc:sldMk cId="3691856779" sldId="299"/>
        </pc:sldMkLst>
      </pc:sldChg>
    </pc:docChg>
  </pc:docChgLst>
  <pc:docChgLst>
    <pc:chgData name="Beatriz González-Barcia Horcajada" userId="6f72d2db-dd5b-4d6d-9ea5-ab51dd14515e" providerId="ADAL" clId="{4F65E4DD-2608-4B05-B10B-81C370BB8EE4}"/>
    <pc:docChg chg="undo custSel addSld delSld modSld sldOrd">
      <pc:chgData name="Beatriz González-Barcia Horcajada" userId="6f72d2db-dd5b-4d6d-9ea5-ab51dd14515e" providerId="ADAL" clId="{4F65E4DD-2608-4B05-B10B-81C370BB8EE4}" dt="2021-06-02T14:23:32.718" v="639" actId="2696"/>
      <pc:docMkLst>
        <pc:docMk/>
      </pc:docMkLst>
      <pc:sldChg chg="modSp mod">
        <pc:chgData name="Beatriz González-Barcia Horcajada" userId="6f72d2db-dd5b-4d6d-9ea5-ab51dd14515e" providerId="ADAL" clId="{4F65E4DD-2608-4B05-B10B-81C370BB8EE4}" dt="2021-06-02T10:29:54.995" v="302" actId="20577"/>
        <pc:sldMkLst>
          <pc:docMk/>
          <pc:sldMk cId="573042494" sldId="256"/>
        </pc:sldMkLst>
        <pc:spChg chg="mod">
          <ac:chgData name="Beatriz González-Barcia Horcajada" userId="6f72d2db-dd5b-4d6d-9ea5-ab51dd14515e" providerId="ADAL" clId="{4F65E4DD-2608-4B05-B10B-81C370BB8EE4}" dt="2021-05-31T12:07:37.926" v="23" actId="20577"/>
          <ac:spMkLst>
            <pc:docMk/>
            <pc:sldMk cId="573042494" sldId="256"/>
            <ac:spMk id="2" creationId="{6C128ED5-A4EF-43C0-961B-6C2CF8D86993}"/>
          </ac:spMkLst>
        </pc:spChg>
        <pc:spChg chg="mod">
          <ac:chgData name="Beatriz González-Barcia Horcajada" userId="6f72d2db-dd5b-4d6d-9ea5-ab51dd14515e" providerId="ADAL" clId="{4F65E4DD-2608-4B05-B10B-81C370BB8EE4}" dt="2021-06-02T10:29:54.995" v="302" actId="20577"/>
          <ac:spMkLst>
            <pc:docMk/>
            <pc:sldMk cId="573042494" sldId="256"/>
            <ac:spMk id="3" creationId="{C5520D69-3625-48A2-AB35-5A134ACD8778}"/>
          </ac:spMkLst>
        </pc:spChg>
      </pc:sldChg>
      <pc:sldChg chg="del mod modShow">
        <pc:chgData name="Beatriz González-Barcia Horcajada" userId="6f72d2db-dd5b-4d6d-9ea5-ab51dd14515e" providerId="ADAL" clId="{4F65E4DD-2608-4B05-B10B-81C370BB8EE4}" dt="2021-06-02T14:23:32.718" v="639" actId="2696"/>
        <pc:sldMkLst>
          <pc:docMk/>
          <pc:sldMk cId="0" sldId="264"/>
        </pc:sldMkLst>
      </pc:sldChg>
      <pc:sldChg chg="add ord modTransition">
        <pc:chgData name="Beatriz González-Barcia Horcajada" userId="6f72d2db-dd5b-4d6d-9ea5-ab51dd14515e" providerId="ADAL" clId="{4F65E4DD-2608-4B05-B10B-81C370BB8EE4}" dt="2021-06-02T13:48:10.554" v="526"/>
        <pc:sldMkLst>
          <pc:docMk/>
          <pc:sldMk cId="0" sldId="270"/>
        </pc:sldMkLst>
      </pc:sldChg>
      <pc:sldChg chg="modSp add mod ord setBg">
        <pc:chgData name="Beatriz González-Barcia Horcajada" userId="6f72d2db-dd5b-4d6d-9ea5-ab51dd14515e" providerId="ADAL" clId="{4F65E4DD-2608-4B05-B10B-81C370BB8EE4}" dt="2021-06-02T13:54:55.461" v="638" actId="20577"/>
        <pc:sldMkLst>
          <pc:docMk/>
          <pc:sldMk cId="0" sldId="282"/>
        </pc:sldMkLst>
        <pc:spChg chg="mod">
          <ac:chgData name="Beatriz González-Barcia Horcajada" userId="6f72d2db-dd5b-4d6d-9ea5-ab51dd14515e" providerId="ADAL" clId="{4F65E4DD-2608-4B05-B10B-81C370BB8EE4}" dt="2021-06-02T12:37:24.260" v="334" actId="1076"/>
          <ac:spMkLst>
            <pc:docMk/>
            <pc:sldMk cId="0" sldId="282"/>
            <ac:spMk id="6" creationId="{B65324D8-9CF1-482B-9F1D-0740A6835E15}"/>
          </ac:spMkLst>
        </pc:spChg>
        <pc:graphicFrameChg chg="modGraphic">
          <ac:chgData name="Beatriz González-Barcia Horcajada" userId="6f72d2db-dd5b-4d6d-9ea5-ab51dd14515e" providerId="ADAL" clId="{4F65E4DD-2608-4B05-B10B-81C370BB8EE4}" dt="2021-06-02T13:54:55.461" v="638" actId="20577"/>
          <ac:graphicFrameMkLst>
            <pc:docMk/>
            <pc:sldMk cId="0" sldId="282"/>
            <ac:graphicFrameMk id="13" creationId="{71E6F30C-7464-450B-B440-B30A288139AF}"/>
          </ac:graphicFrameMkLst>
        </pc:graphicFrameChg>
        <pc:picChg chg="mod">
          <ac:chgData name="Beatriz González-Barcia Horcajada" userId="6f72d2db-dd5b-4d6d-9ea5-ab51dd14515e" providerId="ADAL" clId="{4F65E4DD-2608-4B05-B10B-81C370BB8EE4}" dt="2021-06-02T12:37:07.749" v="332" actId="1076"/>
          <ac:picMkLst>
            <pc:docMk/>
            <pc:sldMk cId="0" sldId="282"/>
            <ac:picMk id="5" creationId="{BC947964-253D-4946-849C-0F469EE8BB65}"/>
          </ac:picMkLst>
        </pc:picChg>
      </pc:sldChg>
      <pc:sldChg chg="addSp delSp modSp add mod ord">
        <pc:chgData name="Beatriz González-Barcia Horcajada" userId="6f72d2db-dd5b-4d6d-9ea5-ab51dd14515e" providerId="ADAL" clId="{4F65E4DD-2608-4B05-B10B-81C370BB8EE4}" dt="2021-06-02T13:50:14.357" v="548"/>
        <pc:sldMkLst>
          <pc:docMk/>
          <pc:sldMk cId="0" sldId="285"/>
        </pc:sldMkLst>
        <pc:spChg chg="add mod">
          <ac:chgData name="Beatriz González-Barcia Horcajada" userId="6f72d2db-dd5b-4d6d-9ea5-ab51dd14515e" providerId="ADAL" clId="{4F65E4DD-2608-4B05-B10B-81C370BB8EE4}" dt="2021-06-02T13:33:12.543" v="339"/>
          <ac:spMkLst>
            <pc:docMk/>
            <pc:sldMk cId="0" sldId="285"/>
            <ac:spMk id="6" creationId="{D372BC46-FC9E-4340-A4AD-8AA186C11645}"/>
          </ac:spMkLst>
        </pc:spChg>
        <pc:spChg chg="add mod">
          <ac:chgData name="Beatriz González-Barcia Horcajada" userId="6f72d2db-dd5b-4d6d-9ea5-ab51dd14515e" providerId="ADAL" clId="{4F65E4DD-2608-4B05-B10B-81C370BB8EE4}" dt="2021-06-02T13:33:12.543" v="339"/>
          <ac:spMkLst>
            <pc:docMk/>
            <pc:sldMk cId="0" sldId="285"/>
            <ac:spMk id="7" creationId="{4CEAF3E6-E8FB-4FEF-A9F4-071A1E4BB59B}"/>
          </ac:spMkLst>
        </pc:spChg>
        <pc:spChg chg="add del mod topLvl">
          <ac:chgData name="Beatriz González-Barcia Horcajada" userId="6f72d2db-dd5b-4d6d-9ea5-ab51dd14515e" providerId="ADAL" clId="{4F65E4DD-2608-4B05-B10B-81C370BB8EE4}" dt="2021-06-02T13:33:32.159" v="343" actId="478"/>
          <ac:spMkLst>
            <pc:docMk/>
            <pc:sldMk cId="0" sldId="285"/>
            <ac:spMk id="9" creationId="{07EB1F86-B988-47EF-99B7-6FEB7C328CEF}"/>
          </ac:spMkLst>
        </pc:spChg>
        <pc:spChg chg="add del mod topLvl">
          <ac:chgData name="Beatriz González-Barcia Horcajada" userId="6f72d2db-dd5b-4d6d-9ea5-ab51dd14515e" providerId="ADAL" clId="{4F65E4DD-2608-4B05-B10B-81C370BB8EE4}" dt="2021-06-02T13:33:28.267" v="342" actId="478"/>
          <ac:spMkLst>
            <pc:docMk/>
            <pc:sldMk cId="0" sldId="285"/>
            <ac:spMk id="10" creationId="{4D1B4BA3-9603-42FB-B4B7-DB55A3BC0CA0}"/>
          </ac:spMkLst>
        </pc:spChg>
        <pc:grpChg chg="add del mod">
          <ac:chgData name="Beatriz González-Barcia Horcajada" userId="6f72d2db-dd5b-4d6d-9ea5-ab51dd14515e" providerId="ADAL" clId="{4F65E4DD-2608-4B05-B10B-81C370BB8EE4}" dt="2021-06-02T13:33:20.191" v="340" actId="478"/>
          <ac:grpSpMkLst>
            <pc:docMk/>
            <pc:sldMk cId="0" sldId="285"/>
            <ac:grpSpMk id="5" creationId="{4FB89FE5-9390-42F8-869B-21C2C07A9EDF}"/>
          </ac:grpSpMkLst>
        </pc:grpChg>
        <pc:grpChg chg="add del mod">
          <ac:chgData name="Beatriz González-Barcia Horcajada" userId="6f72d2db-dd5b-4d6d-9ea5-ab51dd14515e" providerId="ADAL" clId="{4F65E4DD-2608-4B05-B10B-81C370BB8EE4}" dt="2021-06-02T13:33:28.267" v="342" actId="478"/>
          <ac:grpSpMkLst>
            <pc:docMk/>
            <pc:sldMk cId="0" sldId="285"/>
            <ac:grpSpMk id="8" creationId="{56958E81-D808-44A8-AA1D-44692A6FE70D}"/>
          </ac:grpSpMkLst>
        </pc:grpChg>
        <pc:picChg chg="mod">
          <ac:chgData name="Beatriz González-Barcia Horcajada" userId="6f72d2db-dd5b-4d6d-9ea5-ab51dd14515e" providerId="ADAL" clId="{4F65E4DD-2608-4B05-B10B-81C370BB8EE4}" dt="2021-06-02T13:32:04.213" v="338" actId="1076"/>
          <ac:picMkLst>
            <pc:docMk/>
            <pc:sldMk cId="0" sldId="285"/>
            <ac:picMk id="5122" creationId="{686D1644-7A79-475D-A27F-F4F4B26F5D2D}"/>
          </ac:picMkLst>
        </pc:picChg>
      </pc:sldChg>
      <pc:sldChg chg="modSp add mod ord setBg">
        <pc:chgData name="Beatriz González-Barcia Horcajada" userId="6f72d2db-dd5b-4d6d-9ea5-ab51dd14515e" providerId="ADAL" clId="{4F65E4DD-2608-4B05-B10B-81C370BB8EE4}" dt="2021-06-02T13:48:40.156" v="532"/>
        <pc:sldMkLst>
          <pc:docMk/>
          <pc:sldMk cId="0" sldId="286"/>
        </pc:sldMkLst>
        <pc:spChg chg="mod">
          <ac:chgData name="Beatriz González-Barcia Horcajada" userId="6f72d2db-dd5b-4d6d-9ea5-ab51dd14515e" providerId="ADAL" clId="{4F65E4DD-2608-4B05-B10B-81C370BB8EE4}" dt="2021-06-02T13:37:57.471" v="376" actId="27636"/>
          <ac:spMkLst>
            <pc:docMk/>
            <pc:sldMk cId="0" sldId="286"/>
            <ac:spMk id="8" creationId="{39B3FFFA-2276-4BC6-9E04-E5C0BC39098A}"/>
          </ac:spMkLst>
        </pc:spChg>
      </pc:sldChg>
      <pc:sldChg chg="modSp add mod">
        <pc:chgData name="Beatriz González-Barcia Horcajada" userId="6f72d2db-dd5b-4d6d-9ea5-ab51dd14515e" providerId="ADAL" clId="{4F65E4DD-2608-4B05-B10B-81C370BB8EE4}" dt="2021-06-02T13:45:28.033" v="517" actId="20577"/>
        <pc:sldMkLst>
          <pc:docMk/>
          <pc:sldMk cId="0" sldId="288"/>
        </pc:sldMkLst>
        <pc:graphicFrameChg chg="modGraphic">
          <ac:chgData name="Beatriz González-Barcia Horcajada" userId="6f72d2db-dd5b-4d6d-9ea5-ab51dd14515e" providerId="ADAL" clId="{4F65E4DD-2608-4B05-B10B-81C370BB8EE4}" dt="2021-06-02T13:45:28.033" v="517" actId="20577"/>
          <ac:graphicFrameMkLst>
            <pc:docMk/>
            <pc:sldMk cId="0" sldId="288"/>
            <ac:graphicFrameMk id="3" creationId="{7C80B6B1-D03A-4137-9AE4-42753C96572D}"/>
          </ac:graphicFrameMkLst>
        </pc:graphicFrameChg>
      </pc:sldChg>
      <pc:sldChg chg="modSp add del mod">
        <pc:chgData name="Beatriz González-Barcia Horcajada" userId="6f72d2db-dd5b-4d6d-9ea5-ab51dd14515e" providerId="ADAL" clId="{4F65E4DD-2608-4B05-B10B-81C370BB8EE4}" dt="2021-06-02T13:47:58.768" v="524" actId="2696"/>
        <pc:sldMkLst>
          <pc:docMk/>
          <pc:sldMk cId="0" sldId="289"/>
        </pc:sldMkLst>
        <pc:picChg chg="mod">
          <ac:chgData name="Beatriz González-Barcia Horcajada" userId="6f72d2db-dd5b-4d6d-9ea5-ab51dd14515e" providerId="ADAL" clId="{4F65E4DD-2608-4B05-B10B-81C370BB8EE4}" dt="2021-06-02T13:47:43.373" v="523" actId="1076"/>
          <ac:picMkLst>
            <pc:docMk/>
            <pc:sldMk cId="0" sldId="289"/>
            <ac:picMk id="8194" creationId="{CA40A895-84CD-49A6-8D94-FEF740AD0626}"/>
          </ac:picMkLst>
        </pc:picChg>
      </pc:sldChg>
      <pc:sldChg chg="add ord">
        <pc:chgData name="Beatriz González-Barcia Horcajada" userId="6f72d2db-dd5b-4d6d-9ea5-ab51dd14515e" providerId="ADAL" clId="{4F65E4DD-2608-4B05-B10B-81C370BB8EE4}" dt="2021-06-02T13:48:50.212" v="536"/>
        <pc:sldMkLst>
          <pc:docMk/>
          <pc:sldMk cId="0" sldId="292"/>
        </pc:sldMkLst>
      </pc:sldChg>
      <pc:sldChg chg="delSp modSp mod">
        <pc:chgData name="Beatriz González-Barcia Horcajada" userId="6f72d2db-dd5b-4d6d-9ea5-ab51dd14515e" providerId="ADAL" clId="{4F65E4DD-2608-4B05-B10B-81C370BB8EE4}" dt="2021-06-02T13:52:19.268" v="559" actId="478"/>
        <pc:sldMkLst>
          <pc:docMk/>
          <pc:sldMk cId="3436480654" sldId="308"/>
        </pc:sldMkLst>
        <pc:spChg chg="del mod">
          <ac:chgData name="Beatriz González-Barcia Horcajada" userId="6f72d2db-dd5b-4d6d-9ea5-ab51dd14515e" providerId="ADAL" clId="{4F65E4DD-2608-4B05-B10B-81C370BB8EE4}" dt="2021-06-02T13:52:19.268" v="559" actId="478"/>
          <ac:spMkLst>
            <pc:docMk/>
            <pc:sldMk cId="3436480654" sldId="308"/>
            <ac:spMk id="6" creationId="{2EA4534B-ED85-4B90-97F1-C231BFF5B36F}"/>
          </ac:spMkLst>
        </pc:spChg>
      </pc:sldChg>
      <pc:sldChg chg="modSp mod">
        <pc:chgData name="Beatriz González-Barcia Horcajada" userId="6f72d2db-dd5b-4d6d-9ea5-ab51dd14515e" providerId="ADAL" clId="{4F65E4DD-2608-4B05-B10B-81C370BB8EE4}" dt="2021-06-02T11:40:55.575" v="305" actId="113"/>
        <pc:sldMkLst>
          <pc:docMk/>
          <pc:sldMk cId="36443996" sldId="310"/>
        </pc:sldMkLst>
        <pc:spChg chg="mod">
          <ac:chgData name="Beatriz González-Barcia Horcajada" userId="6f72d2db-dd5b-4d6d-9ea5-ab51dd14515e" providerId="ADAL" clId="{4F65E4DD-2608-4B05-B10B-81C370BB8EE4}" dt="2021-06-02T11:40:55.575" v="305" actId="113"/>
          <ac:spMkLst>
            <pc:docMk/>
            <pc:sldMk cId="36443996" sldId="310"/>
            <ac:spMk id="3" creationId="{9CF48B26-C81E-4A61-9F4F-E42D7A1D39E0}"/>
          </ac:spMkLst>
        </pc:spChg>
      </pc:sldChg>
      <pc:sldChg chg="addSp delSp modSp new mod ord setBg">
        <pc:chgData name="Beatriz González-Barcia Horcajada" userId="6f72d2db-dd5b-4d6d-9ea5-ab51dd14515e" providerId="ADAL" clId="{4F65E4DD-2608-4B05-B10B-81C370BB8EE4}" dt="2021-06-02T13:49:47.918" v="544"/>
        <pc:sldMkLst>
          <pc:docMk/>
          <pc:sldMk cId="2228242774" sldId="316"/>
        </pc:sldMkLst>
        <pc:spChg chg="del">
          <ac:chgData name="Beatriz González-Barcia Horcajada" userId="6f72d2db-dd5b-4d6d-9ea5-ab51dd14515e" providerId="ADAL" clId="{4F65E4DD-2608-4B05-B10B-81C370BB8EE4}" dt="2021-05-31T12:11:54.481" v="109"/>
          <ac:spMkLst>
            <pc:docMk/>
            <pc:sldMk cId="2228242774" sldId="316"/>
            <ac:spMk id="2" creationId="{037F64C2-91D4-4886-903D-2904FAB5EC9F}"/>
          </ac:spMkLst>
        </pc:spChg>
        <pc:spChg chg="add mod">
          <ac:chgData name="Beatriz González-Barcia Horcajada" userId="6f72d2db-dd5b-4d6d-9ea5-ab51dd14515e" providerId="ADAL" clId="{4F65E4DD-2608-4B05-B10B-81C370BB8EE4}" dt="2021-05-31T12:30:01.153" v="212" actId="20577"/>
          <ac:spMkLst>
            <pc:docMk/>
            <pc:sldMk cId="2228242774" sldId="316"/>
            <ac:spMk id="2" creationId="{BA4256D5-CE06-4CAB-9F38-DE981255B0C6}"/>
          </ac:spMkLst>
        </pc:spChg>
        <pc:spChg chg="add del">
          <ac:chgData name="Beatriz González-Barcia Horcajada" userId="6f72d2db-dd5b-4d6d-9ea5-ab51dd14515e" providerId="ADAL" clId="{4F65E4DD-2608-4B05-B10B-81C370BB8EE4}" dt="2021-05-31T12:11:54.481" v="109"/>
          <ac:spMkLst>
            <pc:docMk/>
            <pc:sldMk cId="2228242774" sldId="316"/>
            <ac:spMk id="3" creationId="{D5854D46-8748-41CF-A3E3-22B25683D2B2}"/>
          </ac:spMkLst>
        </pc:spChg>
        <pc:spChg chg="add mod">
          <ac:chgData name="Beatriz González-Barcia Horcajada" userId="6f72d2db-dd5b-4d6d-9ea5-ab51dd14515e" providerId="ADAL" clId="{4F65E4DD-2608-4B05-B10B-81C370BB8EE4}" dt="2021-05-31T12:26:54.823" v="160" actId="478"/>
          <ac:spMkLst>
            <pc:docMk/>
            <pc:sldMk cId="2228242774" sldId="316"/>
            <ac:spMk id="4" creationId="{8A6E6622-F397-43FB-B556-936504B367FD}"/>
          </ac:spMkLst>
        </pc:spChg>
        <pc:spChg chg="add del">
          <ac:chgData name="Beatriz González-Barcia Horcajada" userId="6f72d2db-dd5b-4d6d-9ea5-ab51dd14515e" providerId="ADAL" clId="{4F65E4DD-2608-4B05-B10B-81C370BB8EE4}" dt="2021-05-31T12:11:29.992" v="108"/>
          <ac:spMkLst>
            <pc:docMk/>
            <pc:sldMk cId="2228242774" sldId="316"/>
            <ac:spMk id="6" creationId="{CA0E1F88-9BBE-47C3-A820-ED320BCDADE6}"/>
          </ac:spMkLst>
        </pc:spChg>
        <pc:spChg chg="add del mod">
          <ac:chgData name="Beatriz González-Barcia Horcajada" userId="6f72d2db-dd5b-4d6d-9ea5-ab51dd14515e" providerId="ADAL" clId="{4F65E4DD-2608-4B05-B10B-81C370BB8EE4}" dt="2021-05-31T12:26:49.343" v="159" actId="478"/>
          <ac:spMkLst>
            <pc:docMk/>
            <pc:sldMk cId="2228242774" sldId="316"/>
            <ac:spMk id="8" creationId="{C90CF5DA-3A5C-4778-8AC6-4DF540CB89AF}"/>
          </ac:spMkLst>
        </pc:spChg>
        <pc:graphicFrameChg chg="add del mod">
          <ac:chgData name="Beatriz González-Barcia Horcajada" userId="6f72d2db-dd5b-4d6d-9ea5-ab51dd14515e" providerId="ADAL" clId="{4F65E4DD-2608-4B05-B10B-81C370BB8EE4}" dt="2021-05-31T12:11:29.992" v="108"/>
          <ac:graphicFrameMkLst>
            <pc:docMk/>
            <pc:sldMk cId="2228242774" sldId="316"/>
            <ac:graphicFrameMk id="4" creationId="{F08B6666-21F1-4F6D-B119-D03226755DEE}"/>
          </ac:graphicFrameMkLst>
        </pc:graphicFrameChg>
        <pc:graphicFrameChg chg="add del mod">
          <ac:chgData name="Beatriz González-Barcia Horcajada" userId="6f72d2db-dd5b-4d6d-9ea5-ab51dd14515e" providerId="ADAL" clId="{4F65E4DD-2608-4B05-B10B-81C370BB8EE4}" dt="2021-05-31T12:11:29.992" v="108"/>
          <ac:graphicFrameMkLst>
            <pc:docMk/>
            <pc:sldMk cId="2228242774" sldId="316"/>
            <ac:graphicFrameMk id="5" creationId="{CFB9035E-BC8D-43BA-82DB-F39DE5FA25A8}"/>
          </ac:graphicFrameMkLst>
        </pc:graphicFrameChg>
        <pc:graphicFrameChg chg="add del mod">
          <ac:chgData name="Beatriz González-Barcia Horcajada" userId="6f72d2db-dd5b-4d6d-9ea5-ab51dd14515e" providerId="ADAL" clId="{4F65E4DD-2608-4B05-B10B-81C370BB8EE4}" dt="2021-05-31T12:26:54.823" v="160" actId="478"/>
          <ac:graphicFrameMkLst>
            <pc:docMk/>
            <pc:sldMk cId="2228242774" sldId="316"/>
            <ac:graphicFrameMk id="7" creationId="{CC78129C-D2EC-4460-B4CF-823ABCC420E3}"/>
          </ac:graphicFrameMkLst>
        </pc:graphicFrameChg>
        <pc:picChg chg="add mod">
          <ac:chgData name="Beatriz González-Barcia Horcajada" userId="6f72d2db-dd5b-4d6d-9ea5-ab51dd14515e" providerId="ADAL" clId="{4F65E4DD-2608-4B05-B10B-81C370BB8EE4}" dt="2021-05-31T12:28:07.785" v="164" actId="14100"/>
          <ac:picMkLst>
            <pc:docMk/>
            <pc:sldMk cId="2228242774" sldId="316"/>
            <ac:picMk id="6" creationId="{4E3F50DA-6746-413B-944E-FC0760A0C030}"/>
          </ac:picMkLst>
        </pc:picChg>
        <pc:picChg chg="add mod">
          <ac:chgData name="Beatriz González-Barcia Horcajada" userId="6f72d2db-dd5b-4d6d-9ea5-ab51dd14515e" providerId="ADAL" clId="{4F65E4DD-2608-4B05-B10B-81C370BB8EE4}" dt="2021-05-31T12:28:43.152" v="168" actId="14100"/>
          <ac:picMkLst>
            <pc:docMk/>
            <pc:sldMk cId="2228242774" sldId="316"/>
            <ac:picMk id="10" creationId="{265B81B9-6788-44A9-A2DF-9577137726F7}"/>
          </ac:picMkLst>
        </pc:picChg>
        <pc:picChg chg="add mod">
          <ac:chgData name="Beatriz González-Barcia Horcajada" userId="6f72d2db-dd5b-4d6d-9ea5-ab51dd14515e" providerId="ADAL" clId="{4F65E4DD-2608-4B05-B10B-81C370BB8EE4}" dt="2021-05-31T12:29:25.522" v="172" actId="1076"/>
          <ac:picMkLst>
            <pc:docMk/>
            <pc:sldMk cId="2228242774" sldId="316"/>
            <ac:picMk id="12" creationId="{E458A139-79F1-4D79-9216-49B536FF052B}"/>
          </ac:picMkLst>
        </pc:picChg>
      </pc:sldChg>
      <pc:sldChg chg="addSp delSp modSp add mod ord setBg">
        <pc:chgData name="Beatriz González-Barcia Horcajada" userId="6f72d2db-dd5b-4d6d-9ea5-ab51dd14515e" providerId="ADAL" clId="{4F65E4DD-2608-4B05-B10B-81C370BB8EE4}" dt="2021-06-02T13:49:50.726" v="546"/>
        <pc:sldMkLst>
          <pc:docMk/>
          <pc:sldMk cId="518725691" sldId="317"/>
        </pc:sldMkLst>
        <pc:spChg chg="mod">
          <ac:chgData name="Beatriz González-Barcia Horcajada" userId="6f72d2db-dd5b-4d6d-9ea5-ab51dd14515e" providerId="ADAL" clId="{4F65E4DD-2608-4B05-B10B-81C370BB8EE4}" dt="2021-05-31T12:31:48.694" v="230" actId="26606"/>
          <ac:spMkLst>
            <pc:docMk/>
            <pc:sldMk cId="518725691" sldId="317"/>
            <ac:spMk id="2" creationId="{BA4256D5-CE06-4CAB-9F38-DE981255B0C6}"/>
          </ac:spMkLst>
        </pc:spChg>
        <pc:spChg chg="mod">
          <ac:chgData name="Beatriz González-Barcia Horcajada" userId="6f72d2db-dd5b-4d6d-9ea5-ab51dd14515e" providerId="ADAL" clId="{4F65E4DD-2608-4B05-B10B-81C370BB8EE4}" dt="2021-05-31T12:31:48.694" v="230" actId="26606"/>
          <ac:spMkLst>
            <pc:docMk/>
            <pc:sldMk cId="518725691" sldId="317"/>
            <ac:spMk id="4" creationId="{8A6E6622-F397-43FB-B556-936504B367FD}"/>
          </ac:spMkLst>
        </pc:spChg>
        <pc:spChg chg="add del">
          <ac:chgData name="Beatriz González-Barcia Horcajada" userId="6f72d2db-dd5b-4d6d-9ea5-ab51dd14515e" providerId="ADAL" clId="{4F65E4DD-2608-4B05-B10B-81C370BB8EE4}" dt="2021-05-31T12:31:48.694" v="230" actId="26606"/>
          <ac:spMkLst>
            <pc:docMk/>
            <pc:sldMk cId="518725691" sldId="317"/>
            <ac:spMk id="21" creationId="{40AE8D95-923B-47FB-A6F2-9AB802B4ECCF}"/>
          </ac:spMkLst>
        </pc:spChg>
        <pc:spChg chg="add del">
          <ac:chgData name="Beatriz González-Barcia Horcajada" userId="6f72d2db-dd5b-4d6d-9ea5-ab51dd14515e" providerId="ADAL" clId="{4F65E4DD-2608-4B05-B10B-81C370BB8EE4}" dt="2021-05-31T12:31:48.694" v="230" actId="26606"/>
          <ac:spMkLst>
            <pc:docMk/>
            <pc:sldMk cId="518725691" sldId="317"/>
            <ac:spMk id="23" creationId="{579F1B50-D3F7-4EDD-A1A8-C40A1B621382}"/>
          </ac:spMkLst>
        </pc:spChg>
        <pc:grpChg chg="add del">
          <ac:chgData name="Beatriz González-Barcia Horcajada" userId="6f72d2db-dd5b-4d6d-9ea5-ab51dd14515e" providerId="ADAL" clId="{4F65E4DD-2608-4B05-B10B-81C370BB8EE4}" dt="2021-05-31T12:31:48.694" v="230" actId="26606"/>
          <ac:grpSpMkLst>
            <pc:docMk/>
            <pc:sldMk cId="518725691" sldId="317"/>
            <ac:grpSpMk id="17" creationId="{263D79EE-C069-4BBA-B364-6432E5440DA3}"/>
          </ac:grpSpMkLst>
        </pc:grpChg>
        <pc:picChg chg="add mod">
          <ac:chgData name="Beatriz González-Barcia Horcajada" userId="6f72d2db-dd5b-4d6d-9ea5-ab51dd14515e" providerId="ADAL" clId="{4F65E4DD-2608-4B05-B10B-81C370BB8EE4}" dt="2021-05-31T12:32:45.410" v="288" actId="14100"/>
          <ac:picMkLst>
            <pc:docMk/>
            <pc:sldMk cId="518725691" sldId="317"/>
            <ac:picMk id="5" creationId="{F7329CB4-4B28-4877-A6C0-84A03509948B}"/>
          </ac:picMkLst>
        </pc:picChg>
        <pc:picChg chg="del">
          <ac:chgData name="Beatriz González-Barcia Horcajada" userId="6f72d2db-dd5b-4d6d-9ea5-ab51dd14515e" providerId="ADAL" clId="{4F65E4DD-2608-4B05-B10B-81C370BB8EE4}" dt="2021-05-31T12:30:51.182" v="223" actId="478"/>
          <ac:picMkLst>
            <pc:docMk/>
            <pc:sldMk cId="518725691" sldId="317"/>
            <ac:picMk id="6" creationId="{4E3F50DA-6746-413B-944E-FC0760A0C030}"/>
          </ac:picMkLst>
        </pc:picChg>
        <pc:picChg chg="mod">
          <ac:chgData name="Beatriz González-Barcia Horcajada" userId="6f72d2db-dd5b-4d6d-9ea5-ab51dd14515e" providerId="ADAL" clId="{4F65E4DD-2608-4B05-B10B-81C370BB8EE4}" dt="2021-05-31T12:32:57.708" v="300" actId="1035"/>
          <ac:picMkLst>
            <pc:docMk/>
            <pc:sldMk cId="518725691" sldId="317"/>
            <ac:picMk id="10" creationId="{265B81B9-6788-44A9-A2DF-9577137726F7}"/>
          </ac:picMkLst>
        </pc:picChg>
        <pc:picChg chg="mod ord">
          <ac:chgData name="Beatriz González-Barcia Horcajada" userId="6f72d2db-dd5b-4d6d-9ea5-ab51dd14515e" providerId="ADAL" clId="{4F65E4DD-2608-4B05-B10B-81C370BB8EE4}" dt="2021-05-31T12:31:48.694" v="230" actId="26606"/>
          <ac:picMkLst>
            <pc:docMk/>
            <pc:sldMk cId="518725691" sldId="317"/>
            <ac:picMk id="12" creationId="{E458A139-79F1-4D79-9216-49B536FF052B}"/>
          </ac:picMkLst>
        </pc:picChg>
        <pc:picChg chg="add del">
          <ac:chgData name="Beatriz González-Barcia Horcajada" userId="6f72d2db-dd5b-4d6d-9ea5-ab51dd14515e" providerId="ADAL" clId="{4F65E4DD-2608-4B05-B10B-81C370BB8EE4}" dt="2021-05-31T12:31:48.694" v="230" actId="26606"/>
          <ac:picMkLst>
            <pc:docMk/>
            <pc:sldMk cId="518725691" sldId="317"/>
            <ac:picMk id="25" creationId="{B220D53E-3F7A-46BD-839A-11F369F7000A}"/>
          </ac:picMkLst>
        </pc:picChg>
      </pc:sldChg>
      <pc:sldChg chg="modSp add del mod modTransition">
        <pc:chgData name="Beatriz González-Barcia Horcajada" userId="6f72d2db-dd5b-4d6d-9ea5-ab51dd14515e" providerId="ADAL" clId="{4F65E4DD-2608-4B05-B10B-81C370BB8EE4}" dt="2021-06-02T13:38:10.179" v="377" actId="2696"/>
        <pc:sldMkLst>
          <pc:docMk/>
          <pc:sldMk cId="0" sldId="370"/>
        </pc:sldMkLst>
        <pc:spChg chg="mod">
          <ac:chgData name="Beatriz González-Barcia Horcajada" userId="6f72d2db-dd5b-4d6d-9ea5-ab51dd14515e" providerId="ADAL" clId="{4F65E4DD-2608-4B05-B10B-81C370BB8EE4}" dt="2021-06-02T12:23:57.691" v="313" actId="207"/>
          <ac:spMkLst>
            <pc:docMk/>
            <pc:sldMk cId="0" sldId="370"/>
            <ac:spMk id="13315" creationId="{3DC32969-0DF4-40E0-9D83-A8CFB5875695}"/>
          </ac:spMkLst>
        </pc:spChg>
        <pc:spChg chg="mod">
          <ac:chgData name="Beatriz González-Barcia Horcajada" userId="6f72d2db-dd5b-4d6d-9ea5-ab51dd14515e" providerId="ADAL" clId="{4F65E4DD-2608-4B05-B10B-81C370BB8EE4}" dt="2021-06-02T12:23:45.138" v="312" actId="207"/>
          <ac:spMkLst>
            <pc:docMk/>
            <pc:sldMk cId="0" sldId="370"/>
            <ac:spMk id="13331" creationId="{3DC20FD6-4F17-44FB-9E5B-B77DE2E11C43}"/>
          </ac:spMkLst>
        </pc:spChg>
      </pc:sldChg>
      <pc:sldChg chg="modSp add mod modTransition">
        <pc:chgData name="Beatriz González-Barcia Horcajada" userId="6f72d2db-dd5b-4d6d-9ea5-ab51dd14515e" providerId="ADAL" clId="{4F65E4DD-2608-4B05-B10B-81C370BB8EE4}" dt="2021-06-02T11:44:35.661" v="310" actId="207"/>
        <pc:sldMkLst>
          <pc:docMk/>
          <pc:sldMk cId="2941079200" sldId="406"/>
        </pc:sldMkLst>
        <pc:spChg chg="mod">
          <ac:chgData name="Beatriz González-Barcia Horcajada" userId="6f72d2db-dd5b-4d6d-9ea5-ab51dd14515e" providerId="ADAL" clId="{4F65E4DD-2608-4B05-B10B-81C370BB8EE4}" dt="2021-06-02T11:44:35.661" v="310" actId="207"/>
          <ac:spMkLst>
            <pc:docMk/>
            <pc:sldMk cId="2941079200" sldId="406"/>
            <ac:spMk id="2" creationId="{5459BCC5-BFA9-4BCB-B604-AD3BB605CB4D}"/>
          </ac:spMkLst>
        </pc:spChg>
        <pc:spChg chg="mod">
          <ac:chgData name="Beatriz González-Barcia Horcajada" userId="6f72d2db-dd5b-4d6d-9ea5-ab51dd14515e" providerId="ADAL" clId="{4F65E4DD-2608-4B05-B10B-81C370BB8EE4}" dt="2021-06-02T11:43:58.795" v="308" actId="27636"/>
          <ac:spMkLst>
            <pc:docMk/>
            <pc:sldMk cId="2941079200" sldId="406"/>
            <ac:spMk id="3" creationId="{6CFB02D4-BDBA-4AF0-A0E9-7A0C0506710A}"/>
          </ac:spMkLst>
        </pc:spChg>
      </pc:sldChg>
      <pc:sldChg chg="modSp add mod">
        <pc:chgData name="Beatriz González-Barcia Horcajada" userId="6f72d2db-dd5b-4d6d-9ea5-ab51dd14515e" providerId="ADAL" clId="{4F65E4DD-2608-4B05-B10B-81C370BB8EE4}" dt="2021-06-02T12:34:38.749" v="323" actId="1076"/>
        <pc:sldMkLst>
          <pc:docMk/>
          <pc:sldMk cId="0" sldId="407"/>
        </pc:sldMkLst>
        <pc:picChg chg="mod">
          <ac:chgData name="Beatriz González-Barcia Horcajada" userId="6f72d2db-dd5b-4d6d-9ea5-ab51dd14515e" providerId="ADAL" clId="{4F65E4DD-2608-4B05-B10B-81C370BB8EE4}" dt="2021-06-02T12:34:38.749" v="323" actId="1076"/>
          <ac:picMkLst>
            <pc:docMk/>
            <pc:sldMk cId="0" sldId="407"/>
            <ac:picMk id="2050" creationId="{FD32A939-DEE1-4F5D-9538-4AC1060D2700}"/>
          </ac:picMkLst>
        </pc:picChg>
      </pc:sldChg>
      <pc:sldChg chg="modSp new del mod setBg">
        <pc:chgData name="Beatriz González-Barcia Horcajada" userId="6f72d2db-dd5b-4d6d-9ea5-ab51dd14515e" providerId="ADAL" clId="{4F65E4DD-2608-4B05-B10B-81C370BB8EE4}" dt="2021-06-02T12:25:26.354" v="319" actId="2696"/>
        <pc:sldMkLst>
          <pc:docMk/>
          <pc:sldMk cId="3051775675" sldId="407"/>
        </pc:sldMkLst>
        <pc:spChg chg="mod">
          <ac:chgData name="Beatriz González-Barcia Horcajada" userId="6f72d2db-dd5b-4d6d-9ea5-ab51dd14515e" providerId="ADAL" clId="{4F65E4DD-2608-4B05-B10B-81C370BB8EE4}" dt="2021-06-02T12:25:01.014" v="317" actId="207"/>
          <ac:spMkLst>
            <pc:docMk/>
            <pc:sldMk cId="3051775675" sldId="407"/>
            <ac:spMk id="2" creationId="{7F6A430F-1537-4E60-8153-01A570E59716}"/>
          </ac:spMkLst>
        </pc:spChg>
      </pc:sldChg>
      <pc:sldChg chg="modSp add mod ord setBg">
        <pc:chgData name="Beatriz González-Barcia Horcajada" userId="6f72d2db-dd5b-4d6d-9ea5-ab51dd14515e" providerId="ADAL" clId="{4F65E4DD-2608-4B05-B10B-81C370BB8EE4}" dt="2021-06-02T13:51:40.924" v="555"/>
        <pc:sldMkLst>
          <pc:docMk/>
          <pc:sldMk cId="0" sldId="408"/>
        </pc:sldMkLst>
        <pc:spChg chg="mod">
          <ac:chgData name="Beatriz González-Barcia Horcajada" userId="6f72d2db-dd5b-4d6d-9ea5-ab51dd14515e" providerId="ADAL" clId="{4F65E4DD-2608-4B05-B10B-81C370BB8EE4}" dt="2021-06-02T13:51:03.454" v="552" actId="6549"/>
          <ac:spMkLst>
            <pc:docMk/>
            <pc:sldMk cId="0" sldId="408"/>
            <ac:spMk id="2" creationId="{87D93986-D688-4607-B0D9-69CC0604A284}"/>
          </ac:spMkLst>
        </pc:spChg>
        <pc:spChg chg="mod">
          <ac:chgData name="Beatriz González-Barcia Horcajada" userId="6f72d2db-dd5b-4d6d-9ea5-ab51dd14515e" providerId="ADAL" clId="{4F65E4DD-2608-4B05-B10B-81C370BB8EE4}" dt="2021-06-02T13:51:10.498" v="553" actId="113"/>
          <ac:spMkLst>
            <pc:docMk/>
            <pc:sldMk cId="0" sldId="408"/>
            <ac:spMk id="5" creationId="{53B63F36-83F5-4313-ADA4-48615536FCA9}"/>
          </ac:spMkLst>
        </pc:spChg>
        <pc:spChg chg="mod">
          <ac:chgData name="Beatriz González-Barcia Horcajada" userId="6f72d2db-dd5b-4d6d-9ea5-ab51dd14515e" providerId="ADAL" clId="{4F65E4DD-2608-4B05-B10B-81C370BB8EE4}" dt="2021-06-02T13:51:16.491" v="554" actId="113"/>
          <ac:spMkLst>
            <pc:docMk/>
            <pc:sldMk cId="0" sldId="408"/>
            <ac:spMk id="6" creationId="{CF4FA797-BCA9-4B9A-9DE5-0CDD426525D7}"/>
          </ac:spMkLst>
        </pc:spChg>
      </pc:sldChg>
      <pc:sldChg chg="new del">
        <pc:chgData name="Beatriz González-Barcia Horcajada" userId="6f72d2db-dd5b-4d6d-9ea5-ab51dd14515e" providerId="ADAL" clId="{4F65E4DD-2608-4B05-B10B-81C370BB8EE4}" dt="2021-06-02T13:34:03.362" v="346" actId="2696"/>
        <pc:sldMkLst>
          <pc:docMk/>
          <pc:sldMk cId="3850509204" sldId="409"/>
        </pc:sldMkLst>
      </pc:sldChg>
      <pc:sldChg chg="modSp add mod ord">
        <pc:chgData name="Beatriz González-Barcia Horcajada" userId="6f72d2db-dd5b-4d6d-9ea5-ab51dd14515e" providerId="ADAL" clId="{4F65E4DD-2608-4B05-B10B-81C370BB8EE4}" dt="2021-06-02T13:50:29.248" v="550"/>
        <pc:sldMkLst>
          <pc:docMk/>
          <pc:sldMk cId="0" sldId="410"/>
        </pc:sldMkLst>
        <pc:graphicFrameChg chg="mod modGraphic">
          <ac:chgData name="Beatriz González-Barcia Horcajada" userId="6f72d2db-dd5b-4d6d-9ea5-ab51dd14515e" providerId="ADAL" clId="{4F65E4DD-2608-4B05-B10B-81C370BB8EE4}" dt="2021-06-02T13:34:38.618" v="349" actId="207"/>
          <ac:graphicFrameMkLst>
            <pc:docMk/>
            <pc:sldMk cId="0" sldId="410"/>
            <ac:graphicFrameMk id="7" creationId="{6D6A7A96-A5FF-4EF4-A421-5EF2AAE9899E}"/>
          </ac:graphicFrameMkLst>
        </pc:graphicFrameChg>
      </pc:sldChg>
      <pc:sldChg chg="modSp add mod ord setBg">
        <pc:chgData name="Beatriz González-Barcia Horcajada" userId="6f72d2db-dd5b-4d6d-9ea5-ab51dd14515e" providerId="ADAL" clId="{4F65E4DD-2608-4B05-B10B-81C370BB8EE4}" dt="2021-06-02T13:48:37.288" v="530"/>
        <pc:sldMkLst>
          <pc:docMk/>
          <pc:sldMk cId="0" sldId="411"/>
        </pc:sldMkLst>
        <pc:graphicFrameChg chg="mod modGraphic">
          <ac:chgData name="Beatriz González-Barcia Horcajada" userId="6f72d2db-dd5b-4d6d-9ea5-ab51dd14515e" providerId="ADAL" clId="{4F65E4DD-2608-4B05-B10B-81C370BB8EE4}" dt="2021-06-02T13:36:55.037" v="370" actId="20577"/>
          <ac:graphicFrameMkLst>
            <pc:docMk/>
            <pc:sldMk cId="0" sldId="411"/>
            <ac:graphicFrameMk id="2" creationId="{C9B98B65-D709-4543-8C33-B941CF644715}"/>
          </ac:graphicFrameMkLst>
        </pc:graphicFrameChg>
      </pc:sldChg>
      <pc:sldChg chg="add ord">
        <pc:chgData name="Beatriz González-Barcia Horcajada" userId="6f72d2db-dd5b-4d6d-9ea5-ab51dd14515e" providerId="ADAL" clId="{4F65E4DD-2608-4B05-B10B-81C370BB8EE4}" dt="2021-06-02T13:48:47.724" v="534"/>
        <pc:sldMkLst>
          <pc:docMk/>
          <pc:sldMk cId="0" sldId="412"/>
        </pc:sldMkLst>
      </pc:sldChg>
      <pc:sldChg chg="modSp add mod ord">
        <pc:chgData name="Beatriz González-Barcia Horcajada" userId="6f72d2db-dd5b-4d6d-9ea5-ab51dd14515e" providerId="ADAL" clId="{4F65E4DD-2608-4B05-B10B-81C370BB8EE4}" dt="2021-06-02T13:48:53.131" v="538"/>
        <pc:sldMkLst>
          <pc:docMk/>
          <pc:sldMk cId="0" sldId="413"/>
        </pc:sldMkLst>
        <pc:spChg chg="mod">
          <ac:chgData name="Beatriz González-Barcia Horcajada" userId="6f72d2db-dd5b-4d6d-9ea5-ab51dd14515e" providerId="ADAL" clId="{4F65E4DD-2608-4B05-B10B-81C370BB8EE4}" dt="2021-06-02T13:39:32.514" v="382" actId="207"/>
          <ac:spMkLst>
            <pc:docMk/>
            <pc:sldMk cId="0" sldId="413"/>
            <ac:spMk id="10" creationId="{6C3127C9-1E72-4FAE-8CA2-642810DCA20A}"/>
          </ac:spMkLst>
        </pc:spChg>
        <pc:spChg chg="mod">
          <ac:chgData name="Beatriz González-Barcia Horcajada" userId="6f72d2db-dd5b-4d6d-9ea5-ab51dd14515e" providerId="ADAL" clId="{4F65E4DD-2608-4B05-B10B-81C370BB8EE4}" dt="2021-06-02T13:39:37.692" v="383" actId="207"/>
          <ac:spMkLst>
            <pc:docMk/>
            <pc:sldMk cId="0" sldId="413"/>
            <ac:spMk id="11" creationId="{4EC82929-F9DC-4A81-9B7C-8695531579A0}"/>
          </ac:spMkLst>
        </pc:spChg>
      </pc:sldChg>
      <pc:sldChg chg="modSp add mod modShow">
        <pc:chgData name="Beatriz González-Barcia Horcajada" userId="6f72d2db-dd5b-4d6d-9ea5-ab51dd14515e" providerId="ADAL" clId="{4F65E4DD-2608-4B05-B10B-81C370BB8EE4}" dt="2021-06-02T13:54:13.267" v="636" actId="20577"/>
        <pc:sldMkLst>
          <pc:docMk/>
          <pc:sldMk cId="0" sldId="414"/>
        </pc:sldMkLst>
        <pc:spChg chg="mod">
          <ac:chgData name="Beatriz González-Barcia Horcajada" userId="6f72d2db-dd5b-4d6d-9ea5-ab51dd14515e" providerId="ADAL" clId="{4F65E4DD-2608-4B05-B10B-81C370BB8EE4}" dt="2021-06-02T13:40:38.711" v="385" actId="207"/>
          <ac:spMkLst>
            <pc:docMk/>
            <pc:sldMk cId="0" sldId="414"/>
            <ac:spMk id="4" creationId="{14787A6F-7131-4D16-95F1-52E7C1E8FCCB}"/>
          </ac:spMkLst>
        </pc:spChg>
        <pc:spChg chg="mod">
          <ac:chgData name="Beatriz González-Barcia Horcajada" userId="6f72d2db-dd5b-4d6d-9ea5-ab51dd14515e" providerId="ADAL" clId="{4F65E4DD-2608-4B05-B10B-81C370BB8EE4}" dt="2021-06-02T13:40:51.999" v="386" actId="207"/>
          <ac:spMkLst>
            <pc:docMk/>
            <pc:sldMk cId="0" sldId="414"/>
            <ac:spMk id="8" creationId="{CAACBAEE-9BF9-4AAE-9623-8F117B883A85}"/>
          </ac:spMkLst>
        </pc:spChg>
        <pc:spChg chg="mod">
          <ac:chgData name="Beatriz González-Barcia Horcajada" userId="6f72d2db-dd5b-4d6d-9ea5-ab51dd14515e" providerId="ADAL" clId="{4F65E4DD-2608-4B05-B10B-81C370BB8EE4}" dt="2021-06-02T13:41:00.936" v="387" actId="207"/>
          <ac:spMkLst>
            <pc:docMk/>
            <pc:sldMk cId="0" sldId="414"/>
            <ac:spMk id="9" creationId="{3E416AE4-183C-4A7E-9BFD-E78D524AF06A}"/>
          </ac:spMkLst>
        </pc:spChg>
        <pc:spChg chg="mod">
          <ac:chgData name="Beatriz González-Barcia Horcajada" userId="6f72d2db-dd5b-4d6d-9ea5-ab51dd14515e" providerId="ADAL" clId="{4F65E4DD-2608-4B05-B10B-81C370BB8EE4}" dt="2021-06-02T13:41:07.702" v="388" actId="207"/>
          <ac:spMkLst>
            <pc:docMk/>
            <pc:sldMk cId="0" sldId="414"/>
            <ac:spMk id="10" creationId="{055D4C33-F21D-4453-9ECB-E03F3CE9F6CD}"/>
          </ac:spMkLst>
        </pc:spChg>
        <pc:spChg chg="mod">
          <ac:chgData name="Beatriz González-Barcia Horcajada" userId="6f72d2db-dd5b-4d6d-9ea5-ab51dd14515e" providerId="ADAL" clId="{4F65E4DD-2608-4B05-B10B-81C370BB8EE4}" dt="2021-06-02T13:53:10.065" v="583" actId="20577"/>
          <ac:spMkLst>
            <pc:docMk/>
            <pc:sldMk cId="0" sldId="414"/>
            <ac:spMk id="24" creationId="{F1A5B970-BA35-4B65-8B40-A0CA5A6FEC0D}"/>
          </ac:spMkLst>
        </pc:spChg>
        <pc:spChg chg="mod">
          <ac:chgData name="Beatriz González-Barcia Horcajada" userId="6f72d2db-dd5b-4d6d-9ea5-ab51dd14515e" providerId="ADAL" clId="{4F65E4DD-2608-4B05-B10B-81C370BB8EE4}" dt="2021-06-02T13:53:26.855" v="607" actId="20577"/>
          <ac:spMkLst>
            <pc:docMk/>
            <pc:sldMk cId="0" sldId="414"/>
            <ac:spMk id="25" creationId="{AC6763D0-60A7-41EF-83AF-D458D89977D1}"/>
          </ac:spMkLst>
        </pc:spChg>
        <pc:spChg chg="mod">
          <ac:chgData name="Beatriz González-Barcia Horcajada" userId="6f72d2db-dd5b-4d6d-9ea5-ab51dd14515e" providerId="ADAL" clId="{4F65E4DD-2608-4B05-B10B-81C370BB8EE4}" dt="2021-06-02T13:54:13.267" v="636" actId="20577"/>
          <ac:spMkLst>
            <pc:docMk/>
            <pc:sldMk cId="0" sldId="414"/>
            <ac:spMk id="26" creationId="{49456D19-F9BA-4375-983C-59B6335DCFF5}"/>
          </ac:spMkLst>
        </pc:spChg>
      </pc:sldChg>
      <pc:sldChg chg="add">
        <pc:chgData name="Beatriz González-Barcia Horcajada" userId="6f72d2db-dd5b-4d6d-9ea5-ab51dd14515e" providerId="ADAL" clId="{4F65E4DD-2608-4B05-B10B-81C370BB8EE4}" dt="2021-06-02T13:41:39.624" v="389"/>
        <pc:sldMkLst>
          <pc:docMk/>
          <pc:sldMk cId="0" sldId="415"/>
        </pc:sldMkLst>
      </pc:sldChg>
      <pc:sldChg chg="add mod modShow">
        <pc:chgData name="Beatriz González-Barcia Horcajada" userId="6f72d2db-dd5b-4d6d-9ea5-ab51dd14515e" providerId="ADAL" clId="{4F65E4DD-2608-4B05-B10B-81C370BB8EE4}" dt="2021-06-02T13:49:17.044" v="540" actId="729"/>
        <pc:sldMkLst>
          <pc:docMk/>
          <pc:sldMk cId="0" sldId="416"/>
        </pc:sldMkLst>
      </pc:sldChg>
      <pc:sldChg chg="modSp add mod">
        <pc:chgData name="Beatriz González-Barcia Horcajada" userId="6f72d2db-dd5b-4d6d-9ea5-ab51dd14515e" providerId="ADAL" clId="{4F65E4DD-2608-4B05-B10B-81C370BB8EE4}" dt="2021-06-02T13:43:31.095" v="398" actId="1076"/>
        <pc:sldMkLst>
          <pc:docMk/>
          <pc:sldMk cId="0" sldId="417"/>
        </pc:sldMkLst>
        <pc:spChg chg="mod">
          <ac:chgData name="Beatriz González-Barcia Horcajada" userId="6f72d2db-dd5b-4d6d-9ea5-ab51dd14515e" providerId="ADAL" clId="{4F65E4DD-2608-4B05-B10B-81C370BB8EE4}" dt="2021-06-02T13:43:22.159" v="397" actId="1076"/>
          <ac:spMkLst>
            <pc:docMk/>
            <pc:sldMk cId="0" sldId="417"/>
            <ac:spMk id="5" creationId="{47F11D03-B264-49C7-9D11-9065A2C59F28}"/>
          </ac:spMkLst>
        </pc:spChg>
        <pc:spChg chg="mod">
          <ac:chgData name="Beatriz González-Barcia Horcajada" userId="6f72d2db-dd5b-4d6d-9ea5-ab51dd14515e" providerId="ADAL" clId="{4F65E4DD-2608-4B05-B10B-81C370BB8EE4}" dt="2021-06-02T13:43:14.640" v="396" actId="1076"/>
          <ac:spMkLst>
            <pc:docMk/>
            <pc:sldMk cId="0" sldId="417"/>
            <ac:spMk id="9" creationId="{D38F3D5B-C0FB-42D3-A464-2AB59D6107DF}"/>
          </ac:spMkLst>
        </pc:spChg>
        <pc:spChg chg="mod">
          <ac:chgData name="Beatriz González-Barcia Horcajada" userId="6f72d2db-dd5b-4d6d-9ea5-ab51dd14515e" providerId="ADAL" clId="{4F65E4DD-2608-4B05-B10B-81C370BB8EE4}" dt="2021-06-02T13:43:31.095" v="398" actId="1076"/>
          <ac:spMkLst>
            <pc:docMk/>
            <pc:sldMk cId="0" sldId="417"/>
            <ac:spMk id="10" creationId="{DBFCBD73-4159-477C-9D4D-D2E656D32A96}"/>
          </ac:spMkLst>
        </pc:spChg>
      </pc:sldChg>
      <pc:sldChg chg="add">
        <pc:chgData name="Beatriz González-Barcia Horcajada" userId="6f72d2db-dd5b-4d6d-9ea5-ab51dd14515e" providerId="ADAL" clId="{4F65E4DD-2608-4B05-B10B-81C370BB8EE4}" dt="2021-06-02T13:44:00.833" v="399"/>
        <pc:sldMkLst>
          <pc:docMk/>
          <pc:sldMk cId="0" sldId="418"/>
        </pc:sldMkLst>
      </pc:sldChg>
      <pc:sldChg chg="add setBg">
        <pc:chgData name="Beatriz González-Barcia Horcajada" userId="6f72d2db-dd5b-4d6d-9ea5-ab51dd14515e" providerId="ADAL" clId="{4F65E4DD-2608-4B05-B10B-81C370BB8EE4}" dt="2021-06-02T13:46:19.770" v="522"/>
        <pc:sldMkLst>
          <pc:docMk/>
          <pc:sldMk cId="0" sldId="419"/>
        </pc:sldMkLst>
      </pc:sldChg>
      <pc:sldMasterChg chg="delSldLayout">
        <pc:chgData name="Beatriz González-Barcia Horcajada" userId="6f72d2db-dd5b-4d6d-9ea5-ab51dd14515e" providerId="ADAL" clId="{4F65E4DD-2608-4B05-B10B-81C370BB8EE4}" dt="2021-06-02T13:47:58.768" v="524" actId="2696"/>
        <pc:sldMasterMkLst>
          <pc:docMk/>
          <pc:sldMasterMk cId="1839085851" sldId="2147483678"/>
        </pc:sldMasterMkLst>
        <pc:sldLayoutChg chg="del">
          <pc:chgData name="Beatriz González-Barcia Horcajada" userId="6f72d2db-dd5b-4d6d-9ea5-ab51dd14515e" providerId="ADAL" clId="{4F65E4DD-2608-4B05-B10B-81C370BB8EE4}" dt="2021-06-02T13:47:58.768" v="524" actId="2696"/>
          <pc:sldLayoutMkLst>
            <pc:docMk/>
            <pc:sldMasterMk cId="1839085851" sldId="2147483678"/>
            <pc:sldLayoutMk cId="584248051" sldId="2147483696"/>
          </pc:sldLayoutMkLst>
        </pc:sldLayoutChg>
      </pc:sldMasterChg>
    </pc:docChg>
  </pc:docChgLst>
  <pc:docChgLst>
    <pc:chgData name="Beatriz" userId="6f72d2db-dd5b-4d6d-9ea5-ab51dd14515e" providerId="ADAL" clId="{B845238B-F4A7-4A91-995F-911BD31FB2D2}"/>
    <pc:docChg chg="addSld delSld modSld sldOrd">
      <pc:chgData name="Beatriz" userId="6f72d2db-dd5b-4d6d-9ea5-ab51dd14515e" providerId="ADAL" clId="{B845238B-F4A7-4A91-995F-911BD31FB2D2}" dt="2021-01-22T13:29:44.450" v="153" actId="1076"/>
      <pc:docMkLst>
        <pc:docMk/>
      </pc:docMkLst>
      <pc:sldChg chg="addSp modSp new mod">
        <pc:chgData name="Beatriz" userId="6f72d2db-dd5b-4d6d-9ea5-ab51dd14515e" providerId="ADAL" clId="{B845238B-F4A7-4A91-995F-911BD31FB2D2}" dt="2021-01-22T13:23:14.245" v="108" actId="1076"/>
        <pc:sldMkLst>
          <pc:docMk/>
          <pc:sldMk cId="573042494" sldId="256"/>
        </pc:sldMkLst>
        <pc:spChg chg="mod">
          <ac:chgData name="Beatriz" userId="6f72d2db-dd5b-4d6d-9ea5-ab51dd14515e" providerId="ADAL" clId="{B845238B-F4A7-4A91-995F-911BD31FB2D2}" dt="2021-01-22T12:22:55.756" v="91" actId="1076"/>
          <ac:spMkLst>
            <pc:docMk/>
            <pc:sldMk cId="573042494" sldId="256"/>
            <ac:spMk id="2" creationId="{6C128ED5-A4EF-43C0-961B-6C2CF8D86993}"/>
          </ac:spMkLst>
        </pc:spChg>
        <pc:spChg chg="mod">
          <ac:chgData name="Beatriz" userId="6f72d2db-dd5b-4d6d-9ea5-ab51dd14515e" providerId="ADAL" clId="{B845238B-F4A7-4A91-995F-911BD31FB2D2}" dt="2021-01-22T12:23:06.949" v="92" actId="1076"/>
          <ac:spMkLst>
            <pc:docMk/>
            <pc:sldMk cId="573042494" sldId="256"/>
            <ac:spMk id="3" creationId="{C5520D69-3625-48A2-AB35-5A134ACD8778}"/>
          </ac:spMkLst>
        </pc:spChg>
        <pc:picChg chg="add mod">
          <ac:chgData name="Beatriz" userId="6f72d2db-dd5b-4d6d-9ea5-ab51dd14515e" providerId="ADAL" clId="{B845238B-F4A7-4A91-995F-911BD31FB2D2}" dt="2021-01-22T13:23:14.245" v="108" actId="1076"/>
          <ac:picMkLst>
            <pc:docMk/>
            <pc:sldMk cId="573042494" sldId="256"/>
            <ac:picMk id="5" creationId="{A4996899-901F-4140-B7DB-B7C0F094EB7C}"/>
          </ac:picMkLst>
        </pc:picChg>
        <pc:picChg chg="add mod">
          <ac:chgData name="Beatriz" userId="6f72d2db-dd5b-4d6d-9ea5-ab51dd14515e" providerId="ADAL" clId="{B845238B-F4A7-4A91-995F-911BD31FB2D2}" dt="2021-01-22T13:23:09.736" v="107" actId="1076"/>
          <ac:picMkLst>
            <pc:docMk/>
            <pc:sldMk cId="573042494" sldId="256"/>
            <ac:picMk id="1026" creationId="{86FB1924-7898-4503-BA6D-0C0AECC27DC6}"/>
          </ac:picMkLst>
        </pc:picChg>
      </pc:sldChg>
      <pc:sldChg chg="new del">
        <pc:chgData name="Beatriz" userId="6f72d2db-dd5b-4d6d-9ea5-ab51dd14515e" providerId="ADAL" clId="{B845238B-F4A7-4A91-995F-911BD31FB2D2}" dt="2021-01-22T13:24:43.139" v="115" actId="2696"/>
        <pc:sldMkLst>
          <pc:docMk/>
          <pc:sldMk cId="3061160186" sldId="257"/>
        </pc:sldMkLst>
      </pc:sldChg>
      <pc:sldChg chg="modSp add mod">
        <pc:chgData name="Beatriz" userId="6f72d2db-dd5b-4d6d-9ea5-ab51dd14515e" providerId="ADAL" clId="{B845238B-F4A7-4A91-995F-911BD31FB2D2}" dt="2021-01-22T12:30:10.891" v="98" actId="1076"/>
        <pc:sldMkLst>
          <pc:docMk/>
          <pc:sldMk cId="0" sldId="259"/>
        </pc:sldMkLst>
        <pc:spChg chg="mod">
          <ac:chgData name="Beatriz" userId="6f72d2db-dd5b-4d6d-9ea5-ab51dd14515e" providerId="ADAL" clId="{B845238B-F4A7-4A91-995F-911BD31FB2D2}" dt="2021-01-22T12:24:13.837" v="95" actId="1076"/>
          <ac:spMkLst>
            <pc:docMk/>
            <pc:sldMk cId="0" sldId="259"/>
            <ac:spMk id="52" creationId="{00000000-0000-0000-0000-000000000000}"/>
          </ac:spMkLst>
        </pc:spChg>
        <pc:spChg chg="mod">
          <ac:chgData name="Beatriz" userId="6f72d2db-dd5b-4d6d-9ea5-ab51dd14515e" providerId="ADAL" clId="{B845238B-F4A7-4A91-995F-911BD31FB2D2}" dt="2021-01-22T12:29:47.999" v="96" actId="1076"/>
          <ac:spMkLst>
            <pc:docMk/>
            <pc:sldMk cId="0" sldId="259"/>
            <ac:spMk id="53" creationId="{00000000-0000-0000-0000-000000000000}"/>
          </ac:spMkLst>
        </pc:spChg>
        <pc:spChg chg="mod">
          <ac:chgData name="Beatriz" userId="6f72d2db-dd5b-4d6d-9ea5-ab51dd14515e" providerId="ADAL" clId="{B845238B-F4A7-4A91-995F-911BD31FB2D2}" dt="2021-01-22T12:29:58.651" v="97" actId="1076"/>
          <ac:spMkLst>
            <pc:docMk/>
            <pc:sldMk cId="0" sldId="259"/>
            <ac:spMk id="55" creationId="{00000000-0000-0000-0000-000000000000}"/>
          </ac:spMkLst>
        </pc:spChg>
        <pc:spChg chg="mod">
          <ac:chgData name="Beatriz" userId="6f72d2db-dd5b-4d6d-9ea5-ab51dd14515e" providerId="ADAL" clId="{B845238B-F4A7-4A91-995F-911BD31FB2D2}" dt="2021-01-22T12:30:10.891" v="98" actId="1076"/>
          <ac:spMkLst>
            <pc:docMk/>
            <pc:sldMk cId="0" sldId="259"/>
            <ac:spMk id="57" creationId="{00000000-0000-0000-0000-000000000000}"/>
          </ac:spMkLst>
        </pc:spChg>
      </pc:sldChg>
      <pc:sldChg chg="modSp add mod">
        <pc:chgData name="Beatriz" userId="6f72d2db-dd5b-4d6d-9ea5-ab51dd14515e" providerId="ADAL" clId="{B845238B-F4A7-4A91-995F-911BD31FB2D2}" dt="2021-01-22T13:24:29.560" v="114" actId="1076"/>
        <pc:sldMkLst>
          <pc:docMk/>
          <pc:sldMk cId="0" sldId="260"/>
        </pc:sldMkLst>
        <pc:spChg chg="mod">
          <ac:chgData name="Beatriz" userId="6f72d2db-dd5b-4d6d-9ea5-ab51dd14515e" providerId="ADAL" clId="{B845238B-F4A7-4A91-995F-911BD31FB2D2}" dt="2021-01-22T13:24:06.189" v="111" actId="1076"/>
          <ac:spMkLst>
            <pc:docMk/>
            <pc:sldMk cId="0" sldId="260"/>
            <ac:spMk id="40" creationId="{00000000-0000-0000-0000-000000000000}"/>
          </ac:spMkLst>
        </pc:spChg>
        <pc:spChg chg="mod">
          <ac:chgData name="Beatriz" userId="6f72d2db-dd5b-4d6d-9ea5-ab51dd14515e" providerId="ADAL" clId="{B845238B-F4A7-4A91-995F-911BD31FB2D2}" dt="2021-01-22T13:24:22.693" v="113" actId="1076"/>
          <ac:spMkLst>
            <pc:docMk/>
            <pc:sldMk cId="0" sldId="260"/>
            <ac:spMk id="41" creationId="{00000000-0000-0000-0000-000000000000}"/>
          </ac:spMkLst>
        </pc:spChg>
        <pc:picChg chg="mod">
          <ac:chgData name="Beatriz" userId="6f72d2db-dd5b-4d6d-9ea5-ab51dd14515e" providerId="ADAL" clId="{B845238B-F4A7-4A91-995F-911BD31FB2D2}" dt="2021-01-22T13:24:29.560" v="114" actId="1076"/>
          <ac:picMkLst>
            <pc:docMk/>
            <pc:sldMk cId="0" sldId="260"/>
            <ac:picMk id="42" creationId="{00000000-0000-0000-0000-000000000000}"/>
          </ac:picMkLst>
        </pc:picChg>
      </pc:sldChg>
      <pc:sldChg chg="modSp mod">
        <pc:chgData name="Beatriz" userId="6f72d2db-dd5b-4d6d-9ea5-ab51dd14515e" providerId="ADAL" clId="{B845238B-F4A7-4A91-995F-911BD31FB2D2}" dt="2021-01-22T13:26:53.322" v="124" actId="1076"/>
        <pc:sldMkLst>
          <pc:docMk/>
          <pc:sldMk cId="0" sldId="262"/>
        </pc:sldMkLst>
        <pc:spChg chg="mod">
          <ac:chgData name="Beatriz" userId="6f72d2db-dd5b-4d6d-9ea5-ab51dd14515e" providerId="ADAL" clId="{B845238B-F4A7-4A91-995F-911BD31FB2D2}" dt="2021-01-22T13:26:47.689" v="123" actId="1076"/>
          <ac:spMkLst>
            <pc:docMk/>
            <pc:sldMk cId="0" sldId="262"/>
            <ac:spMk id="73" creationId="{00000000-0000-0000-0000-000000000000}"/>
          </ac:spMkLst>
        </pc:spChg>
        <pc:picChg chg="mod">
          <ac:chgData name="Beatriz" userId="6f72d2db-dd5b-4d6d-9ea5-ab51dd14515e" providerId="ADAL" clId="{B845238B-F4A7-4A91-995F-911BD31FB2D2}" dt="2021-01-22T13:26:53.322" v="124" actId="1076"/>
          <ac:picMkLst>
            <pc:docMk/>
            <pc:sldMk cId="0" sldId="262"/>
            <ac:picMk id="74" creationId="{00000000-0000-0000-0000-000000000000}"/>
          </ac:picMkLst>
        </pc:picChg>
      </pc:sldChg>
      <pc:sldChg chg="ord">
        <pc:chgData name="Beatriz" userId="6f72d2db-dd5b-4d6d-9ea5-ab51dd14515e" providerId="ADAL" clId="{B845238B-F4A7-4A91-995F-911BD31FB2D2}" dt="2021-01-22T13:28:41.631" v="126"/>
        <pc:sldMkLst>
          <pc:docMk/>
          <pc:sldMk cId="0" sldId="265"/>
        </pc:sldMkLst>
      </pc:sldChg>
      <pc:sldChg chg="modSp mod">
        <pc:chgData name="Beatriz" userId="6f72d2db-dd5b-4d6d-9ea5-ab51dd14515e" providerId="ADAL" clId="{B845238B-F4A7-4A91-995F-911BD31FB2D2}" dt="2021-01-22T13:29:44.450" v="153" actId="1076"/>
        <pc:sldMkLst>
          <pc:docMk/>
          <pc:sldMk cId="0" sldId="266"/>
        </pc:sldMkLst>
        <pc:spChg chg="mod">
          <ac:chgData name="Beatriz" userId="6f72d2db-dd5b-4d6d-9ea5-ab51dd14515e" providerId="ADAL" clId="{B845238B-F4A7-4A91-995F-911BD31FB2D2}" dt="2021-01-22T13:29:44.450" v="153" actId="1076"/>
          <ac:spMkLst>
            <pc:docMk/>
            <pc:sldMk cId="0" sldId="266"/>
            <ac:spMk id="130" creationId="{00000000-0000-0000-0000-000000000000}"/>
          </ac:spMkLst>
        </pc:spChg>
      </pc:sldChg>
    </pc:docChg>
  </pc:docChgLst>
  <pc:docChgLst>
    <pc:chgData name="Beatriz González-Barcia Horcajada" userId="6f72d2db-dd5b-4d6d-9ea5-ab51dd14515e" providerId="ADAL" clId="{B454BBC3-D2AE-48F4-96D6-167E9A95F15F}"/>
    <pc:docChg chg="undo custSel addSld delSld modSld sldOrd delMainMaster">
      <pc:chgData name="Beatriz González-Barcia Horcajada" userId="6f72d2db-dd5b-4d6d-9ea5-ab51dd14515e" providerId="ADAL" clId="{B454BBC3-D2AE-48F4-96D6-167E9A95F15F}" dt="2021-04-28T14:18:55.661" v="2153" actId="1076"/>
      <pc:docMkLst>
        <pc:docMk/>
      </pc:docMkLst>
      <pc:sldChg chg="modSp mod">
        <pc:chgData name="Beatriz González-Barcia Horcajada" userId="6f72d2db-dd5b-4d6d-9ea5-ab51dd14515e" providerId="ADAL" clId="{B454BBC3-D2AE-48F4-96D6-167E9A95F15F}" dt="2021-04-26T14:46:44.241" v="1495" actId="20577"/>
        <pc:sldMkLst>
          <pc:docMk/>
          <pc:sldMk cId="573042494" sldId="256"/>
        </pc:sldMkLst>
        <pc:spChg chg="mod">
          <ac:chgData name="Beatriz González-Barcia Horcajada" userId="6f72d2db-dd5b-4d6d-9ea5-ab51dd14515e" providerId="ADAL" clId="{B454BBC3-D2AE-48F4-96D6-167E9A95F15F}" dt="2021-04-26T14:46:27.711" v="1479" actId="20577"/>
          <ac:spMkLst>
            <pc:docMk/>
            <pc:sldMk cId="573042494" sldId="256"/>
            <ac:spMk id="2" creationId="{6C128ED5-A4EF-43C0-961B-6C2CF8D86993}"/>
          </ac:spMkLst>
        </pc:spChg>
        <pc:spChg chg="mod">
          <ac:chgData name="Beatriz González-Barcia Horcajada" userId="6f72d2db-dd5b-4d6d-9ea5-ab51dd14515e" providerId="ADAL" clId="{B454BBC3-D2AE-48F4-96D6-167E9A95F15F}" dt="2021-04-26T14:46:44.241" v="1495" actId="20577"/>
          <ac:spMkLst>
            <pc:docMk/>
            <pc:sldMk cId="573042494" sldId="256"/>
            <ac:spMk id="3" creationId="{C5520D69-3625-48A2-AB35-5A134ACD8778}"/>
          </ac:spMkLst>
        </pc:spChg>
      </pc:sldChg>
      <pc:sldChg chg="addSp modSp mod ord">
        <pc:chgData name="Beatriz González-Barcia Horcajada" userId="6f72d2db-dd5b-4d6d-9ea5-ab51dd14515e" providerId="ADAL" clId="{B454BBC3-D2AE-48F4-96D6-167E9A95F15F}" dt="2021-04-28T08:16:32.211" v="2094" actId="1076"/>
        <pc:sldMkLst>
          <pc:docMk/>
          <pc:sldMk cId="0" sldId="259"/>
        </pc:sldMkLst>
        <pc:spChg chg="mod">
          <ac:chgData name="Beatriz González-Barcia Horcajada" userId="6f72d2db-dd5b-4d6d-9ea5-ab51dd14515e" providerId="ADAL" clId="{B454BBC3-D2AE-48F4-96D6-167E9A95F15F}" dt="2021-04-28T08:16:12.215" v="2092" actId="20577"/>
          <ac:spMkLst>
            <pc:docMk/>
            <pc:sldMk cId="0" sldId="259"/>
            <ac:spMk id="52" creationId="{00000000-0000-0000-0000-000000000000}"/>
          </ac:spMkLst>
        </pc:spChg>
        <pc:spChg chg="mod">
          <ac:chgData name="Beatriz González-Barcia Horcajada" userId="6f72d2db-dd5b-4d6d-9ea5-ab51dd14515e" providerId="ADAL" clId="{B454BBC3-D2AE-48F4-96D6-167E9A95F15F}" dt="2021-04-28T08:16:21.856" v="2093" actId="1076"/>
          <ac:spMkLst>
            <pc:docMk/>
            <pc:sldMk cId="0" sldId="259"/>
            <ac:spMk id="55" creationId="{00000000-0000-0000-0000-000000000000}"/>
          </ac:spMkLst>
        </pc:spChg>
        <pc:spChg chg="mod">
          <ac:chgData name="Beatriz González-Barcia Horcajada" userId="6f72d2db-dd5b-4d6d-9ea5-ab51dd14515e" providerId="ADAL" clId="{B454BBC3-D2AE-48F4-96D6-167E9A95F15F}" dt="2021-04-27T09:48:15.388" v="1511" actId="1076"/>
          <ac:spMkLst>
            <pc:docMk/>
            <pc:sldMk cId="0" sldId="259"/>
            <ac:spMk id="57" creationId="{00000000-0000-0000-0000-000000000000}"/>
          </ac:spMkLst>
        </pc:spChg>
        <pc:picChg chg="add mod">
          <ac:chgData name="Beatriz González-Barcia Horcajada" userId="6f72d2db-dd5b-4d6d-9ea5-ab51dd14515e" providerId="ADAL" clId="{B454BBC3-D2AE-48F4-96D6-167E9A95F15F}" dt="2021-04-28T08:16:32.211" v="2094" actId="1076"/>
          <ac:picMkLst>
            <pc:docMk/>
            <pc:sldMk cId="0" sldId="259"/>
            <ac:picMk id="8" creationId="{E5663438-B5EB-4FBE-848C-6E222B823F90}"/>
          </ac:picMkLst>
        </pc:picChg>
        <pc:picChg chg="mod">
          <ac:chgData name="Beatriz González-Barcia Horcajada" userId="6f72d2db-dd5b-4d6d-9ea5-ab51dd14515e" providerId="ADAL" clId="{B454BBC3-D2AE-48F4-96D6-167E9A95F15F}" dt="2021-04-27T09:48:27.178" v="1512" actId="14100"/>
          <ac:picMkLst>
            <pc:docMk/>
            <pc:sldMk cId="0" sldId="259"/>
            <ac:picMk id="54" creationId="{00000000-0000-0000-0000-000000000000}"/>
          </ac:picMkLst>
        </pc:picChg>
      </pc:sldChg>
      <pc:sldChg chg="addSp modSp mod setBg">
        <pc:chgData name="Beatriz González-Barcia Horcajada" userId="6f72d2db-dd5b-4d6d-9ea5-ab51dd14515e" providerId="ADAL" clId="{B454BBC3-D2AE-48F4-96D6-167E9A95F15F}" dt="2021-04-28T08:15:47.456" v="2088" actId="20577"/>
        <pc:sldMkLst>
          <pc:docMk/>
          <pc:sldMk cId="0" sldId="260"/>
        </pc:sldMkLst>
        <pc:spChg chg="add mod">
          <ac:chgData name="Beatriz González-Barcia Horcajada" userId="6f72d2db-dd5b-4d6d-9ea5-ab51dd14515e" providerId="ADAL" clId="{B454BBC3-D2AE-48F4-96D6-167E9A95F15F}" dt="2021-04-28T08:15:47.456" v="2088" actId="20577"/>
          <ac:spMkLst>
            <pc:docMk/>
            <pc:sldMk cId="0" sldId="260"/>
            <ac:spMk id="2" creationId="{49E86576-D42F-4002-B199-0F94E00844B0}"/>
          </ac:spMkLst>
        </pc:spChg>
        <pc:spChg chg="mod">
          <ac:chgData name="Beatriz González-Barcia Horcajada" userId="6f72d2db-dd5b-4d6d-9ea5-ab51dd14515e" providerId="ADAL" clId="{B454BBC3-D2AE-48F4-96D6-167E9A95F15F}" dt="2021-04-26T14:52:27.960" v="1500" actId="26606"/>
          <ac:spMkLst>
            <pc:docMk/>
            <pc:sldMk cId="0" sldId="260"/>
            <ac:spMk id="40" creationId="{00000000-0000-0000-0000-000000000000}"/>
          </ac:spMkLst>
        </pc:spChg>
        <pc:spChg chg="mod">
          <ac:chgData name="Beatriz González-Barcia Horcajada" userId="6f72d2db-dd5b-4d6d-9ea5-ab51dd14515e" providerId="ADAL" clId="{B454BBC3-D2AE-48F4-96D6-167E9A95F15F}" dt="2021-04-26T14:52:27.960" v="1500" actId="26606"/>
          <ac:spMkLst>
            <pc:docMk/>
            <pc:sldMk cId="0" sldId="260"/>
            <ac:spMk id="41" creationId="{00000000-0000-0000-0000-000000000000}"/>
          </ac:spMkLst>
        </pc:spChg>
        <pc:spChg chg="add">
          <ac:chgData name="Beatriz González-Barcia Horcajada" userId="6f72d2db-dd5b-4d6d-9ea5-ab51dd14515e" providerId="ADAL" clId="{B454BBC3-D2AE-48F4-96D6-167E9A95F15F}" dt="2021-04-26T14:52:27.960" v="1500" actId="26606"/>
          <ac:spMkLst>
            <pc:docMk/>
            <pc:sldMk cId="0" sldId="260"/>
            <ac:spMk id="47" creationId="{3F6FAB33-2B41-41D0-BEC1-C10BF1A7AABA}"/>
          </ac:spMkLst>
        </pc:spChg>
        <pc:spChg chg="add">
          <ac:chgData name="Beatriz González-Barcia Horcajada" userId="6f72d2db-dd5b-4d6d-9ea5-ab51dd14515e" providerId="ADAL" clId="{B454BBC3-D2AE-48F4-96D6-167E9A95F15F}" dt="2021-04-26T14:52:27.960" v="1500" actId="26606"/>
          <ac:spMkLst>
            <pc:docMk/>
            <pc:sldMk cId="0" sldId="260"/>
            <ac:spMk id="51" creationId="{A0C40424-774F-4D0E-B9FD-44A4AB37FE47}"/>
          </ac:spMkLst>
        </pc:spChg>
        <pc:spChg chg="add">
          <ac:chgData name="Beatriz González-Barcia Horcajada" userId="6f72d2db-dd5b-4d6d-9ea5-ab51dd14515e" providerId="ADAL" clId="{B454BBC3-D2AE-48F4-96D6-167E9A95F15F}" dt="2021-04-26T14:52:27.960" v="1500" actId="26606"/>
          <ac:spMkLst>
            <pc:docMk/>
            <pc:sldMk cId="0" sldId="260"/>
            <ac:spMk id="55" creationId="{AB4B6D64-E8D7-4321-BAC4-C3D390F8F76B}"/>
          </ac:spMkLst>
        </pc:spChg>
        <pc:picChg chg="mod">
          <ac:chgData name="Beatriz González-Barcia Horcajada" userId="6f72d2db-dd5b-4d6d-9ea5-ab51dd14515e" providerId="ADAL" clId="{B454BBC3-D2AE-48F4-96D6-167E9A95F15F}" dt="2021-04-26T14:52:27.960" v="1500" actId="26606"/>
          <ac:picMkLst>
            <pc:docMk/>
            <pc:sldMk cId="0" sldId="260"/>
            <ac:picMk id="42" creationId="{00000000-0000-0000-0000-000000000000}"/>
          </ac:picMkLst>
        </pc:picChg>
        <pc:picChg chg="add">
          <ac:chgData name="Beatriz González-Barcia Horcajada" userId="6f72d2db-dd5b-4d6d-9ea5-ab51dd14515e" providerId="ADAL" clId="{B454BBC3-D2AE-48F4-96D6-167E9A95F15F}" dt="2021-04-26T14:52:27.960" v="1500" actId="26606"/>
          <ac:picMkLst>
            <pc:docMk/>
            <pc:sldMk cId="0" sldId="260"/>
            <ac:picMk id="49" creationId="{16AEA8F9-742B-448B-8A34-C25E62C633A0}"/>
          </ac:picMkLst>
        </pc:picChg>
        <pc:picChg chg="add">
          <ac:chgData name="Beatriz González-Barcia Horcajada" userId="6f72d2db-dd5b-4d6d-9ea5-ab51dd14515e" providerId="ADAL" clId="{B454BBC3-D2AE-48F4-96D6-167E9A95F15F}" dt="2021-04-26T14:52:27.960" v="1500" actId="26606"/>
          <ac:picMkLst>
            <pc:docMk/>
            <pc:sldMk cId="0" sldId="260"/>
            <ac:picMk id="53" creationId="{F14ED4A2-7E65-4939-9FCA-81CDDEA453BC}"/>
          </ac:picMkLst>
        </pc:picChg>
      </pc:sldChg>
      <pc:sldChg chg="modSp mod">
        <pc:chgData name="Beatriz González-Barcia Horcajada" userId="6f72d2db-dd5b-4d6d-9ea5-ab51dd14515e" providerId="ADAL" clId="{B454BBC3-D2AE-48F4-96D6-167E9A95F15F}" dt="2021-04-28T08:17:33.056" v="2100" actId="20577"/>
        <pc:sldMkLst>
          <pc:docMk/>
          <pc:sldMk cId="0" sldId="261"/>
        </pc:sldMkLst>
        <pc:spChg chg="mod">
          <ac:chgData name="Beatriz González-Barcia Horcajada" userId="6f72d2db-dd5b-4d6d-9ea5-ab51dd14515e" providerId="ADAL" clId="{B454BBC3-D2AE-48F4-96D6-167E9A95F15F}" dt="2021-04-28T08:17:33.056" v="2100" actId="20577"/>
          <ac:spMkLst>
            <pc:docMk/>
            <pc:sldMk cId="0" sldId="261"/>
            <ac:spMk id="62" creationId="{00000000-0000-0000-0000-000000000000}"/>
          </ac:spMkLst>
        </pc:spChg>
      </pc:sldChg>
      <pc:sldChg chg="del">
        <pc:chgData name="Beatriz González-Barcia Horcajada" userId="6f72d2db-dd5b-4d6d-9ea5-ab51dd14515e" providerId="ADAL" clId="{B454BBC3-D2AE-48F4-96D6-167E9A95F15F}" dt="2021-04-26T14:55:41.817" v="1509" actId="2696"/>
        <pc:sldMkLst>
          <pc:docMk/>
          <pc:sldMk cId="0" sldId="262"/>
        </pc:sldMkLst>
      </pc:sldChg>
      <pc:sldChg chg="addSp delSp modSp mod ord">
        <pc:chgData name="Beatriz González-Barcia Horcajada" userId="6f72d2db-dd5b-4d6d-9ea5-ab51dd14515e" providerId="ADAL" clId="{B454BBC3-D2AE-48F4-96D6-167E9A95F15F}" dt="2021-04-28T08:16:53.990" v="2096" actId="20577"/>
        <pc:sldMkLst>
          <pc:docMk/>
          <pc:sldMk cId="0" sldId="263"/>
        </pc:sldMkLst>
        <pc:spChg chg="add del mod">
          <ac:chgData name="Beatriz González-Barcia Horcajada" userId="6f72d2db-dd5b-4d6d-9ea5-ab51dd14515e" providerId="ADAL" clId="{B454BBC3-D2AE-48F4-96D6-167E9A95F15F}" dt="2021-04-26T14:54:30.204" v="1503" actId="478"/>
          <ac:spMkLst>
            <pc:docMk/>
            <pc:sldMk cId="0" sldId="263"/>
            <ac:spMk id="2" creationId="{241A4AF7-7141-4ADF-AC70-1EF73287DDD9}"/>
          </ac:spMkLst>
        </pc:spChg>
        <pc:spChg chg="add mod">
          <ac:chgData name="Beatriz González-Barcia Horcajada" userId="6f72d2db-dd5b-4d6d-9ea5-ab51dd14515e" providerId="ADAL" clId="{B454BBC3-D2AE-48F4-96D6-167E9A95F15F}" dt="2021-04-28T08:16:53.990" v="2096" actId="20577"/>
          <ac:spMkLst>
            <pc:docMk/>
            <pc:sldMk cId="0" sldId="263"/>
            <ac:spMk id="3" creationId="{DDBF9907-5640-4B3B-B6DB-0A9F5EA32BF5}"/>
          </ac:spMkLst>
        </pc:spChg>
      </pc:sldChg>
      <pc:sldChg chg="del">
        <pc:chgData name="Beatriz González-Barcia Horcajada" userId="6f72d2db-dd5b-4d6d-9ea5-ab51dd14515e" providerId="ADAL" clId="{B454BBC3-D2AE-48F4-96D6-167E9A95F15F}" dt="2021-04-27T09:51:40.005" v="1523" actId="2696"/>
        <pc:sldMkLst>
          <pc:docMk/>
          <pc:sldMk cId="0" sldId="266"/>
        </pc:sldMkLst>
      </pc:sldChg>
      <pc:sldChg chg="addSp delSp modSp new mod ord">
        <pc:chgData name="Beatriz González-Barcia Horcajada" userId="6f72d2db-dd5b-4d6d-9ea5-ab51dd14515e" providerId="ADAL" clId="{B454BBC3-D2AE-48F4-96D6-167E9A95F15F}" dt="2021-04-27T10:09:37.022" v="1826" actId="1076"/>
        <pc:sldMkLst>
          <pc:docMk/>
          <pc:sldMk cId="1614824792" sldId="267"/>
        </pc:sldMkLst>
        <pc:spChg chg="mod">
          <ac:chgData name="Beatriz González-Barcia Horcajada" userId="6f72d2db-dd5b-4d6d-9ea5-ab51dd14515e" providerId="ADAL" clId="{B454BBC3-D2AE-48F4-96D6-167E9A95F15F}" dt="2021-04-27T10:04:19.318" v="1804" actId="20577"/>
          <ac:spMkLst>
            <pc:docMk/>
            <pc:sldMk cId="1614824792" sldId="267"/>
            <ac:spMk id="3" creationId="{E34CFB4B-0197-49BC-8B1E-D471B98257A9}"/>
          </ac:spMkLst>
        </pc:spChg>
        <pc:spChg chg="add mod">
          <ac:chgData name="Beatriz González-Barcia Horcajada" userId="6f72d2db-dd5b-4d6d-9ea5-ab51dd14515e" providerId="ADAL" clId="{B454BBC3-D2AE-48F4-96D6-167E9A95F15F}" dt="2021-04-27T09:53:02.436" v="1528" actId="1076"/>
          <ac:spMkLst>
            <pc:docMk/>
            <pc:sldMk cId="1614824792" sldId="267"/>
            <ac:spMk id="4" creationId="{DF86D9FD-3551-4A4B-9D85-00D5B94DA368}"/>
          </ac:spMkLst>
        </pc:spChg>
        <pc:picChg chg="add del mod">
          <ac:chgData name="Beatriz González-Barcia Horcajada" userId="6f72d2db-dd5b-4d6d-9ea5-ab51dd14515e" providerId="ADAL" clId="{B454BBC3-D2AE-48F4-96D6-167E9A95F15F}" dt="2021-04-27T10:08:56.933" v="1822" actId="478"/>
          <ac:picMkLst>
            <pc:docMk/>
            <pc:sldMk cId="1614824792" sldId="267"/>
            <ac:picMk id="5" creationId="{02E61A3D-4F72-4200-BEC5-C7CF0FE47C1A}"/>
          </ac:picMkLst>
        </pc:picChg>
        <pc:picChg chg="add mod">
          <ac:chgData name="Beatriz González-Barcia Horcajada" userId="6f72d2db-dd5b-4d6d-9ea5-ab51dd14515e" providerId="ADAL" clId="{B454BBC3-D2AE-48F4-96D6-167E9A95F15F}" dt="2021-04-27T10:09:37.022" v="1826" actId="1076"/>
          <ac:picMkLst>
            <pc:docMk/>
            <pc:sldMk cId="1614824792" sldId="267"/>
            <ac:picMk id="6" creationId="{A53B1E76-A306-4D0D-8899-B57092C151F5}"/>
          </ac:picMkLst>
        </pc:picChg>
      </pc:sldChg>
      <pc:sldChg chg="add del">
        <pc:chgData name="Beatriz González-Barcia Horcajada" userId="6f72d2db-dd5b-4d6d-9ea5-ab51dd14515e" providerId="ADAL" clId="{B454BBC3-D2AE-48F4-96D6-167E9A95F15F}" dt="2021-04-22T12:14:47.789" v="20" actId="2696"/>
        <pc:sldMkLst>
          <pc:docMk/>
          <pc:sldMk cId="0" sldId="269"/>
        </pc:sldMkLst>
      </pc:sldChg>
      <pc:sldChg chg="add del">
        <pc:chgData name="Beatriz González-Barcia Horcajada" userId="6f72d2db-dd5b-4d6d-9ea5-ab51dd14515e" providerId="ADAL" clId="{B454BBC3-D2AE-48F4-96D6-167E9A95F15F}" dt="2021-04-22T12:14:25.250" v="17" actId="2696"/>
        <pc:sldMkLst>
          <pc:docMk/>
          <pc:sldMk cId="3716067472" sldId="270"/>
        </pc:sldMkLst>
      </pc:sldChg>
      <pc:sldChg chg="modSp add mod">
        <pc:chgData name="Beatriz González-Barcia Horcajada" userId="6f72d2db-dd5b-4d6d-9ea5-ab51dd14515e" providerId="ADAL" clId="{B454BBC3-D2AE-48F4-96D6-167E9A95F15F}" dt="2021-04-27T10:18:50.563" v="2004" actId="207"/>
        <pc:sldMkLst>
          <pc:docMk/>
          <pc:sldMk cId="2886405213" sldId="271"/>
        </pc:sldMkLst>
        <pc:spChg chg="mod">
          <ac:chgData name="Beatriz González-Barcia Horcajada" userId="6f72d2db-dd5b-4d6d-9ea5-ab51dd14515e" providerId="ADAL" clId="{B454BBC3-D2AE-48F4-96D6-167E9A95F15F}" dt="2021-04-27T10:18:29.105" v="2001" actId="207"/>
          <ac:spMkLst>
            <pc:docMk/>
            <pc:sldMk cId="2886405213" sldId="271"/>
            <ac:spMk id="160" creationId="{00000000-0000-0000-0000-000000000000}"/>
          </ac:spMkLst>
        </pc:spChg>
        <pc:spChg chg="mod">
          <ac:chgData name="Beatriz González-Barcia Horcajada" userId="6f72d2db-dd5b-4d6d-9ea5-ab51dd14515e" providerId="ADAL" clId="{B454BBC3-D2AE-48F4-96D6-167E9A95F15F}" dt="2021-04-27T10:18:50.563" v="2004" actId="207"/>
          <ac:spMkLst>
            <pc:docMk/>
            <pc:sldMk cId="2886405213" sldId="271"/>
            <ac:spMk id="161" creationId="{00000000-0000-0000-0000-000000000000}"/>
          </ac:spMkLst>
        </pc:spChg>
        <pc:spChg chg="mod">
          <ac:chgData name="Beatriz González-Barcia Horcajada" userId="6f72d2db-dd5b-4d6d-9ea5-ab51dd14515e" providerId="ADAL" clId="{B454BBC3-D2AE-48F4-96D6-167E9A95F15F}" dt="2021-04-27T10:18:38.375" v="2003" actId="207"/>
          <ac:spMkLst>
            <pc:docMk/>
            <pc:sldMk cId="2886405213" sldId="271"/>
            <ac:spMk id="162" creationId="{00000000-0000-0000-0000-000000000000}"/>
          </ac:spMkLst>
        </pc:spChg>
        <pc:spChg chg="mod">
          <ac:chgData name="Beatriz González-Barcia Horcajada" userId="6f72d2db-dd5b-4d6d-9ea5-ab51dd14515e" providerId="ADAL" clId="{B454BBC3-D2AE-48F4-96D6-167E9A95F15F}" dt="2021-04-27T10:18:11.453" v="1999" actId="1076"/>
          <ac:spMkLst>
            <pc:docMk/>
            <pc:sldMk cId="2886405213" sldId="271"/>
            <ac:spMk id="163" creationId="{00000000-0000-0000-0000-000000000000}"/>
          </ac:spMkLst>
        </pc:spChg>
      </pc:sldChg>
      <pc:sldChg chg="modSp add mod ord">
        <pc:chgData name="Beatriz González-Barcia Horcajada" userId="6f72d2db-dd5b-4d6d-9ea5-ab51dd14515e" providerId="ADAL" clId="{B454BBC3-D2AE-48F4-96D6-167E9A95F15F}" dt="2021-04-27T09:52:03.984" v="1525"/>
        <pc:sldMkLst>
          <pc:docMk/>
          <pc:sldMk cId="1086574210" sldId="291"/>
        </pc:sldMkLst>
        <pc:spChg chg="mod">
          <ac:chgData name="Beatriz González-Barcia Horcajada" userId="6f72d2db-dd5b-4d6d-9ea5-ab51dd14515e" providerId="ADAL" clId="{B454BBC3-D2AE-48F4-96D6-167E9A95F15F}" dt="2021-04-22T12:14:02.544" v="16" actId="1076"/>
          <ac:spMkLst>
            <pc:docMk/>
            <pc:sldMk cId="1086574210" sldId="291"/>
            <ac:spMk id="196" creationId="{00000000-0000-0000-0000-000000000000}"/>
          </ac:spMkLst>
        </pc:spChg>
      </pc:sldChg>
      <pc:sldChg chg="addSp delSp modSp add del mod">
        <pc:chgData name="Beatriz González-Barcia Horcajada" userId="6f72d2db-dd5b-4d6d-9ea5-ab51dd14515e" providerId="ADAL" clId="{B454BBC3-D2AE-48F4-96D6-167E9A95F15F}" dt="2021-04-27T10:10:02.071" v="1827" actId="2696"/>
        <pc:sldMkLst>
          <pc:docMk/>
          <pc:sldMk cId="2694009584" sldId="292"/>
        </pc:sldMkLst>
        <pc:spChg chg="add mod">
          <ac:chgData name="Beatriz González-Barcia Horcajada" userId="6f72d2db-dd5b-4d6d-9ea5-ab51dd14515e" providerId="ADAL" clId="{B454BBC3-D2AE-48F4-96D6-167E9A95F15F}" dt="2021-04-22T12:32:47.249" v="141" actId="14100"/>
          <ac:spMkLst>
            <pc:docMk/>
            <pc:sldMk cId="2694009584" sldId="292"/>
            <ac:spMk id="3" creationId="{A25428DF-DA23-497C-99F3-464BAFBF14C0}"/>
          </ac:spMkLst>
        </pc:spChg>
        <pc:spChg chg="mod">
          <ac:chgData name="Beatriz González-Barcia Horcajada" userId="6f72d2db-dd5b-4d6d-9ea5-ab51dd14515e" providerId="ADAL" clId="{B454BBC3-D2AE-48F4-96D6-167E9A95F15F}" dt="2021-04-22T12:18:48.748" v="124" actId="6549"/>
          <ac:spMkLst>
            <pc:docMk/>
            <pc:sldMk cId="2694009584" sldId="292"/>
            <ac:spMk id="158" creationId="{00000000-0000-0000-0000-000000000000}"/>
          </ac:spMkLst>
        </pc:spChg>
        <pc:spChg chg="mod">
          <ac:chgData name="Beatriz González-Barcia Horcajada" userId="6f72d2db-dd5b-4d6d-9ea5-ab51dd14515e" providerId="ADAL" clId="{B454BBC3-D2AE-48F4-96D6-167E9A95F15F}" dt="2021-04-27T09:52:43.233" v="1526" actId="14100"/>
          <ac:spMkLst>
            <pc:docMk/>
            <pc:sldMk cId="2694009584" sldId="292"/>
            <ac:spMk id="160" creationId="{00000000-0000-0000-0000-000000000000}"/>
          </ac:spMkLst>
        </pc:spChg>
        <pc:spChg chg="del mod">
          <ac:chgData name="Beatriz González-Barcia Horcajada" userId="6f72d2db-dd5b-4d6d-9ea5-ab51dd14515e" providerId="ADAL" clId="{B454BBC3-D2AE-48F4-96D6-167E9A95F15F}" dt="2021-04-22T12:19:05.592" v="126" actId="478"/>
          <ac:spMkLst>
            <pc:docMk/>
            <pc:sldMk cId="2694009584" sldId="292"/>
            <ac:spMk id="161" creationId="{00000000-0000-0000-0000-000000000000}"/>
          </ac:spMkLst>
        </pc:spChg>
        <pc:spChg chg="del mod">
          <ac:chgData name="Beatriz González-Barcia Horcajada" userId="6f72d2db-dd5b-4d6d-9ea5-ab51dd14515e" providerId="ADAL" clId="{B454BBC3-D2AE-48F4-96D6-167E9A95F15F}" dt="2021-04-22T12:19:24.627" v="128" actId="478"/>
          <ac:spMkLst>
            <pc:docMk/>
            <pc:sldMk cId="2694009584" sldId="292"/>
            <ac:spMk id="162" creationId="{00000000-0000-0000-0000-000000000000}"/>
          </ac:spMkLst>
        </pc:spChg>
        <pc:spChg chg="del mod">
          <ac:chgData name="Beatriz González-Barcia Horcajada" userId="6f72d2db-dd5b-4d6d-9ea5-ab51dd14515e" providerId="ADAL" clId="{B454BBC3-D2AE-48F4-96D6-167E9A95F15F}" dt="2021-04-22T12:18:15.891" v="52" actId="478"/>
          <ac:spMkLst>
            <pc:docMk/>
            <pc:sldMk cId="2694009584" sldId="292"/>
            <ac:spMk id="163" creationId="{00000000-0000-0000-0000-000000000000}"/>
          </ac:spMkLst>
        </pc:spChg>
        <pc:picChg chg="del">
          <ac:chgData name="Beatriz González-Barcia Horcajada" userId="6f72d2db-dd5b-4d6d-9ea5-ab51dd14515e" providerId="ADAL" clId="{B454BBC3-D2AE-48F4-96D6-167E9A95F15F}" dt="2021-04-22T12:31:14.908" v="132" actId="478"/>
          <ac:picMkLst>
            <pc:docMk/>
            <pc:sldMk cId="2694009584" sldId="292"/>
            <ac:picMk id="10" creationId="{00000000-0000-0000-0000-000000000000}"/>
          </ac:picMkLst>
        </pc:picChg>
      </pc:sldChg>
      <pc:sldChg chg="ord">
        <pc:chgData name="Beatriz González-Barcia Horcajada" userId="6f72d2db-dd5b-4d6d-9ea5-ab51dd14515e" providerId="ADAL" clId="{B454BBC3-D2AE-48F4-96D6-167E9A95F15F}" dt="2021-04-26T08:00:34.084" v="404"/>
        <pc:sldMkLst>
          <pc:docMk/>
          <pc:sldMk cId="2727352532" sldId="293"/>
        </pc:sldMkLst>
      </pc:sldChg>
      <pc:sldChg chg="modSp mod ord">
        <pc:chgData name="Beatriz González-Barcia Horcajada" userId="6f72d2db-dd5b-4d6d-9ea5-ab51dd14515e" providerId="ADAL" clId="{B454BBC3-D2AE-48F4-96D6-167E9A95F15F}" dt="2021-04-26T08:02:30.756" v="425" actId="1076"/>
        <pc:sldMkLst>
          <pc:docMk/>
          <pc:sldMk cId="3770293953" sldId="294"/>
        </pc:sldMkLst>
        <pc:spChg chg="mod">
          <ac:chgData name="Beatriz González-Barcia Horcajada" userId="6f72d2db-dd5b-4d6d-9ea5-ab51dd14515e" providerId="ADAL" clId="{B454BBC3-D2AE-48F4-96D6-167E9A95F15F}" dt="2021-04-26T08:02:30.756" v="425" actId="1076"/>
          <ac:spMkLst>
            <pc:docMk/>
            <pc:sldMk cId="3770293953" sldId="294"/>
            <ac:spMk id="2" creationId="{0DF69DD8-FC29-4371-82BB-144687E13DA2}"/>
          </ac:spMkLst>
        </pc:spChg>
      </pc:sldChg>
      <pc:sldChg chg="ord">
        <pc:chgData name="Beatriz González-Barcia Horcajada" userId="6f72d2db-dd5b-4d6d-9ea5-ab51dd14515e" providerId="ADAL" clId="{B454BBC3-D2AE-48F4-96D6-167E9A95F15F}" dt="2021-04-26T08:03:17.997" v="431"/>
        <pc:sldMkLst>
          <pc:docMk/>
          <pc:sldMk cId="4161982676" sldId="295"/>
        </pc:sldMkLst>
      </pc:sldChg>
      <pc:sldChg chg="ord">
        <pc:chgData name="Beatriz González-Barcia Horcajada" userId="6f72d2db-dd5b-4d6d-9ea5-ab51dd14515e" providerId="ADAL" clId="{B454BBC3-D2AE-48F4-96D6-167E9A95F15F}" dt="2021-04-26T08:02:57.477" v="429"/>
        <pc:sldMkLst>
          <pc:docMk/>
          <pc:sldMk cId="893117869" sldId="296"/>
        </pc:sldMkLst>
      </pc:sldChg>
      <pc:sldChg chg="ord">
        <pc:chgData name="Beatriz González-Barcia Horcajada" userId="6f72d2db-dd5b-4d6d-9ea5-ab51dd14515e" providerId="ADAL" clId="{B454BBC3-D2AE-48F4-96D6-167E9A95F15F}" dt="2021-04-26T08:03:39.796" v="435"/>
        <pc:sldMkLst>
          <pc:docMk/>
          <pc:sldMk cId="2296482222" sldId="297"/>
        </pc:sldMkLst>
      </pc:sldChg>
      <pc:sldChg chg="addSp modSp mod ord">
        <pc:chgData name="Beatriz González-Barcia Horcajada" userId="6f72d2db-dd5b-4d6d-9ea5-ab51dd14515e" providerId="ADAL" clId="{B454BBC3-D2AE-48F4-96D6-167E9A95F15F}" dt="2021-04-27T09:50:35.609" v="1522" actId="1076"/>
        <pc:sldMkLst>
          <pc:docMk/>
          <pc:sldMk cId="829151868" sldId="298"/>
        </pc:sldMkLst>
        <pc:picChg chg="add mod">
          <ac:chgData name="Beatriz González-Barcia Horcajada" userId="6f72d2db-dd5b-4d6d-9ea5-ab51dd14515e" providerId="ADAL" clId="{B454BBC3-D2AE-48F4-96D6-167E9A95F15F}" dt="2021-04-27T09:50:35.609" v="1522" actId="1076"/>
          <ac:picMkLst>
            <pc:docMk/>
            <pc:sldMk cId="829151868" sldId="298"/>
            <ac:picMk id="4" creationId="{F2BD67DE-B315-46A0-8A50-8014B7E44AC7}"/>
          </ac:picMkLst>
        </pc:picChg>
      </pc:sldChg>
      <pc:sldChg chg="addSp delSp modSp mod ord setBg">
        <pc:chgData name="Beatriz González-Barcia Horcajada" userId="6f72d2db-dd5b-4d6d-9ea5-ab51dd14515e" providerId="ADAL" clId="{B454BBC3-D2AE-48F4-96D6-167E9A95F15F}" dt="2021-04-26T13:49:55.800" v="1161" actId="20577"/>
        <pc:sldMkLst>
          <pc:docMk/>
          <pc:sldMk cId="3691856779" sldId="299"/>
        </pc:sldMkLst>
        <pc:spChg chg="mod">
          <ac:chgData name="Beatriz González-Barcia Horcajada" userId="6f72d2db-dd5b-4d6d-9ea5-ab51dd14515e" providerId="ADAL" clId="{B454BBC3-D2AE-48F4-96D6-167E9A95F15F}" dt="2021-04-26T13:48:59.346" v="1127" actId="20577"/>
          <ac:spMkLst>
            <pc:docMk/>
            <pc:sldMk cId="3691856779" sldId="299"/>
            <ac:spMk id="2" creationId="{47FDFFD2-3A3D-4700-9C94-999B991F84D2}"/>
          </ac:spMkLst>
        </pc:spChg>
        <pc:spChg chg="add del mod">
          <ac:chgData name="Beatriz González-Barcia Horcajada" userId="6f72d2db-dd5b-4d6d-9ea5-ab51dd14515e" providerId="ADAL" clId="{B454BBC3-D2AE-48F4-96D6-167E9A95F15F}" dt="2021-04-26T08:08:59.697" v="458" actId="26606"/>
          <ac:spMkLst>
            <pc:docMk/>
            <pc:sldMk cId="3691856779" sldId="299"/>
            <ac:spMk id="3" creationId="{0B5FF2EA-D243-4F78-A207-57F90B5CDEDA}"/>
          </ac:spMkLst>
        </pc:spChg>
        <pc:spChg chg="add del">
          <ac:chgData name="Beatriz González-Barcia Horcajada" userId="6f72d2db-dd5b-4d6d-9ea5-ab51dd14515e" providerId="ADAL" clId="{B454BBC3-D2AE-48F4-96D6-167E9A95F15F}" dt="2021-04-26T13:44:04.105" v="1118" actId="26606"/>
          <ac:spMkLst>
            <pc:docMk/>
            <pc:sldMk cId="3691856779" sldId="299"/>
            <ac:spMk id="8" creationId="{4B0FA309-807F-4C17-98EF-A3BA7388E213}"/>
          </ac:spMkLst>
        </pc:spChg>
        <pc:spChg chg="add mod">
          <ac:chgData name="Beatriz González-Barcia Horcajada" userId="6f72d2db-dd5b-4d6d-9ea5-ab51dd14515e" providerId="ADAL" clId="{B454BBC3-D2AE-48F4-96D6-167E9A95F15F}" dt="2021-04-26T13:49:55.800" v="1161" actId="20577"/>
          <ac:spMkLst>
            <pc:docMk/>
            <pc:sldMk cId="3691856779" sldId="299"/>
            <ac:spMk id="9" creationId="{0B5FF2EA-D243-4F78-A207-57F90B5CDEDA}"/>
          </ac:spMkLst>
        </pc:spChg>
        <pc:spChg chg="add del">
          <ac:chgData name="Beatriz González-Barcia Horcajada" userId="6f72d2db-dd5b-4d6d-9ea5-ab51dd14515e" providerId="ADAL" clId="{B454BBC3-D2AE-48F4-96D6-167E9A95F15F}" dt="2021-04-26T13:44:04.105" v="1118" actId="26606"/>
          <ac:spMkLst>
            <pc:docMk/>
            <pc:sldMk cId="3691856779" sldId="299"/>
            <ac:spMk id="12" creationId="{C8FA1749-B91A-40E7-AD01-0B9C9C6AF74E}"/>
          </ac:spMkLst>
        </pc:spChg>
        <pc:spChg chg="add del">
          <ac:chgData name="Beatriz González-Barcia Horcajada" userId="6f72d2db-dd5b-4d6d-9ea5-ab51dd14515e" providerId="ADAL" clId="{B454BBC3-D2AE-48F4-96D6-167E9A95F15F}" dt="2021-04-26T13:44:04.105" v="1118" actId="26606"/>
          <ac:spMkLst>
            <pc:docMk/>
            <pc:sldMk cId="3691856779" sldId="299"/>
            <ac:spMk id="16" creationId="{700676C8-6DE8-47DD-9A23-D42063A12E10}"/>
          </ac:spMkLst>
        </pc:spChg>
        <pc:spChg chg="add">
          <ac:chgData name="Beatriz González-Barcia Horcajada" userId="6f72d2db-dd5b-4d6d-9ea5-ab51dd14515e" providerId="ADAL" clId="{B454BBC3-D2AE-48F4-96D6-167E9A95F15F}" dt="2021-04-26T13:44:04.105" v="1118" actId="26606"/>
          <ac:spMkLst>
            <pc:docMk/>
            <pc:sldMk cId="3691856779" sldId="299"/>
            <ac:spMk id="21" creationId="{4AB69011-4C4F-4A3D-89F4-12684247ACE9}"/>
          </ac:spMkLst>
        </pc:spChg>
        <pc:spChg chg="add">
          <ac:chgData name="Beatriz González-Barcia Horcajada" userId="6f72d2db-dd5b-4d6d-9ea5-ab51dd14515e" providerId="ADAL" clId="{B454BBC3-D2AE-48F4-96D6-167E9A95F15F}" dt="2021-04-26T13:44:04.105" v="1118" actId="26606"/>
          <ac:spMkLst>
            <pc:docMk/>
            <pc:sldMk cId="3691856779" sldId="299"/>
            <ac:spMk id="25" creationId="{49CBBE2A-2397-4277-BABF-B4F0F9ED006A}"/>
          </ac:spMkLst>
        </pc:spChg>
        <pc:spChg chg="add">
          <ac:chgData name="Beatriz González-Barcia Horcajada" userId="6f72d2db-dd5b-4d6d-9ea5-ab51dd14515e" providerId="ADAL" clId="{B454BBC3-D2AE-48F4-96D6-167E9A95F15F}" dt="2021-04-26T13:44:04.105" v="1118" actId="26606"/>
          <ac:spMkLst>
            <pc:docMk/>
            <pc:sldMk cId="3691856779" sldId="299"/>
            <ac:spMk id="27" creationId="{928220EF-17E2-4A4B-A78D-782A00DCB878}"/>
          </ac:spMkLst>
        </pc:spChg>
        <pc:spChg chg="add">
          <ac:chgData name="Beatriz González-Barcia Horcajada" userId="6f72d2db-dd5b-4d6d-9ea5-ab51dd14515e" providerId="ADAL" clId="{B454BBC3-D2AE-48F4-96D6-167E9A95F15F}" dt="2021-04-26T13:44:04.105" v="1118" actId="26606"/>
          <ac:spMkLst>
            <pc:docMk/>
            <pc:sldMk cId="3691856779" sldId="299"/>
            <ac:spMk id="31" creationId="{52327C65-34C5-43DB-9906-19F95E3E6CF8}"/>
          </ac:spMkLst>
        </pc:spChg>
        <pc:graphicFrameChg chg="add del">
          <ac:chgData name="Beatriz González-Barcia Horcajada" userId="6f72d2db-dd5b-4d6d-9ea5-ab51dd14515e" providerId="ADAL" clId="{B454BBC3-D2AE-48F4-96D6-167E9A95F15F}" dt="2021-04-26T08:08:59.670" v="457" actId="26606"/>
          <ac:graphicFrameMkLst>
            <pc:docMk/>
            <pc:sldMk cId="3691856779" sldId="299"/>
            <ac:graphicFrameMk id="6" creationId="{351052A1-2812-4093-9439-75AB2D171A43}"/>
          </ac:graphicFrameMkLst>
        </pc:graphicFrameChg>
        <pc:picChg chg="add del mod">
          <ac:chgData name="Beatriz González-Barcia Horcajada" userId="6f72d2db-dd5b-4d6d-9ea5-ab51dd14515e" providerId="ADAL" clId="{B454BBC3-D2AE-48F4-96D6-167E9A95F15F}" dt="2021-04-26T08:08:22.669" v="451" actId="478"/>
          <ac:picMkLst>
            <pc:docMk/>
            <pc:sldMk cId="3691856779" sldId="299"/>
            <ac:picMk id="4" creationId="{BA3052BC-DA0D-4C82-9CFA-4BF719DBBF8B}"/>
          </ac:picMkLst>
        </pc:picChg>
        <pc:picChg chg="add del mod">
          <ac:chgData name="Beatriz González-Barcia Horcajada" userId="6f72d2db-dd5b-4d6d-9ea5-ab51dd14515e" providerId="ADAL" clId="{B454BBC3-D2AE-48F4-96D6-167E9A95F15F}" dt="2021-04-26T08:08:37.578" v="455" actId="478"/>
          <ac:picMkLst>
            <pc:docMk/>
            <pc:sldMk cId="3691856779" sldId="299"/>
            <ac:picMk id="5" creationId="{6329C853-8452-4957-ABAC-3C28A83FE0BC}"/>
          </ac:picMkLst>
        </pc:picChg>
        <pc:picChg chg="add del">
          <ac:chgData name="Beatriz González-Barcia Horcajada" userId="6f72d2db-dd5b-4d6d-9ea5-ab51dd14515e" providerId="ADAL" clId="{B454BBC3-D2AE-48F4-96D6-167E9A95F15F}" dt="2021-04-26T13:44:04.105" v="1118" actId="26606"/>
          <ac:picMkLst>
            <pc:docMk/>
            <pc:sldMk cId="3691856779" sldId="299"/>
            <ac:picMk id="10" creationId="{2642A87B-CAE9-4F8F-B293-28388E45D9EE}"/>
          </ac:picMkLst>
        </pc:picChg>
        <pc:picChg chg="add mod">
          <ac:chgData name="Beatriz González-Barcia Horcajada" userId="6f72d2db-dd5b-4d6d-9ea5-ab51dd14515e" providerId="ADAL" clId="{B454BBC3-D2AE-48F4-96D6-167E9A95F15F}" dt="2021-04-26T13:44:04.105" v="1118" actId="26606"/>
          <ac:picMkLst>
            <pc:docMk/>
            <pc:sldMk cId="3691856779" sldId="299"/>
            <ac:picMk id="13" creationId="{6E7A9864-CC37-4A61-834D-307C466895CB}"/>
          </ac:picMkLst>
        </pc:picChg>
        <pc:picChg chg="add del">
          <ac:chgData name="Beatriz González-Barcia Horcajada" userId="6f72d2db-dd5b-4d6d-9ea5-ab51dd14515e" providerId="ADAL" clId="{B454BBC3-D2AE-48F4-96D6-167E9A95F15F}" dt="2021-04-26T13:44:04.105" v="1118" actId="26606"/>
          <ac:picMkLst>
            <pc:docMk/>
            <pc:sldMk cId="3691856779" sldId="299"/>
            <ac:picMk id="14" creationId="{3B7A934F-FFF7-4353-83D3-4EF66E93EEF8}"/>
          </ac:picMkLst>
        </pc:picChg>
        <pc:picChg chg="add">
          <ac:chgData name="Beatriz González-Barcia Horcajada" userId="6f72d2db-dd5b-4d6d-9ea5-ab51dd14515e" providerId="ADAL" clId="{B454BBC3-D2AE-48F4-96D6-167E9A95F15F}" dt="2021-04-26T13:44:04.105" v="1118" actId="26606"/>
          <ac:picMkLst>
            <pc:docMk/>
            <pc:sldMk cId="3691856779" sldId="299"/>
            <ac:picMk id="23" creationId="{0D7B04F2-E023-4AA1-917E-8B37BCB49677}"/>
          </ac:picMkLst>
        </pc:picChg>
        <pc:picChg chg="add">
          <ac:chgData name="Beatriz González-Barcia Horcajada" userId="6f72d2db-dd5b-4d6d-9ea5-ab51dd14515e" providerId="ADAL" clId="{B454BBC3-D2AE-48F4-96D6-167E9A95F15F}" dt="2021-04-26T13:44:04.105" v="1118" actId="26606"/>
          <ac:picMkLst>
            <pc:docMk/>
            <pc:sldMk cId="3691856779" sldId="299"/>
            <ac:picMk id="29" creationId="{7D93EE99-97F4-455F-8AFC-5119B1B4ED4D}"/>
          </ac:picMkLst>
        </pc:picChg>
      </pc:sldChg>
      <pc:sldChg chg="addSp delSp modSp new mod ord setBg">
        <pc:chgData name="Beatriz González-Barcia Horcajada" userId="6f72d2db-dd5b-4d6d-9ea5-ab51dd14515e" providerId="ADAL" clId="{B454BBC3-D2AE-48F4-96D6-167E9A95F15F}" dt="2021-04-28T08:19:55.737" v="2101" actId="113"/>
        <pc:sldMkLst>
          <pc:docMk/>
          <pc:sldMk cId="307528326" sldId="300"/>
        </pc:sldMkLst>
        <pc:spChg chg="mod">
          <ac:chgData name="Beatriz González-Barcia Horcajada" userId="6f72d2db-dd5b-4d6d-9ea5-ab51dd14515e" providerId="ADAL" clId="{B454BBC3-D2AE-48F4-96D6-167E9A95F15F}" dt="2021-04-26T07:56:53.268" v="278" actId="255"/>
          <ac:spMkLst>
            <pc:docMk/>
            <pc:sldMk cId="307528326" sldId="300"/>
            <ac:spMk id="2" creationId="{48B46FBF-2EF4-4997-99DD-4035527AF3E9}"/>
          </ac:spMkLst>
        </pc:spChg>
        <pc:spChg chg="del">
          <ac:chgData name="Beatriz González-Barcia Horcajada" userId="6f72d2db-dd5b-4d6d-9ea5-ab51dd14515e" providerId="ADAL" clId="{B454BBC3-D2AE-48F4-96D6-167E9A95F15F}" dt="2021-04-26T07:56:13.444" v="275"/>
          <ac:spMkLst>
            <pc:docMk/>
            <pc:sldMk cId="307528326" sldId="300"/>
            <ac:spMk id="3" creationId="{113DF32D-35D5-4B69-A6E7-DEF2687675D3}"/>
          </ac:spMkLst>
        </pc:spChg>
        <pc:spChg chg="add mod">
          <ac:chgData name="Beatriz González-Barcia Horcajada" userId="6f72d2db-dd5b-4d6d-9ea5-ab51dd14515e" providerId="ADAL" clId="{B454BBC3-D2AE-48F4-96D6-167E9A95F15F}" dt="2021-04-28T08:19:55.737" v="2101" actId="113"/>
          <ac:spMkLst>
            <pc:docMk/>
            <pc:sldMk cId="307528326" sldId="300"/>
            <ac:spMk id="8" creationId="{47F29BFE-080D-4B39-8BCD-6D619B8183B5}"/>
          </ac:spMkLst>
        </pc:spChg>
        <pc:spChg chg="add">
          <ac:chgData name="Beatriz González-Barcia Horcajada" userId="6f72d2db-dd5b-4d6d-9ea5-ab51dd14515e" providerId="ADAL" clId="{B454BBC3-D2AE-48F4-96D6-167E9A95F15F}" dt="2021-04-26T07:56:20.048" v="276" actId="26606"/>
          <ac:spMkLst>
            <pc:docMk/>
            <pc:sldMk cId="307528326" sldId="300"/>
            <ac:spMk id="11" creationId="{4AB69011-4C4F-4A3D-89F4-12684247ACE9}"/>
          </ac:spMkLst>
        </pc:spChg>
        <pc:spChg chg="add">
          <ac:chgData name="Beatriz González-Barcia Horcajada" userId="6f72d2db-dd5b-4d6d-9ea5-ab51dd14515e" providerId="ADAL" clId="{B454BBC3-D2AE-48F4-96D6-167E9A95F15F}" dt="2021-04-26T07:56:20.048" v="276" actId="26606"/>
          <ac:spMkLst>
            <pc:docMk/>
            <pc:sldMk cId="307528326" sldId="300"/>
            <ac:spMk id="15" creationId="{49CBBE2A-2397-4277-BABF-B4F0F9ED006A}"/>
          </ac:spMkLst>
        </pc:spChg>
        <pc:spChg chg="add">
          <ac:chgData name="Beatriz González-Barcia Horcajada" userId="6f72d2db-dd5b-4d6d-9ea5-ab51dd14515e" providerId="ADAL" clId="{B454BBC3-D2AE-48F4-96D6-167E9A95F15F}" dt="2021-04-26T07:56:20.048" v="276" actId="26606"/>
          <ac:spMkLst>
            <pc:docMk/>
            <pc:sldMk cId="307528326" sldId="300"/>
            <ac:spMk id="17" creationId="{928220EF-17E2-4A4B-A78D-782A00DCB878}"/>
          </ac:spMkLst>
        </pc:spChg>
        <pc:spChg chg="add">
          <ac:chgData name="Beatriz González-Barcia Horcajada" userId="6f72d2db-dd5b-4d6d-9ea5-ab51dd14515e" providerId="ADAL" clId="{B454BBC3-D2AE-48F4-96D6-167E9A95F15F}" dt="2021-04-26T07:56:20.048" v="276" actId="26606"/>
          <ac:spMkLst>
            <pc:docMk/>
            <pc:sldMk cId="307528326" sldId="300"/>
            <ac:spMk id="21" creationId="{52327C65-34C5-43DB-9906-19F95E3E6CF8}"/>
          </ac:spMkLst>
        </pc:spChg>
        <pc:picChg chg="add mod">
          <ac:chgData name="Beatriz González-Barcia Horcajada" userId="6f72d2db-dd5b-4d6d-9ea5-ab51dd14515e" providerId="ADAL" clId="{B454BBC3-D2AE-48F4-96D6-167E9A95F15F}" dt="2021-04-26T07:56:20.048" v="276" actId="26606"/>
          <ac:picMkLst>
            <pc:docMk/>
            <pc:sldMk cId="307528326" sldId="300"/>
            <ac:picMk id="4" creationId="{38EFBBEA-9FB7-462E-AEE8-DC938383B902}"/>
          </ac:picMkLst>
        </pc:picChg>
        <pc:picChg chg="add">
          <ac:chgData name="Beatriz González-Barcia Horcajada" userId="6f72d2db-dd5b-4d6d-9ea5-ab51dd14515e" providerId="ADAL" clId="{B454BBC3-D2AE-48F4-96D6-167E9A95F15F}" dt="2021-04-26T07:56:20.048" v="276" actId="26606"/>
          <ac:picMkLst>
            <pc:docMk/>
            <pc:sldMk cId="307528326" sldId="300"/>
            <ac:picMk id="13" creationId="{0D7B04F2-E023-4AA1-917E-8B37BCB49677}"/>
          </ac:picMkLst>
        </pc:picChg>
        <pc:picChg chg="add">
          <ac:chgData name="Beatriz González-Barcia Horcajada" userId="6f72d2db-dd5b-4d6d-9ea5-ab51dd14515e" providerId="ADAL" clId="{B454BBC3-D2AE-48F4-96D6-167E9A95F15F}" dt="2021-04-26T07:56:20.048" v="276" actId="26606"/>
          <ac:picMkLst>
            <pc:docMk/>
            <pc:sldMk cId="307528326" sldId="300"/>
            <ac:picMk id="19" creationId="{7D93EE99-97F4-455F-8AFC-5119B1B4ED4D}"/>
          </ac:picMkLst>
        </pc:picChg>
      </pc:sldChg>
      <pc:sldChg chg="addSp delSp modSp new mod setBg">
        <pc:chgData name="Beatriz González-Barcia Horcajada" userId="6f72d2db-dd5b-4d6d-9ea5-ab51dd14515e" providerId="ADAL" clId="{B454BBC3-D2AE-48F4-96D6-167E9A95F15F}" dt="2021-04-26T13:51:41.588" v="1168" actId="27614"/>
        <pc:sldMkLst>
          <pc:docMk/>
          <pc:sldMk cId="4094073491" sldId="301"/>
        </pc:sldMkLst>
        <pc:spChg chg="mod">
          <ac:chgData name="Beatriz González-Barcia Horcajada" userId="6f72d2db-dd5b-4d6d-9ea5-ab51dd14515e" providerId="ADAL" clId="{B454BBC3-D2AE-48F4-96D6-167E9A95F15F}" dt="2021-04-26T13:51:32.863" v="1167" actId="26606"/>
          <ac:spMkLst>
            <pc:docMk/>
            <pc:sldMk cId="4094073491" sldId="301"/>
            <ac:spMk id="2" creationId="{F4A6D459-783A-4D86-9EF5-3572115A177C}"/>
          </ac:spMkLst>
        </pc:spChg>
        <pc:spChg chg="del mod">
          <ac:chgData name="Beatriz González-Barcia Horcajada" userId="6f72d2db-dd5b-4d6d-9ea5-ab51dd14515e" providerId="ADAL" clId="{B454BBC3-D2AE-48F4-96D6-167E9A95F15F}" dt="2021-04-26T08:10:02.360" v="463" actId="26606"/>
          <ac:spMkLst>
            <pc:docMk/>
            <pc:sldMk cId="4094073491" sldId="301"/>
            <ac:spMk id="3" creationId="{9E071421-BDC7-4D5C-9313-DA5545A8206E}"/>
          </ac:spMkLst>
        </pc:spChg>
        <pc:spChg chg="add del">
          <ac:chgData name="Beatriz González-Barcia Horcajada" userId="6f72d2db-dd5b-4d6d-9ea5-ab51dd14515e" providerId="ADAL" clId="{B454BBC3-D2AE-48F4-96D6-167E9A95F15F}" dt="2021-04-26T13:51:32.863" v="1167" actId="26606"/>
          <ac:spMkLst>
            <pc:docMk/>
            <pc:sldMk cId="4094073491" sldId="301"/>
            <ac:spMk id="9" creationId="{172FA20E-3EEC-4201-BE1D-0563AE403A5D}"/>
          </ac:spMkLst>
        </pc:spChg>
        <pc:spChg chg="add del">
          <ac:chgData name="Beatriz González-Barcia Horcajada" userId="6f72d2db-dd5b-4d6d-9ea5-ab51dd14515e" providerId="ADAL" clId="{B454BBC3-D2AE-48F4-96D6-167E9A95F15F}" dt="2021-04-26T13:51:32.863" v="1167" actId="26606"/>
          <ac:spMkLst>
            <pc:docMk/>
            <pc:sldMk cId="4094073491" sldId="301"/>
            <ac:spMk id="13" creationId="{7AD29F78-0630-44F9-A0BE-D82D22910BEF}"/>
          </ac:spMkLst>
        </pc:spChg>
        <pc:spChg chg="add del">
          <ac:chgData name="Beatriz González-Barcia Horcajada" userId="6f72d2db-dd5b-4d6d-9ea5-ab51dd14515e" providerId="ADAL" clId="{B454BBC3-D2AE-48F4-96D6-167E9A95F15F}" dt="2021-04-26T13:51:32.863" v="1167" actId="26606"/>
          <ac:spMkLst>
            <pc:docMk/>
            <pc:sldMk cId="4094073491" sldId="301"/>
            <ac:spMk id="17" creationId="{2708AD19-3EA5-4EC5-BF8C-37B0A4B1956E}"/>
          </ac:spMkLst>
        </pc:spChg>
        <pc:spChg chg="add del">
          <ac:chgData name="Beatriz González-Barcia Horcajada" userId="6f72d2db-dd5b-4d6d-9ea5-ab51dd14515e" providerId="ADAL" clId="{B454BBC3-D2AE-48F4-96D6-167E9A95F15F}" dt="2021-04-26T13:51:18.661" v="1164" actId="26606"/>
          <ac:spMkLst>
            <pc:docMk/>
            <pc:sldMk cId="4094073491" sldId="301"/>
            <ac:spMk id="22" creationId="{4AB69011-4C4F-4A3D-89F4-12684247ACE9}"/>
          </ac:spMkLst>
        </pc:spChg>
        <pc:spChg chg="add del">
          <ac:chgData name="Beatriz González-Barcia Horcajada" userId="6f72d2db-dd5b-4d6d-9ea5-ab51dd14515e" providerId="ADAL" clId="{B454BBC3-D2AE-48F4-96D6-167E9A95F15F}" dt="2021-04-26T13:51:18.661" v="1164" actId="26606"/>
          <ac:spMkLst>
            <pc:docMk/>
            <pc:sldMk cId="4094073491" sldId="301"/>
            <ac:spMk id="26" creationId="{49CBBE2A-2397-4277-BABF-B4F0F9ED006A}"/>
          </ac:spMkLst>
        </pc:spChg>
        <pc:spChg chg="add del">
          <ac:chgData name="Beatriz González-Barcia Horcajada" userId="6f72d2db-dd5b-4d6d-9ea5-ab51dd14515e" providerId="ADAL" clId="{B454BBC3-D2AE-48F4-96D6-167E9A95F15F}" dt="2021-04-26T13:51:18.661" v="1164" actId="26606"/>
          <ac:spMkLst>
            <pc:docMk/>
            <pc:sldMk cId="4094073491" sldId="301"/>
            <ac:spMk id="28" creationId="{928220EF-17E2-4A4B-A78D-782A00DCB878}"/>
          </ac:spMkLst>
        </pc:spChg>
        <pc:spChg chg="add del">
          <ac:chgData name="Beatriz González-Barcia Horcajada" userId="6f72d2db-dd5b-4d6d-9ea5-ab51dd14515e" providerId="ADAL" clId="{B454BBC3-D2AE-48F4-96D6-167E9A95F15F}" dt="2021-04-26T13:51:18.661" v="1164" actId="26606"/>
          <ac:spMkLst>
            <pc:docMk/>
            <pc:sldMk cId="4094073491" sldId="301"/>
            <ac:spMk id="32" creationId="{52327C65-34C5-43DB-9906-19F95E3E6CF8}"/>
          </ac:spMkLst>
        </pc:spChg>
        <pc:graphicFrameChg chg="add mod ord modGraphic">
          <ac:chgData name="Beatriz González-Barcia Horcajada" userId="6f72d2db-dd5b-4d6d-9ea5-ab51dd14515e" providerId="ADAL" clId="{B454BBC3-D2AE-48F4-96D6-167E9A95F15F}" dt="2021-04-26T13:51:32.863" v="1167" actId="26606"/>
          <ac:graphicFrameMkLst>
            <pc:docMk/>
            <pc:sldMk cId="4094073491" sldId="301"/>
            <ac:graphicFrameMk id="5" creationId="{1F463102-2CC1-4D08-964E-A8F16215403E}"/>
          </ac:graphicFrameMkLst>
        </pc:graphicFrameChg>
        <pc:picChg chg="add mod">
          <ac:chgData name="Beatriz González-Barcia Horcajada" userId="6f72d2db-dd5b-4d6d-9ea5-ab51dd14515e" providerId="ADAL" clId="{B454BBC3-D2AE-48F4-96D6-167E9A95F15F}" dt="2021-04-26T13:51:41.588" v="1168" actId="27614"/>
          <ac:picMkLst>
            <pc:docMk/>
            <pc:sldMk cId="4094073491" sldId="301"/>
            <ac:picMk id="10" creationId="{D7F6850D-83C4-4A41-B9A0-42E034DE71EC}"/>
          </ac:picMkLst>
        </pc:picChg>
        <pc:picChg chg="add del">
          <ac:chgData name="Beatriz González-Barcia Horcajada" userId="6f72d2db-dd5b-4d6d-9ea5-ab51dd14515e" providerId="ADAL" clId="{B454BBC3-D2AE-48F4-96D6-167E9A95F15F}" dt="2021-04-26T13:51:32.863" v="1167" actId="26606"/>
          <ac:picMkLst>
            <pc:docMk/>
            <pc:sldMk cId="4094073491" sldId="301"/>
            <ac:picMk id="11" creationId="{AED7C419-9BA1-4696-B356-43EFEF183057}"/>
          </ac:picMkLst>
        </pc:picChg>
        <pc:picChg chg="add del">
          <ac:chgData name="Beatriz González-Barcia Horcajada" userId="6f72d2db-dd5b-4d6d-9ea5-ab51dd14515e" providerId="ADAL" clId="{B454BBC3-D2AE-48F4-96D6-167E9A95F15F}" dt="2021-04-26T13:51:32.863" v="1167" actId="26606"/>
          <ac:picMkLst>
            <pc:docMk/>
            <pc:sldMk cId="4094073491" sldId="301"/>
            <ac:picMk id="15" creationId="{E3E2E76B-5713-416F-9E1F-82EBA41BF4DA}"/>
          </ac:picMkLst>
        </pc:picChg>
        <pc:picChg chg="add del">
          <ac:chgData name="Beatriz González-Barcia Horcajada" userId="6f72d2db-dd5b-4d6d-9ea5-ab51dd14515e" providerId="ADAL" clId="{B454BBC3-D2AE-48F4-96D6-167E9A95F15F}" dt="2021-04-26T13:51:18.661" v="1164" actId="26606"/>
          <ac:picMkLst>
            <pc:docMk/>
            <pc:sldMk cId="4094073491" sldId="301"/>
            <ac:picMk id="24" creationId="{0D7B04F2-E023-4AA1-917E-8B37BCB49677}"/>
          </ac:picMkLst>
        </pc:picChg>
        <pc:picChg chg="add del">
          <ac:chgData name="Beatriz González-Barcia Horcajada" userId="6f72d2db-dd5b-4d6d-9ea5-ab51dd14515e" providerId="ADAL" clId="{B454BBC3-D2AE-48F4-96D6-167E9A95F15F}" dt="2021-04-26T13:51:18.661" v="1164" actId="26606"/>
          <ac:picMkLst>
            <pc:docMk/>
            <pc:sldMk cId="4094073491" sldId="301"/>
            <ac:picMk id="30" creationId="{7D93EE99-97F4-455F-8AFC-5119B1B4ED4D}"/>
          </ac:picMkLst>
        </pc:picChg>
      </pc:sldChg>
      <pc:sldChg chg="addSp delSp modSp new mod setBg">
        <pc:chgData name="Beatriz González-Barcia Horcajada" userId="6f72d2db-dd5b-4d6d-9ea5-ab51dd14515e" providerId="ADAL" clId="{B454BBC3-D2AE-48F4-96D6-167E9A95F15F}" dt="2021-04-26T14:21:24.406" v="1318" actId="14100"/>
        <pc:sldMkLst>
          <pc:docMk/>
          <pc:sldMk cId="1025187744" sldId="302"/>
        </pc:sldMkLst>
        <pc:spChg chg="mod">
          <ac:chgData name="Beatriz González-Barcia Horcajada" userId="6f72d2db-dd5b-4d6d-9ea5-ab51dd14515e" providerId="ADAL" clId="{B454BBC3-D2AE-48F4-96D6-167E9A95F15F}" dt="2021-04-26T14:20:35.494" v="1309" actId="26606"/>
          <ac:spMkLst>
            <pc:docMk/>
            <pc:sldMk cId="1025187744" sldId="302"/>
            <ac:spMk id="2" creationId="{D1E3F804-8D5C-49C2-A0E4-BBD71C24D78A}"/>
          </ac:spMkLst>
        </pc:spChg>
        <pc:spChg chg="del mod">
          <ac:chgData name="Beatriz González-Barcia Horcajada" userId="6f72d2db-dd5b-4d6d-9ea5-ab51dd14515e" providerId="ADAL" clId="{B454BBC3-D2AE-48F4-96D6-167E9A95F15F}" dt="2021-04-26T08:15:46.382" v="515" actId="26606"/>
          <ac:spMkLst>
            <pc:docMk/>
            <pc:sldMk cId="1025187744" sldId="302"/>
            <ac:spMk id="3" creationId="{19818674-C9CB-4BC5-AE61-0C13F4DB3E2F}"/>
          </ac:spMkLst>
        </pc:spChg>
        <pc:spChg chg="add del">
          <ac:chgData name="Beatriz González-Barcia Horcajada" userId="6f72d2db-dd5b-4d6d-9ea5-ab51dd14515e" providerId="ADAL" clId="{B454BBC3-D2AE-48F4-96D6-167E9A95F15F}" dt="2021-04-26T14:19:22.515" v="1302" actId="26606"/>
          <ac:spMkLst>
            <pc:docMk/>
            <pc:sldMk cId="1025187744" sldId="302"/>
            <ac:spMk id="10" creationId="{172FA20E-3EEC-4201-BE1D-0563AE403A5D}"/>
          </ac:spMkLst>
        </pc:spChg>
        <pc:spChg chg="add del">
          <ac:chgData name="Beatriz González-Barcia Horcajada" userId="6f72d2db-dd5b-4d6d-9ea5-ab51dd14515e" providerId="ADAL" clId="{B454BBC3-D2AE-48F4-96D6-167E9A95F15F}" dt="2021-04-26T14:19:22.515" v="1302" actId="26606"/>
          <ac:spMkLst>
            <pc:docMk/>
            <pc:sldMk cId="1025187744" sldId="302"/>
            <ac:spMk id="14" creationId="{7AD29F78-0630-44F9-A0BE-D82D22910BEF}"/>
          </ac:spMkLst>
        </pc:spChg>
        <pc:spChg chg="add del">
          <ac:chgData name="Beatriz González-Barcia Horcajada" userId="6f72d2db-dd5b-4d6d-9ea5-ab51dd14515e" providerId="ADAL" clId="{B454BBC3-D2AE-48F4-96D6-167E9A95F15F}" dt="2021-04-26T14:19:22.515" v="1302" actId="26606"/>
          <ac:spMkLst>
            <pc:docMk/>
            <pc:sldMk cId="1025187744" sldId="302"/>
            <ac:spMk id="18" creationId="{2708AD19-3EA5-4EC5-BF8C-37B0A4B1956E}"/>
          </ac:spMkLst>
        </pc:spChg>
        <pc:spChg chg="add del">
          <ac:chgData name="Beatriz González-Barcia Horcajada" userId="6f72d2db-dd5b-4d6d-9ea5-ab51dd14515e" providerId="ADAL" clId="{B454BBC3-D2AE-48F4-96D6-167E9A95F15F}" dt="2021-04-26T14:20:54.386" v="1312" actId="26606"/>
          <ac:spMkLst>
            <pc:docMk/>
            <pc:sldMk cId="1025187744" sldId="302"/>
            <ac:spMk id="23" creationId="{6F220A40-4B18-420B-95D0-FE08147D061B}"/>
          </ac:spMkLst>
        </pc:spChg>
        <pc:spChg chg="add del">
          <ac:chgData name="Beatriz González-Barcia Horcajada" userId="6f72d2db-dd5b-4d6d-9ea5-ab51dd14515e" providerId="ADAL" clId="{B454BBC3-D2AE-48F4-96D6-167E9A95F15F}" dt="2021-04-26T14:20:54.386" v="1312" actId="26606"/>
          <ac:spMkLst>
            <pc:docMk/>
            <pc:sldMk cId="1025187744" sldId="302"/>
            <ac:spMk id="27" creationId="{7D09F9FB-7397-4B6E-88E4-AD0749C1C375}"/>
          </ac:spMkLst>
        </pc:spChg>
        <pc:spChg chg="add del">
          <ac:chgData name="Beatriz González-Barcia Horcajada" userId="6f72d2db-dd5b-4d6d-9ea5-ab51dd14515e" providerId="ADAL" clId="{B454BBC3-D2AE-48F4-96D6-167E9A95F15F}" dt="2021-04-26T14:20:54.386" v="1312" actId="26606"/>
          <ac:spMkLst>
            <pc:docMk/>
            <pc:sldMk cId="1025187744" sldId="302"/>
            <ac:spMk id="29" creationId="{B59C2762-8840-40B6-9A31-43E08C87E70A}"/>
          </ac:spMkLst>
        </pc:spChg>
        <pc:spChg chg="add del">
          <ac:chgData name="Beatriz González-Barcia Horcajada" userId="6f72d2db-dd5b-4d6d-9ea5-ab51dd14515e" providerId="ADAL" clId="{B454BBC3-D2AE-48F4-96D6-167E9A95F15F}" dt="2021-04-26T14:20:54.386" v="1312" actId="26606"/>
          <ac:spMkLst>
            <pc:docMk/>
            <pc:sldMk cId="1025187744" sldId="302"/>
            <ac:spMk id="33" creationId="{186EB63A-BAD8-44C1-8D44-73BE908A1D7D}"/>
          </ac:spMkLst>
        </pc:spChg>
        <pc:spChg chg="add del">
          <ac:chgData name="Beatriz González-Barcia Horcajada" userId="6f72d2db-dd5b-4d6d-9ea5-ab51dd14515e" providerId="ADAL" clId="{B454BBC3-D2AE-48F4-96D6-167E9A95F15F}" dt="2021-04-26T14:20:26.899" v="1305" actId="26606"/>
          <ac:spMkLst>
            <pc:docMk/>
            <pc:sldMk cId="1025187744" sldId="302"/>
            <ac:spMk id="38" creationId="{4AB69011-4C4F-4A3D-89F4-12684247ACE9}"/>
          </ac:spMkLst>
        </pc:spChg>
        <pc:spChg chg="add del">
          <ac:chgData name="Beatriz González-Barcia Horcajada" userId="6f72d2db-dd5b-4d6d-9ea5-ab51dd14515e" providerId="ADAL" clId="{B454BBC3-D2AE-48F4-96D6-167E9A95F15F}" dt="2021-04-26T14:20:26.899" v="1305" actId="26606"/>
          <ac:spMkLst>
            <pc:docMk/>
            <pc:sldMk cId="1025187744" sldId="302"/>
            <ac:spMk id="42" creationId="{49CBBE2A-2397-4277-BABF-B4F0F9ED006A}"/>
          </ac:spMkLst>
        </pc:spChg>
        <pc:spChg chg="add del">
          <ac:chgData name="Beatriz González-Barcia Horcajada" userId="6f72d2db-dd5b-4d6d-9ea5-ab51dd14515e" providerId="ADAL" clId="{B454BBC3-D2AE-48F4-96D6-167E9A95F15F}" dt="2021-04-26T14:20:26.899" v="1305" actId="26606"/>
          <ac:spMkLst>
            <pc:docMk/>
            <pc:sldMk cId="1025187744" sldId="302"/>
            <ac:spMk id="44" creationId="{928220EF-17E2-4A4B-A78D-782A00DCB878}"/>
          </ac:spMkLst>
        </pc:spChg>
        <pc:spChg chg="add del">
          <ac:chgData name="Beatriz González-Barcia Horcajada" userId="6f72d2db-dd5b-4d6d-9ea5-ab51dd14515e" providerId="ADAL" clId="{B454BBC3-D2AE-48F4-96D6-167E9A95F15F}" dt="2021-04-26T14:20:26.899" v="1305" actId="26606"/>
          <ac:spMkLst>
            <pc:docMk/>
            <pc:sldMk cId="1025187744" sldId="302"/>
            <ac:spMk id="48" creationId="{52327C65-34C5-43DB-9906-19F95E3E6CF8}"/>
          </ac:spMkLst>
        </pc:spChg>
        <pc:spChg chg="add del">
          <ac:chgData name="Beatriz González-Barcia Horcajada" userId="6f72d2db-dd5b-4d6d-9ea5-ab51dd14515e" providerId="ADAL" clId="{B454BBC3-D2AE-48F4-96D6-167E9A95F15F}" dt="2021-04-26T14:20:28.770" v="1307" actId="26606"/>
          <ac:spMkLst>
            <pc:docMk/>
            <pc:sldMk cId="1025187744" sldId="302"/>
            <ac:spMk id="50" creationId="{4AB69011-4C4F-4A3D-89F4-12684247ACE9}"/>
          </ac:spMkLst>
        </pc:spChg>
        <pc:spChg chg="add del">
          <ac:chgData name="Beatriz González-Barcia Horcajada" userId="6f72d2db-dd5b-4d6d-9ea5-ab51dd14515e" providerId="ADAL" clId="{B454BBC3-D2AE-48F4-96D6-167E9A95F15F}" dt="2021-04-26T14:20:28.770" v="1307" actId="26606"/>
          <ac:spMkLst>
            <pc:docMk/>
            <pc:sldMk cId="1025187744" sldId="302"/>
            <ac:spMk id="52" creationId="{49CBBE2A-2397-4277-BABF-B4F0F9ED006A}"/>
          </ac:spMkLst>
        </pc:spChg>
        <pc:spChg chg="add del">
          <ac:chgData name="Beatriz González-Barcia Horcajada" userId="6f72d2db-dd5b-4d6d-9ea5-ab51dd14515e" providerId="ADAL" clId="{B454BBC3-D2AE-48F4-96D6-167E9A95F15F}" dt="2021-04-26T14:20:28.770" v="1307" actId="26606"/>
          <ac:spMkLst>
            <pc:docMk/>
            <pc:sldMk cId="1025187744" sldId="302"/>
            <ac:spMk id="53" creationId="{928220EF-17E2-4A4B-A78D-782A00DCB878}"/>
          </ac:spMkLst>
        </pc:spChg>
        <pc:spChg chg="add del">
          <ac:chgData name="Beatriz González-Barcia Horcajada" userId="6f72d2db-dd5b-4d6d-9ea5-ab51dd14515e" providerId="ADAL" clId="{B454BBC3-D2AE-48F4-96D6-167E9A95F15F}" dt="2021-04-26T14:20:28.770" v="1307" actId="26606"/>
          <ac:spMkLst>
            <pc:docMk/>
            <pc:sldMk cId="1025187744" sldId="302"/>
            <ac:spMk id="55" creationId="{52327C65-34C5-43DB-9906-19F95E3E6CF8}"/>
          </ac:spMkLst>
        </pc:spChg>
        <pc:spChg chg="add del">
          <ac:chgData name="Beatriz González-Barcia Horcajada" userId="6f72d2db-dd5b-4d6d-9ea5-ab51dd14515e" providerId="ADAL" clId="{B454BBC3-D2AE-48F4-96D6-167E9A95F15F}" dt="2021-04-26T14:20:35.494" v="1309" actId="26606"/>
          <ac:spMkLst>
            <pc:docMk/>
            <pc:sldMk cId="1025187744" sldId="302"/>
            <ac:spMk id="57" creationId="{767EE22B-9FA5-4FAC-9662-D2F9C706E03F}"/>
          </ac:spMkLst>
        </pc:spChg>
        <pc:spChg chg="add del">
          <ac:chgData name="Beatriz González-Barcia Horcajada" userId="6f72d2db-dd5b-4d6d-9ea5-ab51dd14515e" providerId="ADAL" clId="{B454BBC3-D2AE-48F4-96D6-167E9A95F15F}" dt="2021-04-26T14:20:35.494" v="1309" actId="26606"/>
          <ac:spMkLst>
            <pc:docMk/>
            <pc:sldMk cId="1025187744" sldId="302"/>
            <ac:spMk id="59" creationId="{1C46C271-4C9C-47FC-A552-BE6A80B66E40}"/>
          </ac:spMkLst>
        </pc:spChg>
        <pc:spChg chg="add del">
          <ac:chgData name="Beatriz González-Barcia Horcajada" userId="6f72d2db-dd5b-4d6d-9ea5-ab51dd14515e" providerId="ADAL" clId="{B454BBC3-D2AE-48F4-96D6-167E9A95F15F}" dt="2021-04-26T14:20:35.494" v="1309" actId="26606"/>
          <ac:spMkLst>
            <pc:docMk/>
            <pc:sldMk cId="1025187744" sldId="302"/>
            <ac:spMk id="60" creationId="{468546B5-3A43-4E90-B43D-914113B1524F}"/>
          </ac:spMkLst>
        </pc:spChg>
        <pc:spChg chg="add del">
          <ac:chgData name="Beatriz González-Barcia Horcajada" userId="6f72d2db-dd5b-4d6d-9ea5-ab51dd14515e" providerId="ADAL" clId="{B454BBC3-D2AE-48F4-96D6-167E9A95F15F}" dt="2021-04-26T14:20:54.339" v="1311" actId="26606"/>
          <ac:spMkLst>
            <pc:docMk/>
            <pc:sldMk cId="1025187744" sldId="302"/>
            <ac:spMk id="63" creationId="{6F220A40-4B18-420B-95D0-FE08147D061B}"/>
          </ac:spMkLst>
        </pc:spChg>
        <pc:spChg chg="add del">
          <ac:chgData name="Beatriz González-Barcia Horcajada" userId="6f72d2db-dd5b-4d6d-9ea5-ab51dd14515e" providerId="ADAL" clId="{B454BBC3-D2AE-48F4-96D6-167E9A95F15F}" dt="2021-04-26T14:20:54.339" v="1311" actId="26606"/>
          <ac:spMkLst>
            <pc:docMk/>
            <pc:sldMk cId="1025187744" sldId="302"/>
            <ac:spMk id="65" creationId="{7D09F9FB-7397-4B6E-88E4-AD0749C1C375}"/>
          </ac:spMkLst>
        </pc:spChg>
        <pc:spChg chg="add del">
          <ac:chgData name="Beatriz González-Barcia Horcajada" userId="6f72d2db-dd5b-4d6d-9ea5-ab51dd14515e" providerId="ADAL" clId="{B454BBC3-D2AE-48F4-96D6-167E9A95F15F}" dt="2021-04-26T14:20:54.339" v="1311" actId="26606"/>
          <ac:spMkLst>
            <pc:docMk/>
            <pc:sldMk cId="1025187744" sldId="302"/>
            <ac:spMk id="66" creationId="{B59C2762-8840-40B6-9A31-43E08C87E70A}"/>
          </ac:spMkLst>
        </pc:spChg>
        <pc:spChg chg="add del">
          <ac:chgData name="Beatriz González-Barcia Horcajada" userId="6f72d2db-dd5b-4d6d-9ea5-ab51dd14515e" providerId="ADAL" clId="{B454BBC3-D2AE-48F4-96D6-167E9A95F15F}" dt="2021-04-26T14:20:54.339" v="1311" actId="26606"/>
          <ac:spMkLst>
            <pc:docMk/>
            <pc:sldMk cId="1025187744" sldId="302"/>
            <ac:spMk id="68" creationId="{186EB63A-BAD8-44C1-8D44-73BE908A1D7D}"/>
          </ac:spMkLst>
        </pc:spChg>
        <pc:spChg chg="add">
          <ac:chgData name="Beatriz González-Barcia Horcajada" userId="6f72d2db-dd5b-4d6d-9ea5-ab51dd14515e" providerId="ADAL" clId="{B454BBC3-D2AE-48F4-96D6-167E9A95F15F}" dt="2021-04-26T14:20:54.386" v="1312" actId="26606"/>
          <ac:spMkLst>
            <pc:docMk/>
            <pc:sldMk cId="1025187744" sldId="302"/>
            <ac:spMk id="70" creationId="{6F220A40-4B18-420B-95D0-FE08147D061B}"/>
          </ac:spMkLst>
        </pc:spChg>
        <pc:spChg chg="add">
          <ac:chgData name="Beatriz González-Barcia Horcajada" userId="6f72d2db-dd5b-4d6d-9ea5-ab51dd14515e" providerId="ADAL" clId="{B454BBC3-D2AE-48F4-96D6-167E9A95F15F}" dt="2021-04-26T14:20:54.386" v="1312" actId="26606"/>
          <ac:spMkLst>
            <pc:docMk/>
            <pc:sldMk cId="1025187744" sldId="302"/>
            <ac:spMk id="72" creationId="{7D09F9FB-7397-4B6E-88E4-AD0749C1C375}"/>
          </ac:spMkLst>
        </pc:spChg>
        <pc:spChg chg="add">
          <ac:chgData name="Beatriz González-Barcia Horcajada" userId="6f72d2db-dd5b-4d6d-9ea5-ab51dd14515e" providerId="ADAL" clId="{B454BBC3-D2AE-48F4-96D6-167E9A95F15F}" dt="2021-04-26T14:20:54.386" v="1312" actId="26606"/>
          <ac:spMkLst>
            <pc:docMk/>
            <pc:sldMk cId="1025187744" sldId="302"/>
            <ac:spMk id="73" creationId="{B59C2762-8840-40B6-9A31-43E08C87E70A}"/>
          </ac:spMkLst>
        </pc:spChg>
        <pc:spChg chg="add">
          <ac:chgData name="Beatriz González-Barcia Horcajada" userId="6f72d2db-dd5b-4d6d-9ea5-ab51dd14515e" providerId="ADAL" clId="{B454BBC3-D2AE-48F4-96D6-167E9A95F15F}" dt="2021-04-26T14:20:54.386" v="1312" actId="26606"/>
          <ac:spMkLst>
            <pc:docMk/>
            <pc:sldMk cId="1025187744" sldId="302"/>
            <ac:spMk id="75" creationId="{186EB63A-BAD8-44C1-8D44-73BE908A1D7D}"/>
          </ac:spMkLst>
        </pc:spChg>
        <pc:graphicFrameChg chg="add mod ord modGraphic">
          <ac:chgData name="Beatriz González-Barcia Horcajada" userId="6f72d2db-dd5b-4d6d-9ea5-ab51dd14515e" providerId="ADAL" clId="{B454BBC3-D2AE-48F4-96D6-167E9A95F15F}" dt="2021-04-26T14:21:24.406" v="1318" actId="14100"/>
          <ac:graphicFrameMkLst>
            <pc:docMk/>
            <pc:sldMk cId="1025187744" sldId="302"/>
            <ac:graphicFrameMk id="5" creationId="{DB0DF623-3A4D-432C-9578-2A40DC40B163}"/>
          </ac:graphicFrameMkLst>
        </pc:graphicFrameChg>
        <pc:picChg chg="add mod">
          <ac:chgData name="Beatriz González-Barcia Horcajada" userId="6f72d2db-dd5b-4d6d-9ea5-ab51dd14515e" providerId="ADAL" clId="{B454BBC3-D2AE-48F4-96D6-167E9A95F15F}" dt="2021-04-26T14:20:35.494" v="1309" actId="26606"/>
          <ac:picMkLst>
            <pc:docMk/>
            <pc:sldMk cId="1025187744" sldId="302"/>
            <ac:picMk id="11" creationId="{60A706E1-BD7D-4345-8892-B4C8E5BFC23D}"/>
          </ac:picMkLst>
        </pc:picChg>
        <pc:picChg chg="add del">
          <ac:chgData name="Beatriz González-Barcia Horcajada" userId="6f72d2db-dd5b-4d6d-9ea5-ab51dd14515e" providerId="ADAL" clId="{B454BBC3-D2AE-48F4-96D6-167E9A95F15F}" dt="2021-04-26T14:19:22.515" v="1302" actId="26606"/>
          <ac:picMkLst>
            <pc:docMk/>
            <pc:sldMk cId="1025187744" sldId="302"/>
            <ac:picMk id="12" creationId="{AED7C419-9BA1-4696-B356-43EFEF183057}"/>
          </ac:picMkLst>
        </pc:picChg>
        <pc:picChg chg="add del">
          <ac:chgData name="Beatriz González-Barcia Horcajada" userId="6f72d2db-dd5b-4d6d-9ea5-ab51dd14515e" providerId="ADAL" clId="{B454BBC3-D2AE-48F4-96D6-167E9A95F15F}" dt="2021-04-26T14:19:22.515" v="1302" actId="26606"/>
          <ac:picMkLst>
            <pc:docMk/>
            <pc:sldMk cId="1025187744" sldId="302"/>
            <ac:picMk id="16" creationId="{E3E2E76B-5713-416F-9E1F-82EBA41BF4DA}"/>
          </ac:picMkLst>
        </pc:picChg>
        <pc:picChg chg="add del">
          <ac:chgData name="Beatriz González-Barcia Horcajada" userId="6f72d2db-dd5b-4d6d-9ea5-ab51dd14515e" providerId="ADAL" clId="{B454BBC3-D2AE-48F4-96D6-167E9A95F15F}" dt="2021-04-26T14:20:54.386" v="1312" actId="26606"/>
          <ac:picMkLst>
            <pc:docMk/>
            <pc:sldMk cId="1025187744" sldId="302"/>
            <ac:picMk id="25" creationId="{12A558B5-FAB6-4B49-A2BC-116B5A7A8291}"/>
          </ac:picMkLst>
        </pc:picChg>
        <pc:picChg chg="add del">
          <ac:chgData name="Beatriz González-Barcia Horcajada" userId="6f72d2db-dd5b-4d6d-9ea5-ab51dd14515e" providerId="ADAL" clId="{B454BBC3-D2AE-48F4-96D6-167E9A95F15F}" dt="2021-04-26T14:20:54.386" v="1312" actId="26606"/>
          <ac:picMkLst>
            <pc:docMk/>
            <pc:sldMk cId="1025187744" sldId="302"/>
            <ac:picMk id="31" creationId="{4F4A7334-645F-4132-929A-EA1A55ACE107}"/>
          </ac:picMkLst>
        </pc:picChg>
        <pc:picChg chg="add del">
          <ac:chgData name="Beatriz González-Barcia Horcajada" userId="6f72d2db-dd5b-4d6d-9ea5-ab51dd14515e" providerId="ADAL" clId="{B454BBC3-D2AE-48F4-96D6-167E9A95F15F}" dt="2021-04-26T14:20:26.899" v="1305" actId="26606"/>
          <ac:picMkLst>
            <pc:docMk/>
            <pc:sldMk cId="1025187744" sldId="302"/>
            <ac:picMk id="40" creationId="{0D7B04F2-E023-4AA1-917E-8B37BCB49677}"/>
          </ac:picMkLst>
        </pc:picChg>
        <pc:picChg chg="add del">
          <ac:chgData name="Beatriz González-Barcia Horcajada" userId="6f72d2db-dd5b-4d6d-9ea5-ab51dd14515e" providerId="ADAL" clId="{B454BBC3-D2AE-48F4-96D6-167E9A95F15F}" dt="2021-04-26T14:20:26.899" v="1305" actId="26606"/>
          <ac:picMkLst>
            <pc:docMk/>
            <pc:sldMk cId="1025187744" sldId="302"/>
            <ac:picMk id="46" creationId="{7D93EE99-97F4-455F-8AFC-5119B1B4ED4D}"/>
          </ac:picMkLst>
        </pc:picChg>
        <pc:picChg chg="add del">
          <ac:chgData name="Beatriz González-Barcia Horcajada" userId="6f72d2db-dd5b-4d6d-9ea5-ab51dd14515e" providerId="ADAL" clId="{B454BBC3-D2AE-48F4-96D6-167E9A95F15F}" dt="2021-04-26T14:20:28.770" v="1307" actId="26606"/>
          <ac:picMkLst>
            <pc:docMk/>
            <pc:sldMk cId="1025187744" sldId="302"/>
            <ac:picMk id="51" creationId="{0D7B04F2-E023-4AA1-917E-8B37BCB49677}"/>
          </ac:picMkLst>
        </pc:picChg>
        <pc:picChg chg="add del">
          <ac:chgData name="Beatriz González-Barcia Horcajada" userId="6f72d2db-dd5b-4d6d-9ea5-ab51dd14515e" providerId="ADAL" clId="{B454BBC3-D2AE-48F4-96D6-167E9A95F15F}" dt="2021-04-26T14:20:28.770" v="1307" actId="26606"/>
          <ac:picMkLst>
            <pc:docMk/>
            <pc:sldMk cId="1025187744" sldId="302"/>
            <ac:picMk id="54" creationId="{7D93EE99-97F4-455F-8AFC-5119B1B4ED4D}"/>
          </ac:picMkLst>
        </pc:picChg>
        <pc:picChg chg="add del">
          <ac:chgData name="Beatriz González-Barcia Horcajada" userId="6f72d2db-dd5b-4d6d-9ea5-ab51dd14515e" providerId="ADAL" clId="{B454BBC3-D2AE-48F4-96D6-167E9A95F15F}" dt="2021-04-26T14:20:35.494" v="1309" actId="26606"/>
          <ac:picMkLst>
            <pc:docMk/>
            <pc:sldMk cId="1025187744" sldId="302"/>
            <ac:picMk id="58" creationId="{23AFE330-1515-493C-9BAD-A215440CC580}"/>
          </ac:picMkLst>
        </pc:picChg>
        <pc:picChg chg="add del">
          <ac:chgData name="Beatriz González-Barcia Horcajada" userId="6f72d2db-dd5b-4d6d-9ea5-ab51dd14515e" providerId="ADAL" clId="{B454BBC3-D2AE-48F4-96D6-167E9A95F15F}" dt="2021-04-26T14:20:35.494" v="1309" actId="26606"/>
          <ac:picMkLst>
            <pc:docMk/>
            <pc:sldMk cId="1025187744" sldId="302"/>
            <ac:picMk id="61" creationId="{3358FCD0-2FAE-4728-A479-6CF4DAA31A99}"/>
          </ac:picMkLst>
        </pc:picChg>
        <pc:picChg chg="add del">
          <ac:chgData name="Beatriz González-Barcia Horcajada" userId="6f72d2db-dd5b-4d6d-9ea5-ab51dd14515e" providerId="ADAL" clId="{B454BBC3-D2AE-48F4-96D6-167E9A95F15F}" dt="2021-04-26T14:20:54.339" v="1311" actId="26606"/>
          <ac:picMkLst>
            <pc:docMk/>
            <pc:sldMk cId="1025187744" sldId="302"/>
            <ac:picMk id="64" creationId="{12A558B5-FAB6-4B49-A2BC-116B5A7A8291}"/>
          </ac:picMkLst>
        </pc:picChg>
        <pc:picChg chg="add del">
          <ac:chgData name="Beatriz González-Barcia Horcajada" userId="6f72d2db-dd5b-4d6d-9ea5-ab51dd14515e" providerId="ADAL" clId="{B454BBC3-D2AE-48F4-96D6-167E9A95F15F}" dt="2021-04-26T14:20:54.339" v="1311" actId="26606"/>
          <ac:picMkLst>
            <pc:docMk/>
            <pc:sldMk cId="1025187744" sldId="302"/>
            <ac:picMk id="67" creationId="{4F4A7334-645F-4132-929A-EA1A55ACE107}"/>
          </ac:picMkLst>
        </pc:picChg>
        <pc:picChg chg="add">
          <ac:chgData name="Beatriz González-Barcia Horcajada" userId="6f72d2db-dd5b-4d6d-9ea5-ab51dd14515e" providerId="ADAL" clId="{B454BBC3-D2AE-48F4-96D6-167E9A95F15F}" dt="2021-04-26T14:20:54.386" v="1312" actId="26606"/>
          <ac:picMkLst>
            <pc:docMk/>
            <pc:sldMk cId="1025187744" sldId="302"/>
            <ac:picMk id="71" creationId="{12A558B5-FAB6-4B49-A2BC-116B5A7A8291}"/>
          </ac:picMkLst>
        </pc:picChg>
        <pc:picChg chg="add">
          <ac:chgData name="Beatriz González-Barcia Horcajada" userId="6f72d2db-dd5b-4d6d-9ea5-ab51dd14515e" providerId="ADAL" clId="{B454BBC3-D2AE-48F4-96D6-167E9A95F15F}" dt="2021-04-26T14:20:54.386" v="1312" actId="26606"/>
          <ac:picMkLst>
            <pc:docMk/>
            <pc:sldMk cId="1025187744" sldId="302"/>
            <ac:picMk id="74" creationId="{4F4A7334-645F-4132-929A-EA1A55ACE107}"/>
          </ac:picMkLst>
        </pc:picChg>
      </pc:sldChg>
      <pc:sldChg chg="addSp delSp modSp new del mod setBg">
        <pc:chgData name="Beatriz González-Barcia Horcajada" userId="6f72d2db-dd5b-4d6d-9ea5-ab51dd14515e" providerId="ADAL" clId="{B454BBC3-D2AE-48F4-96D6-167E9A95F15F}" dt="2021-04-26T10:23:54.106" v="810" actId="2696"/>
        <pc:sldMkLst>
          <pc:docMk/>
          <pc:sldMk cId="3102712873" sldId="303"/>
        </pc:sldMkLst>
        <pc:spChg chg="mod">
          <ac:chgData name="Beatriz González-Barcia Horcajada" userId="6f72d2db-dd5b-4d6d-9ea5-ab51dd14515e" providerId="ADAL" clId="{B454BBC3-D2AE-48F4-96D6-167E9A95F15F}" dt="2021-04-26T08:25:47.591" v="532" actId="26606"/>
          <ac:spMkLst>
            <pc:docMk/>
            <pc:sldMk cId="3102712873" sldId="303"/>
            <ac:spMk id="2" creationId="{093C2C0E-3FEF-475A-86F1-5EA99FFC013D}"/>
          </ac:spMkLst>
        </pc:spChg>
        <pc:spChg chg="del">
          <ac:chgData name="Beatriz González-Barcia Horcajada" userId="6f72d2db-dd5b-4d6d-9ea5-ab51dd14515e" providerId="ADAL" clId="{B454BBC3-D2AE-48F4-96D6-167E9A95F15F}" dt="2021-04-26T08:25:31.225" v="529"/>
          <ac:spMkLst>
            <pc:docMk/>
            <pc:sldMk cId="3102712873" sldId="303"/>
            <ac:spMk id="3" creationId="{07BE2FE4-90DC-4BF2-B73D-E1DD77F83D25}"/>
          </ac:spMkLst>
        </pc:spChg>
        <pc:spChg chg="add mod">
          <ac:chgData name="Beatriz González-Barcia Horcajada" userId="6f72d2db-dd5b-4d6d-9ea5-ab51dd14515e" providerId="ADAL" clId="{B454BBC3-D2AE-48F4-96D6-167E9A95F15F}" dt="2021-04-26T08:25:31.225" v="529"/>
          <ac:spMkLst>
            <pc:docMk/>
            <pc:sldMk cId="3102712873" sldId="303"/>
            <ac:spMk id="5" creationId="{60B80CC6-FFDB-4960-AC7B-367EFA912B89}"/>
          </ac:spMkLst>
        </pc:spChg>
        <pc:spChg chg="add mod">
          <ac:chgData name="Beatriz González-Barcia Horcajada" userId="6f72d2db-dd5b-4d6d-9ea5-ab51dd14515e" providerId="ADAL" clId="{B454BBC3-D2AE-48F4-96D6-167E9A95F15F}" dt="2021-04-26T08:25:31.225" v="529"/>
          <ac:spMkLst>
            <pc:docMk/>
            <pc:sldMk cId="3102712873" sldId="303"/>
            <ac:spMk id="6" creationId="{1AB41C4E-4F6D-45EB-9D57-3596F28DC334}"/>
          </ac:spMkLst>
        </pc:spChg>
        <pc:spChg chg="add mod">
          <ac:chgData name="Beatriz González-Barcia Horcajada" userId="6f72d2db-dd5b-4d6d-9ea5-ab51dd14515e" providerId="ADAL" clId="{B454BBC3-D2AE-48F4-96D6-167E9A95F15F}" dt="2021-04-26T08:25:31.225" v="529"/>
          <ac:spMkLst>
            <pc:docMk/>
            <pc:sldMk cId="3102712873" sldId="303"/>
            <ac:spMk id="7" creationId="{4E9485EE-31F8-4DBA-9703-B800FB2038D7}"/>
          </ac:spMkLst>
        </pc:spChg>
        <pc:spChg chg="add mod">
          <ac:chgData name="Beatriz González-Barcia Horcajada" userId="6f72d2db-dd5b-4d6d-9ea5-ab51dd14515e" providerId="ADAL" clId="{B454BBC3-D2AE-48F4-96D6-167E9A95F15F}" dt="2021-04-26T08:25:31.225" v="529"/>
          <ac:spMkLst>
            <pc:docMk/>
            <pc:sldMk cId="3102712873" sldId="303"/>
            <ac:spMk id="8" creationId="{029F4A53-9FE1-471A-9FA2-B6959B065A73}"/>
          </ac:spMkLst>
        </pc:spChg>
        <pc:spChg chg="add del">
          <ac:chgData name="Beatriz González-Barcia Horcajada" userId="6f72d2db-dd5b-4d6d-9ea5-ab51dd14515e" providerId="ADAL" clId="{B454BBC3-D2AE-48F4-96D6-167E9A95F15F}" dt="2021-04-26T08:25:47.577" v="531" actId="26606"/>
          <ac:spMkLst>
            <pc:docMk/>
            <pc:sldMk cId="3102712873" sldId="303"/>
            <ac:spMk id="9" creationId="{20FA4D46-3A36-47B8-9AEE-5EB0B6C5B065}"/>
          </ac:spMkLst>
        </pc:spChg>
        <pc:spChg chg="add del">
          <ac:chgData name="Beatriz González-Barcia Horcajada" userId="6f72d2db-dd5b-4d6d-9ea5-ab51dd14515e" providerId="ADAL" clId="{B454BBC3-D2AE-48F4-96D6-167E9A95F15F}" dt="2021-04-26T08:25:47.577" v="531" actId="26606"/>
          <ac:spMkLst>
            <pc:docMk/>
            <pc:sldMk cId="3102712873" sldId="303"/>
            <ac:spMk id="13" creationId="{66FB55FF-BA3E-4F25-8362-D6E7B4E512CC}"/>
          </ac:spMkLst>
        </pc:spChg>
        <pc:spChg chg="add del">
          <ac:chgData name="Beatriz González-Barcia Horcajada" userId="6f72d2db-dd5b-4d6d-9ea5-ab51dd14515e" providerId="ADAL" clId="{B454BBC3-D2AE-48F4-96D6-167E9A95F15F}" dt="2021-04-26T08:25:47.577" v="531" actId="26606"/>
          <ac:spMkLst>
            <pc:docMk/>
            <pc:sldMk cId="3102712873" sldId="303"/>
            <ac:spMk id="15" creationId="{C7CAB115-86ED-407E-B0B1-94A133EDDB9C}"/>
          </ac:spMkLst>
        </pc:spChg>
        <pc:spChg chg="add del">
          <ac:chgData name="Beatriz González-Barcia Horcajada" userId="6f72d2db-dd5b-4d6d-9ea5-ab51dd14515e" providerId="ADAL" clId="{B454BBC3-D2AE-48F4-96D6-167E9A95F15F}" dt="2021-04-26T08:25:47.577" v="531" actId="26606"/>
          <ac:spMkLst>
            <pc:docMk/>
            <pc:sldMk cId="3102712873" sldId="303"/>
            <ac:spMk id="17" creationId="{E9F23E2C-07B6-4798-B147-6FC480F6C27D}"/>
          </ac:spMkLst>
        </pc:spChg>
        <pc:spChg chg="add del">
          <ac:chgData name="Beatriz González-Barcia Horcajada" userId="6f72d2db-dd5b-4d6d-9ea5-ab51dd14515e" providerId="ADAL" clId="{B454BBC3-D2AE-48F4-96D6-167E9A95F15F}" dt="2021-04-26T08:25:47.577" v="531" actId="26606"/>
          <ac:spMkLst>
            <pc:docMk/>
            <pc:sldMk cId="3102712873" sldId="303"/>
            <ac:spMk id="19" creationId="{8D9AD062-264F-4D54-90CE-145B924CF918}"/>
          </ac:spMkLst>
        </pc:spChg>
        <pc:spChg chg="add del">
          <ac:chgData name="Beatriz González-Barcia Horcajada" userId="6f72d2db-dd5b-4d6d-9ea5-ab51dd14515e" providerId="ADAL" clId="{B454BBC3-D2AE-48F4-96D6-167E9A95F15F}" dt="2021-04-26T08:25:47.577" v="531" actId="26606"/>
          <ac:spMkLst>
            <pc:docMk/>
            <pc:sldMk cId="3102712873" sldId="303"/>
            <ac:spMk id="21" creationId="{9C7D8F90-84C8-46ED-AECB-01C4D6295768}"/>
          </ac:spMkLst>
        </pc:spChg>
        <pc:graphicFrameChg chg="add mod modGraphic">
          <ac:chgData name="Beatriz González-Barcia Horcajada" userId="6f72d2db-dd5b-4d6d-9ea5-ab51dd14515e" providerId="ADAL" clId="{B454BBC3-D2AE-48F4-96D6-167E9A95F15F}" dt="2021-04-26T08:25:47.591" v="532" actId="26606"/>
          <ac:graphicFrameMkLst>
            <pc:docMk/>
            <pc:sldMk cId="3102712873" sldId="303"/>
            <ac:graphicFrameMk id="4" creationId="{0F81EC33-B5FA-4D17-93A0-8CC7E3AF5647}"/>
          </ac:graphicFrameMkLst>
        </pc:graphicFrameChg>
        <pc:picChg chg="add del">
          <ac:chgData name="Beatriz González-Barcia Horcajada" userId="6f72d2db-dd5b-4d6d-9ea5-ab51dd14515e" providerId="ADAL" clId="{B454BBC3-D2AE-48F4-96D6-167E9A95F15F}" dt="2021-04-26T08:25:47.577" v="531" actId="26606"/>
          <ac:picMkLst>
            <pc:docMk/>
            <pc:sldMk cId="3102712873" sldId="303"/>
            <ac:picMk id="11" creationId="{983C8160-AABE-4F12-997A-C2D69F5B824E}"/>
          </ac:picMkLst>
        </pc:picChg>
      </pc:sldChg>
      <pc:sldChg chg="addSp delSp modSp new mod setBg">
        <pc:chgData name="Beatriz González-Barcia Horcajada" userId="6f72d2db-dd5b-4d6d-9ea5-ab51dd14515e" providerId="ADAL" clId="{B454BBC3-D2AE-48F4-96D6-167E9A95F15F}" dt="2021-04-26T14:17:29.433" v="1298" actId="20577"/>
        <pc:sldMkLst>
          <pc:docMk/>
          <pc:sldMk cId="3409674211" sldId="304"/>
        </pc:sldMkLst>
        <pc:spChg chg="mod">
          <ac:chgData name="Beatriz González-Barcia Horcajada" userId="6f72d2db-dd5b-4d6d-9ea5-ab51dd14515e" providerId="ADAL" clId="{B454BBC3-D2AE-48F4-96D6-167E9A95F15F}" dt="2021-04-26T14:14:11.228" v="1172" actId="26606"/>
          <ac:spMkLst>
            <pc:docMk/>
            <pc:sldMk cId="3409674211" sldId="304"/>
            <ac:spMk id="2" creationId="{CF8408E4-44DA-4E00-99B5-A082DD47E8F5}"/>
          </ac:spMkLst>
        </pc:spChg>
        <pc:spChg chg="del mod">
          <ac:chgData name="Beatriz González-Barcia Horcajada" userId="6f72d2db-dd5b-4d6d-9ea5-ab51dd14515e" providerId="ADAL" clId="{B454BBC3-D2AE-48F4-96D6-167E9A95F15F}" dt="2021-04-26T10:22:26.741" v="795" actId="26606"/>
          <ac:spMkLst>
            <pc:docMk/>
            <pc:sldMk cId="3409674211" sldId="304"/>
            <ac:spMk id="3" creationId="{5A427CF7-CBEB-4CF3-8843-034C8148A864}"/>
          </ac:spMkLst>
        </pc:spChg>
        <pc:spChg chg="add del">
          <ac:chgData name="Beatriz González-Barcia Horcajada" userId="6f72d2db-dd5b-4d6d-9ea5-ab51dd14515e" providerId="ADAL" clId="{B454BBC3-D2AE-48F4-96D6-167E9A95F15F}" dt="2021-04-26T14:14:11.170" v="1171" actId="26606"/>
          <ac:spMkLst>
            <pc:docMk/>
            <pc:sldMk cId="3409674211" sldId="304"/>
            <ac:spMk id="11" creationId="{767EE22B-9FA5-4FAC-9662-D2F9C706E03F}"/>
          </ac:spMkLst>
        </pc:spChg>
        <pc:spChg chg="add del">
          <ac:chgData name="Beatriz González-Barcia Horcajada" userId="6f72d2db-dd5b-4d6d-9ea5-ab51dd14515e" providerId="ADAL" clId="{B454BBC3-D2AE-48F4-96D6-167E9A95F15F}" dt="2021-04-26T14:14:11.170" v="1171" actId="26606"/>
          <ac:spMkLst>
            <pc:docMk/>
            <pc:sldMk cId="3409674211" sldId="304"/>
            <ac:spMk id="15" creationId="{1C46C271-4C9C-47FC-A552-BE6A80B66E40}"/>
          </ac:spMkLst>
        </pc:spChg>
        <pc:spChg chg="add del">
          <ac:chgData name="Beatriz González-Barcia Horcajada" userId="6f72d2db-dd5b-4d6d-9ea5-ab51dd14515e" providerId="ADAL" clId="{B454BBC3-D2AE-48F4-96D6-167E9A95F15F}" dt="2021-04-26T14:14:11.170" v="1171" actId="26606"/>
          <ac:spMkLst>
            <pc:docMk/>
            <pc:sldMk cId="3409674211" sldId="304"/>
            <ac:spMk id="17" creationId="{468546B5-3A43-4E90-B43D-914113B1524F}"/>
          </ac:spMkLst>
        </pc:spChg>
        <pc:spChg chg="add">
          <ac:chgData name="Beatriz González-Barcia Horcajada" userId="6f72d2db-dd5b-4d6d-9ea5-ab51dd14515e" providerId="ADAL" clId="{B454BBC3-D2AE-48F4-96D6-167E9A95F15F}" dt="2021-04-26T14:14:11.228" v="1172" actId="26606"/>
          <ac:spMkLst>
            <pc:docMk/>
            <pc:sldMk cId="3409674211" sldId="304"/>
            <ac:spMk id="21" creationId="{767EE22B-9FA5-4FAC-9662-D2F9C706E03F}"/>
          </ac:spMkLst>
        </pc:spChg>
        <pc:spChg chg="add">
          <ac:chgData name="Beatriz González-Barcia Horcajada" userId="6f72d2db-dd5b-4d6d-9ea5-ab51dd14515e" providerId="ADAL" clId="{B454BBC3-D2AE-48F4-96D6-167E9A95F15F}" dt="2021-04-26T14:14:11.228" v="1172" actId="26606"/>
          <ac:spMkLst>
            <pc:docMk/>
            <pc:sldMk cId="3409674211" sldId="304"/>
            <ac:spMk id="23" creationId="{1C46C271-4C9C-47FC-A552-BE6A80B66E40}"/>
          </ac:spMkLst>
        </pc:spChg>
        <pc:spChg chg="add">
          <ac:chgData name="Beatriz González-Barcia Horcajada" userId="6f72d2db-dd5b-4d6d-9ea5-ab51dd14515e" providerId="ADAL" clId="{B454BBC3-D2AE-48F4-96D6-167E9A95F15F}" dt="2021-04-26T14:14:11.228" v="1172" actId="26606"/>
          <ac:spMkLst>
            <pc:docMk/>
            <pc:sldMk cId="3409674211" sldId="304"/>
            <ac:spMk id="24" creationId="{468546B5-3A43-4E90-B43D-914113B1524F}"/>
          </ac:spMkLst>
        </pc:spChg>
        <pc:graphicFrameChg chg="add mod ord modGraphic">
          <ac:chgData name="Beatriz González-Barcia Horcajada" userId="6f72d2db-dd5b-4d6d-9ea5-ab51dd14515e" providerId="ADAL" clId="{B454BBC3-D2AE-48F4-96D6-167E9A95F15F}" dt="2021-04-26T14:17:29.433" v="1298" actId="20577"/>
          <ac:graphicFrameMkLst>
            <pc:docMk/>
            <pc:sldMk cId="3409674211" sldId="304"/>
            <ac:graphicFrameMk id="5" creationId="{6EE8B594-15C4-49FA-A719-1CD0B7C57CC5}"/>
          </ac:graphicFrameMkLst>
        </pc:graphicFrameChg>
        <pc:picChg chg="add mod">
          <ac:chgData name="Beatriz González-Barcia Horcajada" userId="6f72d2db-dd5b-4d6d-9ea5-ab51dd14515e" providerId="ADAL" clId="{B454BBC3-D2AE-48F4-96D6-167E9A95F15F}" dt="2021-04-26T14:14:11.228" v="1172" actId="26606"/>
          <ac:picMkLst>
            <pc:docMk/>
            <pc:sldMk cId="3409674211" sldId="304"/>
            <ac:picMk id="6" creationId="{C3547855-CCF8-4A21-BE73-6F5FFE5BB4A4}"/>
          </ac:picMkLst>
        </pc:picChg>
        <pc:picChg chg="add del">
          <ac:chgData name="Beatriz González-Barcia Horcajada" userId="6f72d2db-dd5b-4d6d-9ea5-ab51dd14515e" providerId="ADAL" clId="{B454BBC3-D2AE-48F4-96D6-167E9A95F15F}" dt="2021-04-26T14:14:11.170" v="1171" actId="26606"/>
          <ac:picMkLst>
            <pc:docMk/>
            <pc:sldMk cId="3409674211" sldId="304"/>
            <ac:picMk id="13" creationId="{23AFE330-1515-493C-9BAD-A215440CC580}"/>
          </ac:picMkLst>
        </pc:picChg>
        <pc:picChg chg="add del">
          <ac:chgData name="Beatriz González-Barcia Horcajada" userId="6f72d2db-dd5b-4d6d-9ea5-ab51dd14515e" providerId="ADAL" clId="{B454BBC3-D2AE-48F4-96D6-167E9A95F15F}" dt="2021-04-26T14:14:11.170" v="1171" actId="26606"/>
          <ac:picMkLst>
            <pc:docMk/>
            <pc:sldMk cId="3409674211" sldId="304"/>
            <ac:picMk id="19" creationId="{3358FCD0-2FAE-4728-A479-6CF4DAA31A99}"/>
          </ac:picMkLst>
        </pc:picChg>
        <pc:picChg chg="add">
          <ac:chgData name="Beatriz González-Barcia Horcajada" userId="6f72d2db-dd5b-4d6d-9ea5-ab51dd14515e" providerId="ADAL" clId="{B454BBC3-D2AE-48F4-96D6-167E9A95F15F}" dt="2021-04-26T14:14:11.228" v="1172" actId="26606"/>
          <ac:picMkLst>
            <pc:docMk/>
            <pc:sldMk cId="3409674211" sldId="304"/>
            <ac:picMk id="22" creationId="{23AFE330-1515-493C-9BAD-A215440CC580}"/>
          </ac:picMkLst>
        </pc:picChg>
        <pc:picChg chg="add">
          <ac:chgData name="Beatriz González-Barcia Horcajada" userId="6f72d2db-dd5b-4d6d-9ea5-ab51dd14515e" providerId="ADAL" clId="{B454BBC3-D2AE-48F4-96D6-167E9A95F15F}" dt="2021-04-26T14:14:11.228" v="1172" actId="26606"/>
          <ac:picMkLst>
            <pc:docMk/>
            <pc:sldMk cId="3409674211" sldId="304"/>
            <ac:picMk id="25" creationId="{3358FCD0-2FAE-4728-A479-6CF4DAA31A99}"/>
          </ac:picMkLst>
        </pc:picChg>
      </pc:sldChg>
      <pc:sldChg chg="addSp modSp new mod setBg">
        <pc:chgData name="Beatriz González-Barcia Horcajada" userId="6f72d2db-dd5b-4d6d-9ea5-ab51dd14515e" providerId="ADAL" clId="{B454BBC3-D2AE-48F4-96D6-167E9A95F15F}" dt="2021-04-26T14:23:32.115" v="1322" actId="20577"/>
        <pc:sldMkLst>
          <pc:docMk/>
          <pc:sldMk cId="4077702384" sldId="305"/>
        </pc:sldMkLst>
        <pc:spChg chg="mod">
          <ac:chgData name="Beatriz González-Barcia Horcajada" userId="6f72d2db-dd5b-4d6d-9ea5-ab51dd14515e" providerId="ADAL" clId="{B454BBC3-D2AE-48F4-96D6-167E9A95F15F}" dt="2021-04-26T14:23:22.975" v="1320" actId="26606"/>
          <ac:spMkLst>
            <pc:docMk/>
            <pc:sldMk cId="4077702384" sldId="305"/>
            <ac:spMk id="2" creationId="{3C52BCC4-2550-4D28-9D34-9FB0D10FA62F}"/>
          </ac:spMkLst>
        </pc:spChg>
        <pc:spChg chg="mod">
          <ac:chgData name="Beatriz González-Barcia Horcajada" userId="6f72d2db-dd5b-4d6d-9ea5-ab51dd14515e" providerId="ADAL" clId="{B454BBC3-D2AE-48F4-96D6-167E9A95F15F}" dt="2021-04-26T14:23:32.115" v="1322" actId="20577"/>
          <ac:spMkLst>
            <pc:docMk/>
            <pc:sldMk cId="4077702384" sldId="305"/>
            <ac:spMk id="3" creationId="{ED5D7179-FCA7-48DF-9D8E-B17555C35253}"/>
          </ac:spMkLst>
        </pc:spChg>
        <pc:spChg chg="add">
          <ac:chgData name="Beatriz González-Barcia Horcajada" userId="6f72d2db-dd5b-4d6d-9ea5-ab51dd14515e" providerId="ADAL" clId="{B454BBC3-D2AE-48F4-96D6-167E9A95F15F}" dt="2021-04-26T14:23:22.975" v="1320" actId="26606"/>
          <ac:spMkLst>
            <pc:docMk/>
            <pc:sldMk cId="4077702384" sldId="305"/>
            <ac:spMk id="9" creationId="{72B9C142-459A-45F1-9E87-0DE4F76DC35E}"/>
          </ac:spMkLst>
        </pc:spChg>
        <pc:spChg chg="add">
          <ac:chgData name="Beatriz González-Barcia Horcajada" userId="6f72d2db-dd5b-4d6d-9ea5-ab51dd14515e" providerId="ADAL" clId="{B454BBC3-D2AE-48F4-96D6-167E9A95F15F}" dt="2021-04-26T14:23:22.975" v="1320" actId="26606"/>
          <ac:spMkLst>
            <pc:docMk/>
            <pc:sldMk cId="4077702384" sldId="305"/>
            <ac:spMk id="13" creationId="{E72C6208-222C-4F12-A931-F9679C4AD94B}"/>
          </ac:spMkLst>
        </pc:spChg>
        <pc:spChg chg="add">
          <ac:chgData name="Beatriz González-Barcia Horcajada" userId="6f72d2db-dd5b-4d6d-9ea5-ab51dd14515e" providerId="ADAL" clId="{B454BBC3-D2AE-48F4-96D6-167E9A95F15F}" dt="2021-04-26T14:23:22.975" v="1320" actId="26606"/>
          <ac:spMkLst>
            <pc:docMk/>
            <pc:sldMk cId="4077702384" sldId="305"/>
            <ac:spMk id="15" creationId="{6AECF4AC-7938-4D2D-B9B9-96F4759E3E14}"/>
          </ac:spMkLst>
        </pc:spChg>
        <pc:picChg chg="add mod">
          <ac:chgData name="Beatriz González-Barcia Horcajada" userId="6f72d2db-dd5b-4d6d-9ea5-ab51dd14515e" providerId="ADAL" clId="{B454BBC3-D2AE-48F4-96D6-167E9A95F15F}" dt="2021-04-26T14:23:22.975" v="1320" actId="26606"/>
          <ac:picMkLst>
            <pc:docMk/>
            <pc:sldMk cId="4077702384" sldId="305"/>
            <ac:picMk id="4" creationId="{55CBE6C5-D1C4-491E-B88E-596D8E38C67F}"/>
          </ac:picMkLst>
        </pc:picChg>
        <pc:picChg chg="add">
          <ac:chgData name="Beatriz González-Barcia Horcajada" userId="6f72d2db-dd5b-4d6d-9ea5-ab51dd14515e" providerId="ADAL" clId="{B454BBC3-D2AE-48F4-96D6-167E9A95F15F}" dt="2021-04-26T14:23:22.975" v="1320" actId="26606"/>
          <ac:picMkLst>
            <pc:docMk/>
            <pc:sldMk cId="4077702384" sldId="305"/>
            <ac:picMk id="11" creationId="{6B286538-0E8E-4225-B3E3-B8EF6E16FDD2}"/>
          </ac:picMkLst>
        </pc:picChg>
        <pc:picChg chg="add">
          <ac:chgData name="Beatriz González-Barcia Horcajada" userId="6f72d2db-dd5b-4d6d-9ea5-ab51dd14515e" providerId="ADAL" clId="{B454BBC3-D2AE-48F4-96D6-167E9A95F15F}" dt="2021-04-26T14:23:22.975" v="1320" actId="26606"/>
          <ac:picMkLst>
            <pc:docMk/>
            <pc:sldMk cId="4077702384" sldId="305"/>
            <ac:picMk id="17" creationId="{2578723F-EB68-4332-A8B8-C1ECCDBB0A68}"/>
          </ac:picMkLst>
        </pc:picChg>
      </pc:sldChg>
      <pc:sldChg chg="addSp delSp modSp new mod setBg">
        <pc:chgData name="Beatriz González-Barcia Horcajada" userId="6f72d2db-dd5b-4d6d-9ea5-ab51dd14515e" providerId="ADAL" clId="{B454BBC3-D2AE-48F4-96D6-167E9A95F15F}" dt="2021-04-26T14:25:11.892" v="1324" actId="26606"/>
        <pc:sldMkLst>
          <pc:docMk/>
          <pc:sldMk cId="2515455486" sldId="306"/>
        </pc:sldMkLst>
        <pc:spChg chg="mod">
          <ac:chgData name="Beatriz González-Barcia Horcajada" userId="6f72d2db-dd5b-4d6d-9ea5-ab51dd14515e" providerId="ADAL" clId="{B454BBC3-D2AE-48F4-96D6-167E9A95F15F}" dt="2021-04-26T14:25:11.892" v="1324" actId="26606"/>
          <ac:spMkLst>
            <pc:docMk/>
            <pc:sldMk cId="2515455486" sldId="306"/>
            <ac:spMk id="2" creationId="{3F6436C4-2C63-4406-AF02-4FBEB741FC5B}"/>
          </ac:spMkLst>
        </pc:spChg>
        <pc:spChg chg="mod">
          <ac:chgData name="Beatriz González-Barcia Horcajada" userId="6f72d2db-dd5b-4d6d-9ea5-ab51dd14515e" providerId="ADAL" clId="{B454BBC3-D2AE-48F4-96D6-167E9A95F15F}" dt="2021-04-26T14:25:11.892" v="1324" actId="26606"/>
          <ac:spMkLst>
            <pc:docMk/>
            <pc:sldMk cId="2515455486" sldId="306"/>
            <ac:spMk id="3" creationId="{B25B1096-8501-44E0-BF60-A5E2FC81F90E}"/>
          </ac:spMkLst>
        </pc:spChg>
        <pc:spChg chg="add">
          <ac:chgData name="Beatriz González-Barcia Horcajada" userId="6f72d2db-dd5b-4d6d-9ea5-ab51dd14515e" providerId="ADAL" clId="{B454BBC3-D2AE-48F4-96D6-167E9A95F15F}" dt="2021-04-26T14:25:11.892" v="1324" actId="26606"/>
          <ac:spMkLst>
            <pc:docMk/>
            <pc:sldMk cId="2515455486" sldId="306"/>
            <ac:spMk id="10" creationId="{6F220A40-4B18-420B-95D0-FE08147D061B}"/>
          </ac:spMkLst>
        </pc:spChg>
        <pc:spChg chg="add">
          <ac:chgData name="Beatriz González-Barcia Horcajada" userId="6f72d2db-dd5b-4d6d-9ea5-ab51dd14515e" providerId="ADAL" clId="{B454BBC3-D2AE-48F4-96D6-167E9A95F15F}" dt="2021-04-26T14:25:11.892" v="1324" actId="26606"/>
          <ac:spMkLst>
            <pc:docMk/>
            <pc:sldMk cId="2515455486" sldId="306"/>
            <ac:spMk id="14" creationId="{7D09F9FB-7397-4B6E-88E4-AD0749C1C375}"/>
          </ac:spMkLst>
        </pc:spChg>
        <pc:spChg chg="add">
          <ac:chgData name="Beatriz González-Barcia Horcajada" userId="6f72d2db-dd5b-4d6d-9ea5-ab51dd14515e" providerId="ADAL" clId="{B454BBC3-D2AE-48F4-96D6-167E9A95F15F}" dt="2021-04-26T14:25:11.892" v="1324" actId="26606"/>
          <ac:spMkLst>
            <pc:docMk/>
            <pc:sldMk cId="2515455486" sldId="306"/>
            <ac:spMk id="16" creationId="{B59C2762-8840-40B6-9A31-43E08C87E70A}"/>
          </ac:spMkLst>
        </pc:spChg>
        <pc:spChg chg="add">
          <ac:chgData name="Beatriz González-Barcia Horcajada" userId="6f72d2db-dd5b-4d6d-9ea5-ab51dd14515e" providerId="ADAL" clId="{B454BBC3-D2AE-48F4-96D6-167E9A95F15F}" dt="2021-04-26T14:25:11.892" v="1324" actId="26606"/>
          <ac:spMkLst>
            <pc:docMk/>
            <pc:sldMk cId="2515455486" sldId="306"/>
            <ac:spMk id="20" creationId="{186EB63A-BAD8-44C1-8D44-73BE908A1D7D}"/>
          </ac:spMkLst>
        </pc:spChg>
        <pc:picChg chg="add del mod">
          <ac:chgData name="Beatriz González-Barcia Horcajada" userId="6f72d2db-dd5b-4d6d-9ea5-ab51dd14515e" providerId="ADAL" clId="{B454BBC3-D2AE-48F4-96D6-167E9A95F15F}" dt="2021-04-26T11:20:35.118" v="979" actId="478"/>
          <ac:picMkLst>
            <pc:docMk/>
            <pc:sldMk cId="2515455486" sldId="306"/>
            <ac:picMk id="4" creationId="{FEB6F477-89B1-47E4-9ADF-A907EDD63208}"/>
          </ac:picMkLst>
        </pc:picChg>
        <pc:picChg chg="add mod">
          <ac:chgData name="Beatriz González-Barcia Horcajada" userId="6f72d2db-dd5b-4d6d-9ea5-ab51dd14515e" providerId="ADAL" clId="{B454BBC3-D2AE-48F4-96D6-167E9A95F15F}" dt="2021-04-26T14:25:11.892" v="1324" actId="26606"/>
          <ac:picMkLst>
            <pc:docMk/>
            <pc:sldMk cId="2515455486" sldId="306"/>
            <ac:picMk id="5" creationId="{621EA96B-02F4-433A-9570-7E508AE54908}"/>
          </ac:picMkLst>
        </pc:picChg>
        <pc:picChg chg="add">
          <ac:chgData name="Beatriz González-Barcia Horcajada" userId="6f72d2db-dd5b-4d6d-9ea5-ab51dd14515e" providerId="ADAL" clId="{B454BBC3-D2AE-48F4-96D6-167E9A95F15F}" dt="2021-04-26T14:25:11.892" v="1324" actId="26606"/>
          <ac:picMkLst>
            <pc:docMk/>
            <pc:sldMk cId="2515455486" sldId="306"/>
            <ac:picMk id="12" creationId="{12A558B5-FAB6-4B49-A2BC-116B5A7A8291}"/>
          </ac:picMkLst>
        </pc:picChg>
        <pc:picChg chg="add">
          <ac:chgData name="Beatriz González-Barcia Horcajada" userId="6f72d2db-dd5b-4d6d-9ea5-ab51dd14515e" providerId="ADAL" clId="{B454BBC3-D2AE-48F4-96D6-167E9A95F15F}" dt="2021-04-26T14:25:11.892" v="1324" actId="26606"/>
          <ac:picMkLst>
            <pc:docMk/>
            <pc:sldMk cId="2515455486" sldId="306"/>
            <ac:picMk id="18" creationId="{4F4A7334-645F-4132-929A-EA1A55ACE107}"/>
          </ac:picMkLst>
        </pc:picChg>
      </pc:sldChg>
      <pc:sldChg chg="addSp delSp modSp new mod setBg">
        <pc:chgData name="Beatriz González-Barcia Horcajada" userId="6f72d2db-dd5b-4d6d-9ea5-ab51dd14515e" providerId="ADAL" clId="{B454BBC3-D2AE-48F4-96D6-167E9A95F15F}" dt="2021-04-27T10:07:51.968" v="1820" actId="1076"/>
        <pc:sldMkLst>
          <pc:docMk/>
          <pc:sldMk cId="2919962987" sldId="307"/>
        </pc:sldMkLst>
        <pc:spChg chg="mod">
          <ac:chgData name="Beatriz González-Barcia Horcajada" userId="6f72d2db-dd5b-4d6d-9ea5-ab51dd14515e" providerId="ADAL" clId="{B454BBC3-D2AE-48F4-96D6-167E9A95F15F}" dt="2021-04-27T10:06:24.860" v="1808" actId="26606"/>
          <ac:spMkLst>
            <pc:docMk/>
            <pc:sldMk cId="2919962987" sldId="307"/>
            <ac:spMk id="2" creationId="{3FF9130D-14C5-40E5-8297-DF64C9367204}"/>
          </ac:spMkLst>
        </pc:spChg>
        <pc:spChg chg="del mod">
          <ac:chgData name="Beatriz González-Barcia Horcajada" userId="6f72d2db-dd5b-4d6d-9ea5-ab51dd14515e" providerId="ADAL" clId="{B454BBC3-D2AE-48F4-96D6-167E9A95F15F}" dt="2021-04-26T13:33:08.326" v="1003" actId="478"/>
          <ac:spMkLst>
            <pc:docMk/>
            <pc:sldMk cId="2919962987" sldId="307"/>
            <ac:spMk id="3" creationId="{04E9EE0E-39C7-4B84-B825-C3A825FA6836}"/>
          </ac:spMkLst>
        </pc:spChg>
        <pc:spChg chg="add del mod">
          <ac:chgData name="Beatriz González-Barcia Horcajada" userId="6f72d2db-dd5b-4d6d-9ea5-ab51dd14515e" providerId="ADAL" clId="{B454BBC3-D2AE-48F4-96D6-167E9A95F15F}" dt="2021-04-26T13:33:59.184" v="1008" actId="478"/>
          <ac:spMkLst>
            <pc:docMk/>
            <pc:sldMk cId="2919962987" sldId="307"/>
            <ac:spMk id="5" creationId="{0B14EFE0-83C8-4799-9FA5-EE324F669238}"/>
          </ac:spMkLst>
        </pc:spChg>
        <pc:spChg chg="add mod">
          <ac:chgData name="Beatriz González-Barcia Horcajada" userId="6f72d2db-dd5b-4d6d-9ea5-ab51dd14515e" providerId="ADAL" clId="{B454BBC3-D2AE-48F4-96D6-167E9A95F15F}" dt="2021-04-27T10:07:42.327" v="1819" actId="207"/>
          <ac:spMkLst>
            <pc:docMk/>
            <pc:sldMk cId="2919962987" sldId="307"/>
            <ac:spMk id="6" creationId="{B7A26E2C-8532-4720-991E-60518723AE75}"/>
          </ac:spMkLst>
        </pc:spChg>
        <pc:spChg chg="add mod">
          <ac:chgData name="Beatriz González-Barcia Horcajada" userId="6f72d2db-dd5b-4d6d-9ea5-ab51dd14515e" providerId="ADAL" clId="{B454BBC3-D2AE-48F4-96D6-167E9A95F15F}" dt="2021-04-27T10:07:51.968" v="1820" actId="1076"/>
          <ac:spMkLst>
            <pc:docMk/>
            <pc:sldMk cId="2919962987" sldId="307"/>
            <ac:spMk id="7" creationId="{BF2638AF-CF79-499E-91A1-F36E9D661FE3}"/>
          </ac:spMkLst>
        </pc:spChg>
        <pc:spChg chg="add mod">
          <ac:chgData name="Beatriz González-Barcia Horcajada" userId="6f72d2db-dd5b-4d6d-9ea5-ab51dd14515e" providerId="ADAL" clId="{B454BBC3-D2AE-48F4-96D6-167E9A95F15F}" dt="2021-04-27T10:06:34.678" v="1809" actId="1076"/>
          <ac:spMkLst>
            <pc:docMk/>
            <pc:sldMk cId="2919962987" sldId="307"/>
            <ac:spMk id="8" creationId="{98CB3FD9-C3E2-4C9D-AD9D-25E9ABB62367}"/>
          </ac:spMkLst>
        </pc:spChg>
        <pc:spChg chg="add mod">
          <ac:chgData name="Beatriz González-Barcia Horcajada" userId="6f72d2db-dd5b-4d6d-9ea5-ab51dd14515e" providerId="ADAL" clId="{B454BBC3-D2AE-48F4-96D6-167E9A95F15F}" dt="2021-04-27T10:06:43.731" v="1810" actId="1076"/>
          <ac:spMkLst>
            <pc:docMk/>
            <pc:sldMk cId="2919962987" sldId="307"/>
            <ac:spMk id="9" creationId="{9C23549F-0F2C-4947-A02D-95873EA9BD21}"/>
          </ac:spMkLst>
        </pc:spChg>
        <pc:spChg chg="add del">
          <ac:chgData name="Beatriz González-Barcia Horcajada" userId="6f72d2db-dd5b-4d6d-9ea5-ab51dd14515e" providerId="ADAL" clId="{B454BBC3-D2AE-48F4-96D6-167E9A95F15F}" dt="2021-04-27T10:06:24.860" v="1808" actId="26606"/>
          <ac:spMkLst>
            <pc:docMk/>
            <pc:sldMk cId="2919962987" sldId="307"/>
            <ac:spMk id="14" creationId="{A106B9FE-7E5A-4047-B5D3-C3C24BD3E80E}"/>
          </ac:spMkLst>
        </pc:spChg>
        <pc:spChg chg="add del">
          <ac:chgData name="Beatriz González-Barcia Horcajada" userId="6f72d2db-dd5b-4d6d-9ea5-ab51dd14515e" providerId="ADAL" clId="{B454BBC3-D2AE-48F4-96D6-167E9A95F15F}" dt="2021-04-27T10:06:24.860" v="1808" actId="26606"/>
          <ac:spMkLst>
            <pc:docMk/>
            <pc:sldMk cId="2919962987" sldId="307"/>
            <ac:spMk id="16" creationId="{B60EBA20-0A64-45D5-B937-FE93DCA01C7E}"/>
          </ac:spMkLst>
        </pc:spChg>
        <pc:spChg chg="add del">
          <ac:chgData name="Beatriz González-Barcia Horcajada" userId="6f72d2db-dd5b-4d6d-9ea5-ab51dd14515e" providerId="ADAL" clId="{B454BBC3-D2AE-48F4-96D6-167E9A95F15F}" dt="2021-04-27T10:06:24.860" v="1808" actId="26606"/>
          <ac:spMkLst>
            <pc:docMk/>
            <pc:sldMk cId="2919962987" sldId="307"/>
            <ac:spMk id="22" creationId="{52A2FDCB-3B06-44F3-A0AA-2C056C3E512F}"/>
          </ac:spMkLst>
        </pc:spChg>
        <pc:picChg chg="add mod ord">
          <ac:chgData name="Beatriz González-Barcia Horcajada" userId="6f72d2db-dd5b-4d6d-9ea5-ab51dd14515e" providerId="ADAL" clId="{B454BBC3-D2AE-48F4-96D6-167E9A95F15F}" dt="2021-04-27T10:06:24.860" v="1808" actId="26606"/>
          <ac:picMkLst>
            <pc:docMk/>
            <pc:sldMk cId="2919962987" sldId="307"/>
            <ac:picMk id="12" creationId="{268BD08C-9316-40E7-98E1-79EBE4B4EA78}"/>
          </ac:picMkLst>
        </pc:picChg>
        <pc:picChg chg="add del">
          <ac:chgData name="Beatriz González-Barcia Horcajada" userId="6f72d2db-dd5b-4d6d-9ea5-ab51dd14515e" providerId="ADAL" clId="{B454BBC3-D2AE-48F4-96D6-167E9A95F15F}" dt="2021-04-27T10:06:24.860" v="1808" actId="26606"/>
          <ac:picMkLst>
            <pc:docMk/>
            <pc:sldMk cId="2919962987" sldId="307"/>
            <ac:picMk id="18" creationId="{3EAD5E5B-543A-4690-8C75-BACF7FFB40ED}"/>
          </ac:picMkLst>
        </pc:picChg>
        <pc:picChg chg="add del">
          <ac:chgData name="Beatriz González-Barcia Horcajada" userId="6f72d2db-dd5b-4d6d-9ea5-ab51dd14515e" providerId="ADAL" clId="{B454BBC3-D2AE-48F4-96D6-167E9A95F15F}" dt="2021-04-27T10:06:24.860" v="1808" actId="26606"/>
          <ac:picMkLst>
            <pc:docMk/>
            <pc:sldMk cId="2919962987" sldId="307"/>
            <ac:picMk id="20" creationId="{98739700-980C-4F96-84CD-97157DFE86AE}"/>
          </ac:picMkLst>
        </pc:picChg>
      </pc:sldChg>
      <pc:sldChg chg="addSp delSp modSp new mod ord">
        <pc:chgData name="Beatriz González-Barcia Horcajada" userId="6f72d2db-dd5b-4d6d-9ea5-ab51dd14515e" providerId="ADAL" clId="{B454BBC3-D2AE-48F4-96D6-167E9A95F15F}" dt="2021-04-27T11:26:50.478" v="2011" actId="20577"/>
        <pc:sldMkLst>
          <pc:docMk/>
          <pc:sldMk cId="3436480654" sldId="308"/>
        </pc:sldMkLst>
        <pc:spChg chg="mod">
          <ac:chgData name="Beatriz González-Barcia Horcajada" userId="6f72d2db-dd5b-4d6d-9ea5-ab51dd14515e" providerId="ADAL" clId="{B454BBC3-D2AE-48F4-96D6-167E9A95F15F}" dt="2021-04-27T10:13:39.547" v="1906" actId="20577"/>
          <ac:spMkLst>
            <pc:docMk/>
            <pc:sldMk cId="3436480654" sldId="308"/>
            <ac:spMk id="2" creationId="{5459BCC5-BFA9-4BCB-B604-AD3BB605CB4D}"/>
          </ac:spMkLst>
        </pc:spChg>
        <pc:spChg chg="mod">
          <ac:chgData name="Beatriz González-Barcia Horcajada" userId="6f72d2db-dd5b-4d6d-9ea5-ab51dd14515e" providerId="ADAL" clId="{B454BBC3-D2AE-48F4-96D6-167E9A95F15F}" dt="2021-04-27T11:26:50.478" v="2011" actId="20577"/>
          <ac:spMkLst>
            <pc:docMk/>
            <pc:sldMk cId="3436480654" sldId="308"/>
            <ac:spMk id="3" creationId="{6CFB02D4-BDBA-4AF0-A0E9-7A0C0506710A}"/>
          </ac:spMkLst>
        </pc:spChg>
        <pc:spChg chg="add mod">
          <ac:chgData name="Beatriz González-Barcia Horcajada" userId="6f72d2db-dd5b-4d6d-9ea5-ab51dd14515e" providerId="ADAL" clId="{B454BBC3-D2AE-48F4-96D6-167E9A95F15F}" dt="2021-04-27T10:15:47.825" v="1991" actId="1076"/>
          <ac:spMkLst>
            <pc:docMk/>
            <pc:sldMk cId="3436480654" sldId="308"/>
            <ac:spMk id="6" creationId="{2EA4534B-ED85-4B90-97F1-C231BFF5B36F}"/>
          </ac:spMkLst>
        </pc:spChg>
        <pc:picChg chg="add mod">
          <ac:chgData name="Beatriz González-Barcia Horcajada" userId="6f72d2db-dd5b-4d6d-9ea5-ab51dd14515e" providerId="ADAL" clId="{B454BBC3-D2AE-48F4-96D6-167E9A95F15F}" dt="2021-04-27T10:15:08.621" v="1986"/>
          <ac:picMkLst>
            <pc:docMk/>
            <pc:sldMk cId="3436480654" sldId="308"/>
            <ac:picMk id="4" creationId="{083583AF-FC1B-4433-94FE-9EDD16A03557}"/>
          </ac:picMkLst>
        </pc:picChg>
        <pc:picChg chg="add del mod">
          <ac:chgData name="Beatriz González-Barcia Horcajada" userId="6f72d2db-dd5b-4d6d-9ea5-ab51dd14515e" providerId="ADAL" clId="{B454BBC3-D2AE-48F4-96D6-167E9A95F15F}" dt="2021-04-27T10:15:28.132" v="1988" actId="478"/>
          <ac:picMkLst>
            <pc:docMk/>
            <pc:sldMk cId="3436480654" sldId="308"/>
            <ac:picMk id="5" creationId="{25ACB920-C14D-4D6B-9DC2-D249BCDA110F}"/>
          </ac:picMkLst>
        </pc:picChg>
        <pc:picChg chg="add mod">
          <ac:chgData name="Beatriz González-Barcia Horcajada" userId="6f72d2db-dd5b-4d6d-9ea5-ab51dd14515e" providerId="ADAL" clId="{B454BBC3-D2AE-48F4-96D6-167E9A95F15F}" dt="2021-04-27T10:15:58.855" v="1992"/>
          <ac:picMkLst>
            <pc:docMk/>
            <pc:sldMk cId="3436480654" sldId="308"/>
            <ac:picMk id="7" creationId="{9F087103-DCE3-40ED-B4FB-1F1EEE8FD182}"/>
          </ac:picMkLst>
        </pc:picChg>
        <pc:picChg chg="add mod">
          <ac:chgData name="Beatriz González-Barcia Horcajada" userId="6f72d2db-dd5b-4d6d-9ea5-ab51dd14515e" providerId="ADAL" clId="{B454BBC3-D2AE-48F4-96D6-167E9A95F15F}" dt="2021-04-27T10:16:42.024" v="1994" actId="1076"/>
          <ac:picMkLst>
            <pc:docMk/>
            <pc:sldMk cId="3436480654" sldId="308"/>
            <ac:picMk id="8" creationId="{8BBA4454-79A4-482E-9A7B-815E4073B49F}"/>
          </ac:picMkLst>
        </pc:picChg>
      </pc:sldChg>
      <pc:sldChg chg="addSp delSp modSp new mod setBg">
        <pc:chgData name="Beatriz González-Barcia Horcajada" userId="6f72d2db-dd5b-4d6d-9ea5-ab51dd14515e" providerId="ADAL" clId="{B454BBC3-D2AE-48F4-96D6-167E9A95F15F}" dt="2021-04-26T14:45:59.250" v="1455" actId="255"/>
        <pc:sldMkLst>
          <pc:docMk/>
          <pc:sldMk cId="2412540863" sldId="309"/>
        </pc:sldMkLst>
        <pc:spChg chg="mod">
          <ac:chgData name="Beatriz González-Barcia Horcajada" userId="6f72d2db-dd5b-4d6d-9ea5-ab51dd14515e" providerId="ADAL" clId="{B454BBC3-D2AE-48F4-96D6-167E9A95F15F}" dt="2021-04-26T14:45:17.624" v="1449" actId="26606"/>
          <ac:spMkLst>
            <pc:docMk/>
            <pc:sldMk cId="2412540863" sldId="309"/>
            <ac:spMk id="2" creationId="{D6D3AB5F-1298-4E58-A118-C176F6127D64}"/>
          </ac:spMkLst>
        </pc:spChg>
        <pc:spChg chg="del">
          <ac:chgData name="Beatriz González-Barcia Horcajada" userId="6f72d2db-dd5b-4d6d-9ea5-ab51dd14515e" providerId="ADAL" clId="{B454BBC3-D2AE-48F4-96D6-167E9A95F15F}" dt="2021-04-26T14:41:36.536" v="1339"/>
          <ac:spMkLst>
            <pc:docMk/>
            <pc:sldMk cId="2412540863" sldId="309"/>
            <ac:spMk id="3" creationId="{54C3F91D-F849-4F28-ABC0-99900B0956AE}"/>
          </ac:spMkLst>
        </pc:spChg>
        <pc:spChg chg="add del mod">
          <ac:chgData name="Beatriz González-Barcia Horcajada" userId="6f72d2db-dd5b-4d6d-9ea5-ab51dd14515e" providerId="ADAL" clId="{B454BBC3-D2AE-48F4-96D6-167E9A95F15F}" dt="2021-04-26T14:41:55.617" v="1341"/>
          <ac:spMkLst>
            <pc:docMk/>
            <pc:sldMk cId="2412540863" sldId="309"/>
            <ac:spMk id="6" creationId="{F47A170C-0C36-496B-9E6A-5957F407892B}"/>
          </ac:spMkLst>
        </pc:spChg>
        <pc:spChg chg="add mod">
          <ac:chgData name="Beatriz González-Barcia Horcajada" userId="6f72d2db-dd5b-4d6d-9ea5-ab51dd14515e" providerId="ADAL" clId="{B454BBC3-D2AE-48F4-96D6-167E9A95F15F}" dt="2021-04-26T14:45:59.250" v="1455" actId="255"/>
          <ac:spMkLst>
            <pc:docMk/>
            <pc:sldMk cId="2412540863" sldId="309"/>
            <ac:spMk id="9" creationId="{23CE4278-FBC3-4570-9927-4FCF67060888}"/>
          </ac:spMkLst>
        </pc:spChg>
        <pc:spChg chg="add del">
          <ac:chgData name="Beatriz González-Barcia Horcajada" userId="6f72d2db-dd5b-4d6d-9ea5-ab51dd14515e" providerId="ADAL" clId="{B454BBC3-D2AE-48F4-96D6-167E9A95F15F}" dt="2021-04-26T14:45:17.597" v="1448" actId="26606"/>
          <ac:spMkLst>
            <pc:docMk/>
            <pc:sldMk cId="2412540863" sldId="309"/>
            <ac:spMk id="15" creationId="{6F220A40-4B18-420B-95D0-FE08147D061B}"/>
          </ac:spMkLst>
        </pc:spChg>
        <pc:spChg chg="add del">
          <ac:chgData name="Beatriz González-Barcia Horcajada" userId="6f72d2db-dd5b-4d6d-9ea5-ab51dd14515e" providerId="ADAL" clId="{B454BBC3-D2AE-48F4-96D6-167E9A95F15F}" dt="2021-04-26T14:45:17.597" v="1448" actId="26606"/>
          <ac:spMkLst>
            <pc:docMk/>
            <pc:sldMk cId="2412540863" sldId="309"/>
            <ac:spMk id="19" creationId="{7D09F9FB-7397-4B6E-88E4-AD0749C1C375}"/>
          </ac:spMkLst>
        </pc:spChg>
        <pc:spChg chg="add del">
          <ac:chgData name="Beatriz González-Barcia Horcajada" userId="6f72d2db-dd5b-4d6d-9ea5-ab51dd14515e" providerId="ADAL" clId="{B454BBC3-D2AE-48F4-96D6-167E9A95F15F}" dt="2021-04-26T14:45:17.597" v="1448" actId="26606"/>
          <ac:spMkLst>
            <pc:docMk/>
            <pc:sldMk cId="2412540863" sldId="309"/>
            <ac:spMk id="21" creationId="{B59C2762-8840-40B6-9A31-43E08C87E70A}"/>
          </ac:spMkLst>
        </pc:spChg>
        <pc:spChg chg="add del">
          <ac:chgData name="Beatriz González-Barcia Horcajada" userId="6f72d2db-dd5b-4d6d-9ea5-ab51dd14515e" providerId="ADAL" clId="{B454BBC3-D2AE-48F4-96D6-167E9A95F15F}" dt="2021-04-26T14:45:17.597" v="1448" actId="26606"/>
          <ac:spMkLst>
            <pc:docMk/>
            <pc:sldMk cId="2412540863" sldId="309"/>
            <ac:spMk id="25" creationId="{186EB63A-BAD8-44C1-8D44-73BE908A1D7D}"/>
          </ac:spMkLst>
        </pc:spChg>
        <pc:spChg chg="add">
          <ac:chgData name="Beatriz González-Barcia Horcajada" userId="6f72d2db-dd5b-4d6d-9ea5-ab51dd14515e" providerId="ADAL" clId="{B454BBC3-D2AE-48F4-96D6-167E9A95F15F}" dt="2021-04-26T14:45:17.624" v="1449" actId="26606"/>
          <ac:spMkLst>
            <pc:docMk/>
            <pc:sldMk cId="2412540863" sldId="309"/>
            <ac:spMk id="27" creationId="{4A9E36F3-4E47-45B4-B922-288AAC852563}"/>
          </ac:spMkLst>
        </pc:spChg>
        <pc:spChg chg="add">
          <ac:chgData name="Beatriz González-Barcia Horcajada" userId="6f72d2db-dd5b-4d6d-9ea5-ab51dd14515e" providerId="ADAL" clId="{B454BBC3-D2AE-48F4-96D6-167E9A95F15F}" dt="2021-04-26T14:45:17.624" v="1449" actId="26606"/>
          <ac:spMkLst>
            <pc:docMk/>
            <pc:sldMk cId="2412540863" sldId="309"/>
            <ac:spMk id="29" creationId="{A064FC89-F2D3-48DE-A503-468AF47BB321}"/>
          </ac:spMkLst>
        </pc:spChg>
        <pc:spChg chg="add">
          <ac:chgData name="Beatriz González-Barcia Horcajada" userId="6f72d2db-dd5b-4d6d-9ea5-ab51dd14515e" providerId="ADAL" clId="{B454BBC3-D2AE-48F4-96D6-167E9A95F15F}" dt="2021-04-26T14:45:17.624" v="1449" actId="26606"/>
          <ac:spMkLst>
            <pc:docMk/>
            <pc:sldMk cId="2412540863" sldId="309"/>
            <ac:spMk id="30" creationId="{49BBBB81-5E69-4F8B-A824-86E9500CE76F}"/>
          </ac:spMkLst>
        </pc:spChg>
        <pc:spChg chg="add">
          <ac:chgData name="Beatriz González-Barcia Horcajada" userId="6f72d2db-dd5b-4d6d-9ea5-ab51dd14515e" providerId="ADAL" clId="{B454BBC3-D2AE-48F4-96D6-167E9A95F15F}" dt="2021-04-26T14:45:17.624" v="1449" actId="26606"/>
          <ac:spMkLst>
            <pc:docMk/>
            <pc:sldMk cId="2412540863" sldId="309"/>
            <ac:spMk id="32" creationId="{0396B376-D34E-46EE-8B45-9EB9DE54065A}"/>
          </ac:spMkLst>
        </pc:spChg>
        <pc:picChg chg="add del mod">
          <ac:chgData name="Beatriz González-Barcia Horcajada" userId="6f72d2db-dd5b-4d6d-9ea5-ab51dd14515e" providerId="ADAL" clId="{B454BBC3-D2AE-48F4-96D6-167E9A95F15F}" dt="2021-04-26T14:41:40.857" v="1340" actId="478"/>
          <ac:picMkLst>
            <pc:docMk/>
            <pc:sldMk cId="2412540863" sldId="309"/>
            <ac:picMk id="4" creationId="{8A8FBFE2-F075-4824-BA99-71E22DD8ACDB}"/>
          </ac:picMkLst>
        </pc:picChg>
        <pc:picChg chg="add del mod">
          <ac:chgData name="Beatriz González-Barcia Horcajada" userId="6f72d2db-dd5b-4d6d-9ea5-ab51dd14515e" providerId="ADAL" clId="{B454BBC3-D2AE-48F4-96D6-167E9A95F15F}" dt="2021-04-26T14:41:59.091" v="1342" actId="478"/>
          <ac:picMkLst>
            <pc:docMk/>
            <pc:sldMk cId="2412540863" sldId="309"/>
            <ac:picMk id="7" creationId="{5CB4EA93-823F-4669-A060-C58A54552F26}"/>
          </ac:picMkLst>
        </pc:picChg>
        <pc:picChg chg="add mod">
          <ac:chgData name="Beatriz González-Barcia Horcajada" userId="6f72d2db-dd5b-4d6d-9ea5-ab51dd14515e" providerId="ADAL" clId="{B454BBC3-D2AE-48F4-96D6-167E9A95F15F}" dt="2021-04-26T14:45:17.624" v="1449" actId="26606"/>
          <ac:picMkLst>
            <pc:docMk/>
            <pc:sldMk cId="2412540863" sldId="309"/>
            <ac:picMk id="10" creationId="{38964FD0-9BE9-469B-9B6A-092CCE6BC725}"/>
          </ac:picMkLst>
        </pc:picChg>
        <pc:picChg chg="add del">
          <ac:chgData name="Beatriz González-Barcia Horcajada" userId="6f72d2db-dd5b-4d6d-9ea5-ab51dd14515e" providerId="ADAL" clId="{B454BBC3-D2AE-48F4-96D6-167E9A95F15F}" dt="2021-04-26T14:45:17.597" v="1448" actId="26606"/>
          <ac:picMkLst>
            <pc:docMk/>
            <pc:sldMk cId="2412540863" sldId="309"/>
            <ac:picMk id="17" creationId="{12A558B5-FAB6-4B49-A2BC-116B5A7A8291}"/>
          </ac:picMkLst>
        </pc:picChg>
        <pc:picChg chg="add del">
          <ac:chgData name="Beatriz González-Barcia Horcajada" userId="6f72d2db-dd5b-4d6d-9ea5-ab51dd14515e" providerId="ADAL" clId="{B454BBC3-D2AE-48F4-96D6-167E9A95F15F}" dt="2021-04-26T14:45:17.597" v="1448" actId="26606"/>
          <ac:picMkLst>
            <pc:docMk/>
            <pc:sldMk cId="2412540863" sldId="309"/>
            <ac:picMk id="23" creationId="{4F4A7334-645F-4132-929A-EA1A55ACE107}"/>
          </ac:picMkLst>
        </pc:picChg>
        <pc:picChg chg="add">
          <ac:chgData name="Beatriz González-Barcia Horcajada" userId="6f72d2db-dd5b-4d6d-9ea5-ab51dd14515e" providerId="ADAL" clId="{B454BBC3-D2AE-48F4-96D6-167E9A95F15F}" dt="2021-04-26T14:45:17.624" v="1449" actId="26606"/>
          <ac:picMkLst>
            <pc:docMk/>
            <pc:sldMk cId="2412540863" sldId="309"/>
            <ac:picMk id="28" creationId="{2A605857-B038-47AC-9593-A0FC9ADD6F6A}"/>
          </ac:picMkLst>
        </pc:picChg>
        <pc:picChg chg="add">
          <ac:chgData name="Beatriz González-Barcia Horcajada" userId="6f72d2db-dd5b-4d6d-9ea5-ab51dd14515e" providerId="ADAL" clId="{B454BBC3-D2AE-48F4-96D6-167E9A95F15F}" dt="2021-04-26T14:45:17.624" v="1449" actId="26606"/>
          <ac:picMkLst>
            <pc:docMk/>
            <pc:sldMk cId="2412540863" sldId="309"/>
            <ac:picMk id="31" creationId="{EE8B2F90-E56D-41A6-B60F-1EE3D8513811}"/>
          </ac:picMkLst>
        </pc:picChg>
      </pc:sldChg>
      <pc:sldChg chg="addSp delSp modSp new mod setBg">
        <pc:chgData name="Beatriz González-Barcia Horcajada" userId="6f72d2db-dd5b-4d6d-9ea5-ab51dd14515e" providerId="ADAL" clId="{B454BBC3-D2AE-48F4-96D6-167E9A95F15F}" dt="2021-04-28T14:18:55.661" v="2153" actId="1076"/>
        <pc:sldMkLst>
          <pc:docMk/>
          <pc:sldMk cId="36443996" sldId="310"/>
        </pc:sldMkLst>
        <pc:spChg chg="mod">
          <ac:chgData name="Beatriz González-Barcia Horcajada" userId="6f72d2db-dd5b-4d6d-9ea5-ab51dd14515e" providerId="ADAL" clId="{B454BBC3-D2AE-48F4-96D6-167E9A95F15F}" dt="2021-04-28T08:12:39.901" v="2082" actId="255"/>
          <ac:spMkLst>
            <pc:docMk/>
            <pc:sldMk cId="36443996" sldId="310"/>
            <ac:spMk id="2" creationId="{A51AB05C-B92C-41F4-B7BE-78C734F8EB7A}"/>
          </ac:spMkLst>
        </pc:spChg>
        <pc:spChg chg="mod">
          <ac:chgData name="Beatriz González-Barcia Horcajada" userId="6f72d2db-dd5b-4d6d-9ea5-ab51dd14515e" providerId="ADAL" clId="{B454BBC3-D2AE-48F4-96D6-167E9A95F15F}" dt="2021-04-28T08:00:54.684" v="2063" actId="26606"/>
          <ac:spMkLst>
            <pc:docMk/>
            <pc:sldMk cId="36443996" sldId="310"/>
            <ac:spMk id="3" creationId="{9CF48B26-C81E-4A61-9F4F-E42D7A1D39E0}"/>
          </ac:spMkLst>
        </pc:spChg>
        <pc:spChg chg="add del mod">
          <ac:chgData name="Beatriz González-Barcia Horcajada" userId="6f72d2db-dd5b-4d6d-9ea5-ab51dd14515e" providerId="ADAL" clId="{B454BBC3-D2AE-48F4-96D6-167E9A95F15F}" dt="2021-04-28T08:00:19.343" v="2060" actId="26606"/>
          <ac:spMkLst>
            <pc:docMk/>
            <pc:sldMk cId="36443996" sldId="310"/>
            <ac:spMk id="5" creationId="{2E9161B2-2852-4FA8-98B5-6023C6D75AAA}"/>
          </ac:spMkLst>
        </pc:spChg>
        <pc:spChg chg="add mod">
          <ac:chgData name="Beatriz González-Barcia Horcajada" userId="6f72d2db-dd5b-4d6d-9ea5-ab51dd14515e" providerId="ADAL" clId="{B454BBC3-D2AE-48F4-96D6-167E9A95F15F}" dt="2021-04-28T14:18:55.661" v="2153" actId="1076"/>
          <ac:spMkLst>
            <pc:docMk/>
            <pc:sldMk cId="36443996" sldId="310"/>
            <ac:spMk id="6" creationId="{6EF7A944-B161-4ABF-BF1A-16DD190EA07F}"/>
          </ac:spMkLst>
        </pc:spChg>
        <pc:spChg chg="add del">
          <ac:chgData name="Beatriz González-Barcia Horcajada" userId="6f72d2db-dd5b-4d6d-9ea5-ab51dd14515e" providerId="ADAL" clId="{B454BBC3-D2AE-48F4-96D6-167E9A95F15F}" dt="2021-04-28T08:00:54.684" v="2063" actId="26606"/>
          <ac:spMkLst>
            <pc:docMk/>
            <pc:sldMk cId="36443996" sldId="310"/>
            <ac:spMk id="10" creationId="{767EE22B-9FA5-4FAC-9662-D2F9C706E03F}"/>
          </ac:spMkLst>
        </pc:spChg>
        <pc:spChg chg="add del">
          <ac:chgData name="Beatriz González-Barcia Horcajada" userId="6f72d2db-dd5b-4d6d-9ea5-ab51dd14515e" providerId="ADAL" clId="{B454BBC3-D2AE-48F4-96D6-167E9A95F15F}" dt="2021-04-28T08:00:54.684" v="2063" actId="26606"/>
          <ac:spMkLst>
            <pc:docMk/>
            <pc:sldMk cId="36443996" sldId="310"/>
            <ac:spMk id="14" creationId="{1C46C271-4C9C-47FC-A552-BE6A80B66E40}"/>
          </ac:spMkLst>
        </pc:spChg>
        <pc:spChg chg="add del">
          <ac:chgData name="Beatriz González-Barcia Horcajada" userId="6f72d2db-dd5b-4d6d-9ea5-ab51dd14515e" providerId="ADAL" clId="{B454BBC3-D2AE-48F4-96D6-167E9A95F15F}" dt="2021-04-28T08:00:54.684" v="2063" actId="26606"/>
          <ac:spMkLst>
            <pc:docMk/>
            <pc:sldMk cId="36443996" sldId="310"/>
            <ac:spMk id="16" creationId="{468546B5-3A43-4E90-B43D-914113B1524F}"/>
          </ac:spMkLst>
        </pc:spChg>
        <pc:spChg chg="add">
          <ac:chgData name="Beatriz González-Barcia Horcajada" userId="6f72d2db-dd5b-4d6d-9ea5-ab51dd14515e" providerId="ADAL" clId="{B454BBC3-D2AE-48F4-96D6-167E9A95F15F}" dt="2021-04-28T08:00:54.684" v="2063" actId="26606"/>
          <ac:spMkLst>
            <pc:docMk/>
            <pc:sldMk cId="36443996" sldId="310"/>
            <ac:spMk id="23" creationId="{6F220A40-4B18-420B-95D0-FE08147D061B}"/>
          </ac:spMkLst>
        </pc:spChg>
        <pc:spChg chg="add">
          <ac:chgData name="Beatriz González-Barcia Horcajada" userId="6f72d2db-dd5b-4d6d-9ea5-ab51dd14515e" providerId="ADAL" clId="{B454BBC3-D2AE-48F4-96D6-167E9A95F15F}" dt="2021-04-28T08:00:54.684" v="2063" actId="26606"/>
          <ac:spMkLst>
            <pc:docMk/>
            <pc:sldMk cId="36443996" sldId="310"/>
            <ac:spMk id="27" creationId="{7D09F9FB-7397-4B6E-88E4-AD0749C1C375}"/>
          </ac:spMkLst>
        </pc:spChg>
        <pc:spChg chg="add">
          <ac:chgData name="Beatriz González-Barcia Horcajada" userId="6f72d2db-dd5b-4d6d-9ea5-ab51dd14515e" providerId="ADAL" clId="{B454BBC3-D2AE-48F4-96D6-167E9A95F15F}" dt="2021-04-28T08:00:54.684" v="2063" actId="26606"/>
          <ac:spMkLst>
            <pc:docMk/>
            <pc:sldMk cId="36443996" sldId="310"/>
            <ac:spMk id="29" creationId="{B59C2762-8840-40B6-9A31-43E08C87E70A}"/>
          </ac:spMkLst>
        </pc:spChg>
        <pc:spChg chg="add">
          <ac:chgData name="Beatriz González-Barcia Horcajada" userId="6f72d2db-dd5b-4d6d-9ea5-ab51dd14515e" providerId="ADAL" clId="{B454BBC3-D2AE-48F4-96D6-167E9A95F15F}" dt="2021-04-28T08:00:54.684" v="2063" actId="26606"/>
          <ac:spMkLst>
            <pc:docMk/>
            <pc:sldMk cId="36443996" sldId="310"/>
            <ac:spMk id="33" creationId="{186EB63A-BAD8-44C1-8D44-73BE908A1D7D}"/>
          </ac:spMkLst>
        </pc:spChg>
        <pc:picChg chg="add mod">
          <ac:chgData name="Beatriz González-Barcia Horcajada" userId="6f72d2db-dd5b-4d6d-9ea5-ab51dd14515e" providerId="ADAL" clId="{B454BBC3-D2AE-48F4-96D6-167E9A95F15F}" dt="2021-04-28T08:13:33.765" v="2085" actId="1076"/>
          <ac:picMkLst>
            <pc:docMk/>
            <pc:sldMk cId="36443996" sldId="310"/>
            <ac:picMk id="4" creationId="{86868D27-EBC3-4CEA-B7C5-F05444C79CA9}"/>
          </ac:picMkLst>
        </pc:picChg>
        <pc:picChg chg="add del">
          <ac:chgData name="Beatriz González-Barcia Horcajada" userId="6f72d2db-dd5b-4d6d-9ea5-ab51dd14515e" providerId="ADAL" clId="{B454BBC3-D2AE-48F4-96D6-167E9A95F15F}" dt="2021-04-28T08:00:54.684" v="2063" actId="26606"/>
          <ac:picMkLst>
            <pc:docMk/>
            <pc:sldMk cId="36443996" sldId="310"/>
            <ac:picMk id="12" creationId="{23AFE330-1515-493C-9BAD-A215440CC580}"/>
          </ac:picMkLst>
        </pc:picChg>
        <pc:picChg chg="add del">
          <ac:chgData name="Beatriz González-Barcia Horcajada" userId="6f72d2db-dd5b-4d6d-9ea5-ab51dd14515e" providerId="ADAL" clId="{B454BBC3-D2AE-48F4-96D6-167E9A95F15F}" dt="2021-04-28T08:00:54.684" v="2063" actId="26606"/>
          <ac:picMkLst>
            <pc:docMk/>
            <pc:sldMk cId="36443996" sldId="310"/>
            <ac:picMk id="18" creationId="{3358FCD0-2FAE-4728-A479-6CF4DAA31A99}"/>
          </ac:picMkLst>
        </pc:picChg>
        <pc:picChg chg="add">
          <ac:chgData name="Beatriz González-Barcia Horcajada" userId="6f72d2db-dd5b-4d6d-9ea5-ab51dd14515e" providerId="ADAL" clId="{B454BBC3-D2AE-48F4-96D6-167E9A95F15F}" dt="2021-04-28T08:00:54.684" v="2063" actId="26606"/>
          <ac:picMkLst>
            <pc:docMk/>
            <pc:sldMk cId="36443996" sldId="310"/>
            <ac:picMk id="25" creationId="{12A558B5-FAB6-4B49-A2BC-116B5A7A8291}"/>
          </ac:picMkLst>
        </pc:picChg>
        <pc:picChg chg="add">
          <ac:chgData name="Beatriz González-Barcia Horcajada" userId="6f72d2db-dd5b-4d6d-9ea5-ab51dd14515e" providerId="ADAL" clId="{B454BBC3-D2AE-48F4-96D6-167E9A95F15F}" dt="2021-04-28T08:00:54.684" v="2063" actId="26606"/>
          <ac:picMkLst>
            <pc:docMk/>
            <pc:sldMk cId="36443996" sldId="310"/>
            <ac:picMk id="31" creationId="{4F4A7334-645F-4132-929A-EA1A55ACE107}"/>
          </ac:picMkLst>
        </pc:picChg>
      </pc:sldChg>
      <pc:sldChg chg="modSp add del mod">
        <pc:chgData name="Beatriz González-Barcia Horcajada" userId="6f72d2db-dd5b-4d6d-9ea5-ab51dd14515e" providerId="ADAL" clId="{B454BBC3-D2AE-48F4-96D6-167E9A95F15F}" dt="2021-04-27T10:16:48.740" v="1995" actId="2696"/>
        <pc:sldMkLst>
          <pc:docMk/>
          <pc:sldMk cId="2329132290" sldId="338"/>
        </pc:sldMkLst>
        <pc:spChg chg="mod">
          <ac:chgData name="Beatriz González-Barcia Horcajada" userId="6f72d2db-dd5b-4d6d-9ea5-ab51dd14515e" providerId="ADAL" clId="{B454BBC3-D2AE-48F4-96D6-167E9A95F15F}" dt="2021-04-27T10:12:09.766" v="1834" actId="1076"/>
          <ac:spMkLst>
            <pc:docMk/>
            <pc:sldMk cId="2329132290" sldId="338"/>
            <ac:spMk id="2" creationId="{95C507C5-ED08-498C-8ECB-A07B08F65B3C}"/>
          </ac:spMkLst>
        </pc:spChg>
        <pc:picChg chg="mod">
          <ac:chgData name="Beatriz González-Barcia Horcajada" userId="6f72d2db-dd5b-4d6d-9ea5-ab51dd14515e" providerId="ADAL" clId="{B454BBC3-D2AE-48F4-96D6-167E9A95F15F}" dt="2021-04-27T10:12:00.205" v="1833" actId="688"/>
          <ac:picMkLst>
            <pc:docMk/>
            <pc:sldMk cId="2329132290" sldId="338"/>
            <ac:picMk id="4" creationId="{2B67AA9C-12F9-4E57-A32D-B2E3CE094F4A}"/>
          </ac:picMkLst>
        </pc:picChg>
        <pc:picChg chg="mod">
          <ac:chgData name="Beatriz González-Barcia Horcajada" userId="6f72d2db-dd5b-4d6d-9ea5-ab51dd14515e" providerId="ADAL" clId="{B454BBC3-D2AE-48F4-96D6-167E9A95F15F}" dt="2021-04-27T10:11:30.673" v="1830" actId="1076"/>
          <ac:picMkLst>
            <pc:docMk/>
            <pc:sldMk cId="2329132290" sldId="338"/>
            <ac:picMk id="5" creationId="{A1638804-E73A-4A7E-B2B6-1140ACD17308}"/>
          </ac:picMkLst>
        </pc:picChg>
      </pc:sldChg>
      <pc:sldMasterChg chg="del delSldLayout">
        <pc:chgData name="Beatriz González-Barcia Horcajada" userId="6f72d2db-dd5b-4d6d-9ea5-ab51dd14515e" providerId="ADAL" clId="{B454BBC3-D2AE-48F4-96D6-167E9A95F15F}" dt="2021-04-22T12:14:47.789" v="20" actId="2696"/>
        <pc:sldMasterMkLst>
          <pc:docMk/>
          <pc:sldMasterMk cId="1042275865" sldId="2147483696"/>
        </pc:sldMasterMkLst>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1445141494" sldId="2147483697"/>
          </pc:sldLayoutMkLst>
        </pc:sldLayoutChg>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590555281" sldId="2147483698"/>
          </pc:sldLayoutMkLst>
        </pc:sldLayoutChg>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2144249832" sldId="2147483699"/>
          </pc:sldLayoutMkLst>
        </pc:sldLayoutChg>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1302315287" sldId="2147483700"/>
          </pc:sldLayoutMkLst>
        </pc:sldLayoutChg>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2083486740" sldId="2147483701"/>
          </pc:sldLayoutMkLst>
        </pc:sldLayoutChg>
        <pc:sldLayoutChg chg="del">
          <pc:chgData name="Beatriz González-Barcia Horcajada" userId="6f72d2db-dd5b-4d6d-9ea5-ab51dd14515e" providerId="ADAL" clId="{B454BBC3-D2AE-48F4-96D6-167E9A95F15F}" dt="2021-04-22T12:14:47.789" v="20" actId="2696"/>
          <pc:sldLayoutMkLst>
            <pc:docMk/>
            <pc:sldMasterMk cId="1042275865" sldId="2147483696"/>
            <pc:sldLayoutMk cId="2452169400" sldId="214748370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45CB2-ABD6-4DBC-87FA-FB614C45AB92}"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09AFCCDD-8C21-4A7F-9A6F-78E4A8EE6CD4}">
      <dgm:prSet/>
      <dgm:spPr/>
      <dgm:t>
        <a:bodyPr/>
        <a:lstStyle/>
        <a:p>
          <a:r>
            <a:rPr lang="es-ES" b="1" i="0" baseline="0"/>
            <a:t>● INTELIGENCIA GENERAL</a:t>
          </a:r>
          <a:endParaRPr lang="en-US"/>
        </a:p>
      </dgm:t>
    </dgm:pt>
    <dgm:pt modelId="{BF93D282-495E-490C-8F47-F7DD5203BE20}" type="parTrans" cxnId="{EF4FBC60-5FBD-478C-88D0-B95F372D0B40}">
      <dgm:prSet/>
      <dgm:spPr/>
      <dgm:t>
        <a:bodyPr/>
        <a:lstStyle/>
        <a:p>
          <a:endParaRPr lang="en-US"/>
        </a:p>
      </dgm:t>
    </dgm:pt>
    <dgm:pt modelId="{8131252B-F25F-43D6-9C33-BCC7115AC052}" type="sibTrans" cxnId="{EF4FBC60-5FBD-478C-88D0-B95F372D0B40}">
      <dgm:prSet/>
      <dgm:spPr/>
      <dgm:t>
        <a:bodyPr/>
        <a:lstStyle/>
        <a:p>
          <a:endParaRPr lang="en-US"/>
        </a:p>
      </dgm:t>
    </dgm:pt>
    <dgm:pt modelId="{73BD6175-8DEE-4B4F-AA28-45C24D87B96B}">
      <dgm:prSet/>
      <dgm:spPr/>
      <dgm:t>
        <a:bodyPr/>
        <a:lstStyle/>
        <a:p>
          <a:r>
            <a:rPr lang="es-ES" b="1" i="0" baseline="0"/>
            <a:t>● FACTOR DE RAZONAMIENTO (</a:t>
          </a:r>
          <a:r>
            <a:rPr lang="es-ES" b="0" i="0" baseline="0"/>
            <a:t>Relaciones Analógicas+Series</a:t>
          </a:r>
          <a:endParaRPr lang="en-US"/>
        </a:p>
      </dgm:t>
    </dgm:pt>
    <dgm:pt modelId="{ACAA395E-6D26-4665-9F85-854EC9ABB866}" type="parTrans" cxnId="{19EA7905-F55C-4EDF-AFF9-66CDA62B648D}">
      <dgm:prSet/>
      <dgm:spPr/>
      <dgm:t>
        <a:bodyPr/>
        <a:lstStyle/>
        <a:p>
          <a:endParaRPr lang="en-US"/>
        </a:p>
      </dgm:t>
    </dgm:pt>
    <dgm:pt modelId="{28602B19-BA65-4BB7-BC3E-8DFA8497EC6E}" type="sibTrans" cxnId="{19EA7905-F55C-4EDF-AFF9-66CDA62B648D}">
      <dgm:prSet/>
      <dgm:spPr/>
      <dgm:t>
        <a:bodyPr/>
        <a:lstStyle/>
        <a:p>
          <a:endParaRPr lang="en-US"/>
        </a:p>
      </dgm:t>
    </dgm:pt>
    <dgm:pt modelId="{C48BECCF-3952-4BE3-AD33-17B78C12B8C1}">
      <dgm:prSet/>
      <dgm:spPr/>
      <dgm:t>
        <a:bodyPr/>
        <a:lstStyle/>
        <a:p>
          <a:r>
            <a:rPr lang="es-ES" b="0" i="0" baseline="0"/>
            <a:t>Numéricas+Matrices Lógicas)</a:t>
          </a:r>
          <a:endParaRPr lang="en-US"/>
        </a:p>
      </dgm:t>
    </dgm:pt>
    <dgm:pt modelId="{9AB49BBD-4080-4686-9B6E-E9A8A3750C4E}" type="parTrans" cxnId="{2566CC45-76B9-419A-BE1F-B765F822B0C9}">
      <dgm:prSet/>
      <dgm:spPr/>
      <dgm:t>
        <a:bodyPr/>
        <a:lstStyle/>
        <a:p>
          <a:endParaRPr lang="en-US"/>
        </a:p>
      </dgm:t>
    </dgm:pt>
    <dgm:pt modelId="{72B15783-9645-4B8B-8DF4-10D5A2B4DC51}" type="sibTrans" cxnId="{2566CC45-76B9-419A-BE1F-B765F822B0C9}">
      <dgm:prSet/>
      <dgm:spPr/>
      <dgm:t>
        <a:bodyPr/>
        <a:lstStyle/>
        <a:p>
          <a:endParaRPr lang="en-US"/>
        </a:p>
      </dgm:t>
    </dgm:pt>
    <dgm:pt modelId="{8334159C-9B0E-40AD-BE29-8D4E85C2B453}">
      <dgm:prSet/>
      <dgm:spPr/>
      <dgm:t>
        <a:bodyPr/>
        <a:lstStyle/>
        <a:p>
          <a:r>
            <a:rPr lang="es-ES" b="1" i="0" baseline="0"/>
            <a:t>● FACTOR VERBAL (</a:t>
          </a:r>
          <a:r>
            <a:rPr lang="es-ES" b="0" i="0" baseline="0"/>
            <a:t>Analogías Verbales+ Completar Oraciones)</a:t>
          </a:r>
          <a:endParaRPr lang="en-US"/>
        </a:p>
      </dgm:t>
    </dgm:pt>
    <dgm:pt modelId="{9776FEF9-79D8-44C3-9EC8-8066CAD3FD6C}" type="parTrans" cxnId="{57388E31-E96D-44CF-9316-2CFA23ACB16D}">
      <dgm:prSet/>
      <dgm:spPr/>
      <dgm:t>
        <a:bodyPr/>
        <a:lstStyle/>
        <a:p>
          <a:endParaRPr lang="en-US"/>
        </a:p>
      </dgm:t>
    </dgm:pt>
    <dgm:pt modelId="{44157D31-68B1-4D21-9A70-3FD4D212A3D9}" type="sibTrans" cxnId="{57388E31-E96D-44CF-9316-2CFA23ACB16D}">
      <dgm:prSet/>
      <dgm:spPr/>
      <dgm:t>
        <a:bodyPr/>
        <a:lstStyle/>
        <a:p>
          <a:endParaRPr lang="en-US"/>
        </a:p>
      </dgm:t>
    </dgm:pt>
    <dgm:pt modelId="{0F2F9FBC-5E48-4238-AA8F-B50793376483}">
      <dgm:prSet/>
      <dgm:spPr/>
      <dgm:t>
        <a:bodyPr/>
        <a:lstStyle/>
        <a:p>
          <a:r>
            <a:rPr lang="es-ES" b="1" i="0" baseline="0"/>
            <a:t>● FACTOR NUMÉRICO (</a:t>
          </a:r>
          <a:r>
            <a:rPr lang="es-ES" b="0" i="0" baseline="0"/>
            <a:t>Series Numéricas+Problemas Numéricos)</a:t>
          </a:r>
          <a:endParaRPr lang="en-US"/>
        </a:p>
      </dgm:t>
    </dgm:pt>
    <dgm:pt modelId="{9447B0BD-9AEB-43FC-9240-53EB8B4CA4A8}" type="parTrans" cxnId="{B039B431-4EFF-44BB-A7A4-390844D020D8}">
      <dgm:prSet/>
      <dgm:spPr/>
      <dgm:t>
        <a:bodyPr/>
        <a:lstStyle/>
        <a:p>
          <a:endParaRPr lang="en-US"/>
        </a:p>
      </dgm:t>
    </dgm:pt>
    <dgm:pt modelId="{9A2C915B-39FD-4983-98CD-4BE1BF991BDD}" type="sibTrans" cxnId="{B039B431-4EFF-44BB-A7A4-390844D020D8}">
      <dgm:prSet/>
      <dgm:spPr/>
      <dgm:t>
        <a:bodyPr/>
        <a:lstStyle/>
        <a:p>
          <a:endParaRPr lang="en-US"/>
        </a:p>
      </dgm:t>
    </dgm:pt>
    <dgm:pt modelId="{83BB80C0-81E2-4090-B165-DB3265259621}">
      <dgm:prSet/>
      <dgm:spPr/>
      <dgm:t>
        <a:bodyPr/>
        <a:lstStyle/>
        <a:p>
          <a:r>
            <a:rPr lang="es-ES" b="1" i="0" baseline="0"/>
            <a:t>● FACTOR VISOESPACIAL (</a:t>
          </a:r>
          <a:r>
            <a:rPr lang="es-ES" b="0" i="0" baseline="0"/>
            <a:t>Matrices Lógicas+Encaje de Figuras)</a:t>
          </a:r>
          <a:endParaRPr lang="en-US"/>
        </a:p>
      </dgm:t>
    </dgm:pt>
    <dgm:pt modelId="{39E217A5-2E34-41A3-92C3-E30B478FC44D}" type="parTrans" cxnId="{E5CB9300-24E4-4CCE-BBAB-77093120A8AC}">
      <dgm:prSet/>
      <dgm:spPr/>
      <dgm:t>
        <a:bodyPr/>
        <a:lstStyle/>
        <a:p>
          <a:endParaRPr lang="en-US"/>
        </a:p>
      </dgm:t>
    </dgm:pt>
    <dgm:pt modelId="{5EDBFF96-FA28-4D54-8FB8-07E806FEDC46}" type="sibTrans" cxnId="{E5CB9300-24E4-4CCE-BBAB-77093120A8AC}">
      <dgm:prSet/>
      <dgm:spPr/>
      <dgm:t>
        <a:bodyPr/>
        <a:lstStyle/>
        <a:p>
          <a:endParaRPr lang="en-US"/>
        </a:p>
      </dgm:t>
    </dgm:pt>
    <dgm:pt modelId="{D6774B04-876D-47D4-A11B-C871ACA30CCC}">
      <dgm:prSet/>
      <dgm:spPr/>
      <dgm:t>
        <a:bodyPr/>
        <a:lstStyle/>
        <a:p>
          <a:r>
            <a:rPr lang="es-ES" b="1" i="0" baseline="0"/>
            <a:t>● EFICACIA</a:t>
          </a:r>
          <a:endParaRPr lang="en-US"/>
        </a:p>
      </dgm:t>
    </dgm:pt>
    <dgm:pt modelId="{85686AEC-CD87-47DD-9E85-1358E9726734}" type="parTrans" cxnId="{87877C7B-06C7-4E4C-8DB2-34993CDAB96F}">
      <dgm:prSet/>
      <dgm:spPr/>
      <dgm:t>
        <a:bodyPr/>
        <a:lstStyle/>
        <a:p>
          <a:endParaRPr lang="en-US"/>
        </a:p>
      </dgm:t>
    </dgm:pt>
    <dgm:pt modelId="{A71536FD-EFCA-4A0D-80DF-C99C47E3AE40}" type="sibTrans" cxnId="{87877C7B-06C7-4E4C-8DB2-34993CDAB96F}">
      <dgm:prSet/>
      <dgm:spPr/>
      <dgm:t>
        <a:bodyPr/>
        <a:lstStyle/>
        <a:p>
          <a:endParaRPr lang="en-US"/>
        </a:p>
      </dgm:t>
    </dgm:pt>
    <dgm:pt modelId="{9763EA4F-378E-4CDD-8EC4-FF3384DBFE1A}">
      <dgm:prSet/>
      <dgm:spPr/>
      <dgm:t>
        <a:bodyPr/>
        <a:lstStyle/>
        <a:p>
          <a:r>
            <a:rPr lang="es-ES" b="1" i="0" baseline="0"/>
            <a:t>● VELOCIDAD DE PROCESAMIENTO</a:t>
          </a:r>
          <a:endParaRPr lang="en-US"/>
        </a:p>
      </dgm:t>
    </dgm:pt>
    <dgm:pt modelId="{A5BEFD2E-62B9-49F7-B0F6-C7690F4E820B}" type="parTrans" cxnId="{6469E35C-5F2D-4881-A0FB-EF20E65F514D}">
      <dgm:prSet/>
      <dgm:spPr/>
      <dgm:t>
        <a:bodyPr/>
        <a:lstStyle/>
        <a:p>
          <a:endParaRPr lang="en-US"/>
        </a:p>
      </dgm:t>
    </dgm:pt>
    <dgm:pt modelId="{241C4F37-FA0A-4BF7-8E7E-2EA8F81B05C8}" type="sibTrans" cxnId="{6469E35C-5F2D-4881-A0FB-EF20E65F514D}">
      <dgm:prSet/>
      <dgm:spPr/>
      <dgm:t>
        <a:bodyPr/>
        <a:lstStyle/>
        <a:p>
          <a:endParaRPr lang="en-US"/>
        </a:p>
      </dgm:t>
    </dgm:pt>
    <dgm:pt modelId="{8201EA41-B10F-4EDE-B9BB-9CD6ECF99D5D}">
      <dgm:prSet/>
      <dgm:spPr/>
      <dgm:t>
        <a:bodyPr/>
        <a:lstStyle/>
        <a:p>
          <a:r>
            <a:rPr lang="es-ES" b="1" i="0" baseline="0"/>
            <a:t>● RAPIDEZ</a:t>
          </a:r>
          <a:endParaRPr lang="en-US"/>
        </a:p>
      </dgm:t>
    </dgm:pt>
    <dgm:pt modelId="{217BFAA2-7B1F-4A4F-8BDA-BF8F186330AE}" type="parTrans" cxnId="{BC440BB6-0091-4616-AF7F-ABD794CE7AC4}">
      <dgm:prSet/>
      <dgm:spPr/>
      <dgm:t>
        <a:bodyPr/>
        <a:lstStyle/>
        <a:p>
          <a:endParaRPr lang="en-US"/>
        </a:p>
      </dgm:t>
    </dgm:pt>
    <dgm:pt modelId="{4681F868-BCD8-4872-A389-F077155E9CD6}" type="sibTrans" cxnId="{BC440BB6-0091-4616-AF7F-ABD794CE7AC4}">
      <dgm:prSet/>
      <dgm:spPr/>
      <dgm:t>
        <a:bodyPr/>
        <a:lstStyle/>
        <a:p>
          <a:endParaRPr lang="en-US"/>
        </a:p>
      </dgm:t>
    </dgm:pt>
    <dgm:pt modelId="{A5B5D9C9-0EB1-4700-A754-5581CA13B94C}" type="pres">
      <dgm:prSet presAssocID="{BF245CB2-ABD6-4DBC-87FA-FB614C45AB92}" presName="diagram" presStyleCnt="0">
        <dgm:presLayoutVars>
          <dgm:dir/>
          <dgm:resizeHandles val="exact"/>
        </dgm:presLayoutVars>
      </dgm:prSet>
      <dgm:spPr/>
    </dgm:pt>
    <dgm:pt modelId="{AD819499-8306-4695-9D87-4BC05DE35467}" type="pres">
      <dgm:prSet presAssocID="{09AFCCDD-8C21-4A7F-9A6F-78E4A8EE6CD4}" presName="node" presStyleLbl="node1" presStyleIdx="0" presStyleCnt="9">
        <dgm:presLayoutVars>
          <dgm:bulletEnabled val="1"/>
        </dgm:presLayoutVars>
      </dgm:prSet>
      <dgm:spPr/>
    </dgm:pt>
    <dgm:pt modelId="{7CF7CA6A-B30E-4AA1-A4F4-BDF7C1D05495}" type="pres">
      <dgm:prSet presAssocID="{8131252B-F25F-43D6-9C33-BCC7115AC052}" presName="sibTrans" presStyleCnt="0"/>
      <dgm:spPr/>
    </dgm:pt>
    <dgm:pt modelId="{0F75CAAB-7911-4A08-98E1-68AF82D1F417}" type="pres">
      <dgm:prSet presAssocID="{73BD6175-8DEE-4B4F-AA28-45C24D87B96B}" presName="node" presStyleLbl="node1" presStyleIdx="1" presStyleCnt="9">
        <dgm:presLayoutVars>
          <dgm:bulletEnabled val="1"/>
        </dgm:presLayoutVars>
      </dgm:prSet>
      <dgm:spPr/>
    </dgm:pt>
    <dgm:pt modelId="{681FB2BF-C45D-46FA-9B25-5CE53E11388F}" type="pres">
      <dgm:prSet presAssocID="{28602B19-BA65-4BB7-BC3E-8DFA8497EC6E}" presName="sibTrans" presStyleCnt="0"/>
      <dgm:spPr/>
    </dgm:pt>
    <dgm:pt modelId="{821271B4-A0E1-47C5-8FD7-63E583F61867}" type="pres">
      <dgm:prSet presAssocID="{C48BECCF-3952-4BE3-AD33-17B78C12B8C1}" presName="node" presStyleLbl="node1" presStyleIdx="2" presStyleCnt="9">
        <dgm:presLayoutVars>
          <dgm:bulletEnabled val="1"/>
        </dgm:presLayoutVars>
      </dgm:prSet>
      <dgm:spPr/>
    </dgm:pt>
    <dgm:pt modelId="{85C18672-FBBB-4E63-8614-8ED6B281F737}" type="pres">
      <dgm:prSet presAssocID="{72B15783-9645-4B8B-8DF4-10D5A2B4DC51}" presName="sibTrans" presStyleCnt="0"/>
      <dgm:spPr/>
    </dgm:pt>
    <dgm:pt modelId="{1009EA5C-A49F-4F77-9156-F15EBD1A381D}" type="pres">
      <dgm:prSet presAssocID="{8334159C-9B0E-40AD-BE29-8D4E85C2B453}" presName="node" presStyleLbl="node1" presStyleIdx="3" presStyleCnt="9">
        <dgm:presLayoutVars>
          <dgm:bulletEnabled val="1"/>
        </dgm:presLayoutVars>
      </dgm:prSet>
      <dgm:spPr/>
    </dgm:pt>
    <dgm:pt modelId="{24DECB90-31E7-4C79-8D0B-A8CCAB56AFDD}" type="pres">
      <dgm:prSet presAssocID="{44157D31-68B1-4D21-9A70-3FD4D212A3D9}" presName="sibTrans" presStyleCnt="0"/>
      <dgm:spPr/>
    </dgm:pt>
    <dgm:pt modelId="{CD9F620E-1554-40D4-84D0-454DA7188658}" type="pres">
      <dgm:prSet presAssocID="{0F2F9FBC-5E48-4238-AA8F-B50793376483}" presName="node" presStyleLbl="node1" presStyleIdx="4" presStyleCnt="9">
        <dgm:presLayoutVars>
          <dgm:bulletEnabled val="1"/>
        </dgm:presLayoutVars>
      </dgm:prSet>
      <dgm:spPr/>
    </dgm:pt>
    <dgm:pt modelId="{02C9F07F-58B6-4C3B-A1C5-E788FE147154}" type="pres">
      <dgm:prSet presAssocID="{9A2C915B-39FD-4983-98CD-4BE1BF991BDD}" presName="sibTrans" presStyleCnt="0"/>
      <dgm:spPr/>
    </dgm:pt>
    <dgm:pt modelId="{9C6EE243-653A-47DE-B54B-96B4BB7F5C4F}" type="pres">
      <dgm:prSet presAssocID="{83BB80C0-81E2-4090-B165-DB3265259621}" presName="node" presStyleLbl="node1" presStyleIdx="5" presStyleCnt="9">
        <dgm:presLayoutVars>
          <dgm:bulletEnabled val="1"/>
        </dgm:presLayoutVars>
      </dgm:prSet>
      <dgm:spPr/>
    </dgm:pt>
    <dgm:pt modelId="{E6F6F735-03E2-4114-BC33-26E540F648A9}" type="pres">
      <dgm:prSet presAssocID="{5EDBFF96-FA28-4D54-8FB8-07E806FEDC46}" presName="sibTrans" presStyleCnt="0"/>
      <dgm:spPr/>
    </dgm:pt>
    <dgm:pt modelId="{D1557302-315C-4109-929E-859AF201ADCE}" type="pres">
      <dgm:prSet presAssocID="{D6774B04-876D-47D4-A11B-C871ACA30CCC}" presName="node" presStyleLbl="node1" presStyleIdx="6" presStyleCnt="9">
        <dgm:presLayoutVars>
          <dgm:bulletEnabled val="1"/>
        </dgm:presLayoutVars>
      </dgm:prSet>
      <dgm:spPr/>
    </dgm:pt>
    <dgm:pt modelId="{6D80599A-27F9-41CC-B50F-21D2C9DF9D31}" type="pres">
      <dgm:prSet presAssocID="{A71536FD-EFCA-4A0D-80DF-C99C47E3AE40}" presName="sibTrans" presStyleCnt="0"/>
      <dgm:spPr/>
    </dgm:pt>
    <dgm:pt modelId="{6B705D87-8923-4591-8964-E8011762DF36}" type="pres">
      <dgm:prSet presAssocID="{9763EA4F-378E-4CDD-8EC4-FF3384DBFE1A}" presName="node" presStyleLbl="node1" presStyleIdx="7" presStyleCnt="9">
        <dgm:presLayoutVars>
          <dgm:bulletEnabled val="1"/>
        </dgm:presLayoutVars>
      </dgm:prSet>
      <dgm:spPr/>
    </dgm:pt>
    <dgm:pt modelId="{D96BDBA5-EE96-422D-A4AE-6D59D6F89562}" type="pres">
      <dgm:prSet presAssocID="{241C4F37-FA0A-4BF7-8E7E-2EA8F81B05C8}" presName="sibTrans" presStyleCnt="0"/>
      <dgm:spPr/>
    </dgm:pt>
    <dgm:pt modelId="{DEEF4871-622B-49A0-9BA3-B29D20CBA6D8}" type="pres">
      <dgm:prSet presAssocID="{8201EA41-B10F-4EDE-B9BB-9CD6ECF99D5D}" presName="node" presStyleLbl="node1" presStyleIdx="8" presStyleCnt="9">
        <dgm:presLayoutVars>
          <dgm:bulletEnabled val="1"/>
        </dgm:presLayoutVars>
      </dgm:prSet>
      <dgm:spPr/>
    </dgm:pt>
  </dgm:ptLst>
  <dgm:cxnLst>
    <dgm:cxn modelId="{E5CB9300-24E4-4CCE-BBAB-77093120A8AC}" srcId="{BF245CB2-ABD6-4DBC-87FA-FB614C45AB92}" destId="{83BB80C0-81E2-4090-B165-DB3265259621}" srcOrd="5" destOrd="0" parTransId="{39E217A5-2E34-41A3-92C3-E30B478FC44D}" sibTransId="{5EDBFF96-FA28-4D54-8FB8-07E806FEDC46}"/>
    <dgm:cxn modelId="{19EA7905-F55C-4EDF-AFF9-66CDA62B648D}" srcId="{BF245CB2-ABD6-4DBC-87FA-FB614C45AB92}" destId="{73BD6175-8DEE-4B4F-AA28-45C24D87B96B}" srcOrd="1" destOrd="0" parTransId="{ACAA395E-6D26-4665-9F85-854EC9ABB866}" sibTransId="{28602B19-BA65-4BB7-BC3E-8DFA8497EC6E}"/>
    <dgm:cxn modelId="{654A521C-9ECD-4293-AB4A-1AEF86FBA7FC}" type="presOf" srcId="{C48BECCF-3952-4BE3-AD33-17B78C12B8C1}" destId="{821271B4-A0E1-47C5-8FD7-63E583F61867}" srcOrd="0" destOrd="0" presId="urn:microsoft.com/office/officeart/2005/8/layout/default"/>
    <dgm:cxn modelId="{185AA81F-5B35-4506-9988-3C4A9614DEA4}" type="presOf" srcId="{D6774B04-876D-47D4-A11B-C871ACA30CCC}" destId="{D1557302-315C-4109-929E-859AF201ADCE}" srcOrd="0" destOrd="0" presId="urn:microsoft.com/office/officeart/2005/8/layout/default"/>
    <dgm:cxn modelId="{8B557C24-E0C2-4679-8C77-9E022B2AEB8D}" type="presOf" srcId="{73BD6175-8DEE-4B4F-AA28-45C24D87B96B}" destId="{0F75CAAB-7911-4A08-98E1-68AF82D1F417}" srcOrd="0" destOrd="0" presId="urn:microsoft.com/office/officeart/2005/8/layout/default"/>
    <dgm:cxn modelId="{57388E31-E96D-44CF-9316-2CFA23ACB16D}" srcId="{BF245CB2-ABD6-4DBC-87FA-FB614C45AB92}" destId="{8334159C-9B0E-40AD-BE29-8D4E85C2B453}" srcOrd="3" destOrd="0" parTransId="{9776FEF9-79D8-44C3-9EC8-8066CAD3FD6C}" sibTransId="{44157D31-68B1-4D21-9A70-3FD4D212A3D9}"/>
    <dgm:cxn modelId="{B039B431-4EFF-44BB-A7A4-390844D020D8}" srcId="{BF245CB2-ABD6-4DBC-87FA-FB614C45AB92}" destId="{0F2F9FBC-5E48-4238-AA8F-B50793376483}" srcOrd="4" destOrd="0" parTransId="{9447B0BD-9AEB-43FC-9240-53EB8B4CA4A8}" sibTransId="{9A2C915B-39FD-4983-98CD-4BE1BF991BDD}"/>
    <dgm:cxn modelId="{5F46D032-30A9-44E6-8C4E-6D51A9F72ECE}" type="presOf" srcId="{9763EA4F-378E-4CDD-8EC4-FF3384DBFE1A}" destId="{6B705D87-8923-4591-8964-E8011762DF36}" srcOrd="0" destOrd="0" presId="urn:microsoft.com/office/officeart/2005/8/layout/default"/>
    <dgm:cxn modelId="{A0EB383B-5014-42DB-AF87-513DE740FA99}" type="presOf" srcId="{09AFCCDD-8C21-4A7F-9A6F-78E4A8EE6CD4}" destId="{AD819499-8306-4695-9D87-4BC05DE35467}" srcOrd="0" destOrd="0" presId="urn:microsoft.com/office/officeart/2005/8/layout/default"/>
    <dgm:cxn modelId="{6469E35C-5F2D-4881-A0FB-EF20E65F514D}" srcId="{BF245CB2-ABD6-4DBC-87FA-FB614C45AB92}" destId="{9763EA4F-378E-4CDD-8EC4-FF3384DBFE1A}" srcOrd="7" destOrd="0" parTransId="{A5BEFD2E-62B9-49F7-B0F6-C7690F4E820B}" sibTransId="{241C4F37-FA0A-4BF7-8E7E-2EA8F81B05C8}"/>
    <dgm:cxn modelId="{EF4FBC60-5FBD-478C-88D0-B95F372D0B40}" srcId="{BF245CB2-ABD6-4DBC-87FA-FB614C45AB92}" destId="{09AFCCDD-8C21-4A7F-9A6F-78E4A8EE6CD4}" srcOrd="0" destOrd="0" parTransId="{BF93D282-495E-490C-8F47-F7DD5203BE20}" sibTransId="{8131252B-F25F-43D6-9C33-BCC7115AC052}"/>
    <dgm:cxn modelId="{4B175C41-5A18-48F5-80F2-F46F7C36CB58}" type="presOf" srcId="{0F2F9FBC-5E48-4238-AA8F-B50793376483}" destId="{CD9F620E-1554-40D4-84D0-454DA7188658}" srcOrd="0" destOrd="0" presId="urn:microsoft.com/office/officeart/2005/8/layout/default"/>
    <dgm:cxn modelId="{2566CC45-76B9-419A-BE1F-B765F822B0C9}" srcId="{BF245CB2-ABD6-4DBC-87FA-FB614C45AB92}" destId="{C48BECCF-3952-4BE3-AD33-17B78C12B8C1}" srcOrd="2" destOrd="0" parTransId="{9AB49BBD-4080-4686-9B6E-E9A8A3750C4E}" sibTransId="{72B15783-9645-4B8B-8DF4-10D5A2B4DC51}"/>
    <dgm:cxn modelId="{A675176D-20A9-4ADA-837A-7736C4E851C7}" type="presOf" srcId="{8201EA41-B10F-4EDE-B9BB-9CD6ECF99D5D}" destId="{DEEF4871-622B-49A0-9BA3-B29D20CBA6D8}" srcOrd="0" destOrd="0" presId="urn:microsoft.com/office/officeart/2005/8/layout/default"/>
    <dgm:cxn modelId="{1314287B-CDFD-4311-869D-21DC58153C71}" type="presOf" srcId="{83BB80C0-81E2-4090-B165-DB3265259621}" destId="{9C6EE243-653A-47DE-B54B-96B4BB7F5C4F}" srcOrd="0" destOrd="0" presId="urn:microsoft.com/office/officeart/2005/8/layout/default"/>
    <dgm:cxn modelId="{87877C7B-06C7-4E4C-8DB2-34993CDAB96F}" srcId="{BF245CB2-ABD6-4DBC-87FA-FB614C45AB92}" destId="{D6774B04-876D-47D4-A11B-C871ACA30CCC}" srcOrd="6" destOrd="0" parTransId="{85686AEC-CD87-47DD-9E85-1358E9726734}" sibTransId="{A71536FD-EFCA-4A0D-80DF-C99C47E3AE40}"/>
    <dgm:cxn modelId="{06689896-6E52-4AD5-9800-54ECD450C413}" type="presOf" srcId="{BF245CB2-ABD6-4DBC-87FA-FB614C45AB92}" destId="{A5B5D9C9-0EB1-4700-A754-5581CA13B94C}" srcOrd="0" destOrd="0" presId="urn:microsoft.com/office/officeart/2005/8/layout/default"/>
    <dgm:cxn modelId="{BC440BB6-0091-4616-AF7F-ABD794CE7AC4}" srcId="{BF245CB2-ABD6-4DBC-87FA-FB614C45AB92}" destId="{8201EA41-B10F-4EDE-B9BB-9CD6ECF99D5D}" srcOrd="8" destOrd="0" parTransId="{217BFAA2-7B1F-4A4F-8BDA-BF8F186330AE}" sibTransId="{4681F868-BCD8-4872-A389-F077155E9CD6}"/>
    <dgm:cxn modelId="{497D0ED4-34EF-425E-8941-162B45C682C5}" type="presOf" srcId="{8334159C-9B0E-40AD-BE29-8D4E85C2B453}" destId="{1009EA5C-A49F-4F77-9156-F15EBD1A381D}" srcOrd="0" destOrd="0" presId="urn:microsoft.com/office/officeart/2005/8/layout/default"/>
    <dgm:cxn modelId="{CD0ABD5D-FB95-43C5-895B-0C07FDADD3CC}" type="presParOf" srcId="{A5B5D9C9-0EB1-4700-A754-5581CA13B94C}" destId="{AD819499-8306-4695-9D87-4BC05DE35467}" srcOrd="0" destOrd="0" presId="urn:microsoft.com/office/officeart/2005/8/layout/default"/>
    <dgm:cxn modelId="{C082A9F3-C4C7-4FC3-8FD2-900154643E86}" type="presParOf" srcId="{A5B5D9C9-0EB1-4700-A754-5581CA13B94C}" destId="{7CF7CA6A-B30E-4AA1-A4F4-BDF7C1D05495}" srcOrd="1" destOrd="0" presId="urn:microsoft.com/office/officeart/2005/8/layout/default"/>
    <dgm:cxn modelId="{34158A32-B337-4343-BBA0-BD6A1185C22B}" type="presParOf" srcId="{A5B5D9C9-0EB1-4700-A754-5581CA13B94C}" destId="{0F75CAAB-7911-4A08-98E1-68AF82D1F417}" srcOrd="2" destOrd="0" presId="urn:microsoft.com/office/officeart/2005/8/layout/default"/>
    <dgm:cxn modelId="{F5C29DE0-1DCC-4D13-98BF-C0581F17BEFD}" type="presParOf" srcId="{A5B5D9C9-0EB1-4700-A754-5581CA13B94C}" destId="{681FB2BF-C45D-46FA-9B25-5CE53E11388F}" srcOrd="3" destOrd="0" presId="urn:microsoft.com/office/officeart/2005/8/layout/default"/>
    <dgm:cxn modelId="{40D9DA78-0A20-4DAC-BA58-50D00AF11415}" type="presParOf" srcId="{A5B5D9C9-0EB1-4700-A754-5581CA13B94C}" destId="{821271B4-A0E1-47C5-8FD7-63E583F61867}" srcOrd="4" destOrd="0" presId="urn:microsoft.com/office/officeart/2005/8/layout/default"/>
    <dgm:cxn modelId="{3B6D84D5-CA2C-4E53-A075-0011186D893D}" type="presParOf" srcId="{A5B5D9C9-0EB1-4700-A754-5581CA13B94C}" destId="{85C18672-FBBB-4E63-8614-8ED6B281F737}" srcOrd="5" destOrd="0" presId="urn:microsoft.com/office/officeart/2005/8/layout/default"/>
    <dgm:cxn modelId="{8B143769-E23D-43C1-99B8-C8A602153C58}" type="presParOf" srcId="{A5B5D9C9-0EB1-4700-A754-5581CA13B94C}" destId="{1009EA5C-A49F-4F77-9156-F15EBD1A381D}" srcOrd="6" destOrd="0" presId="urn:microsoft.com/office/officeart/2005/8/layout/default"/>
    <dgm:cxn modelId="{64C733BA-66D3-4D99-BC3D-32FE5277BBA7}" type="presParOf" srcId="{A5B5D9C9-0EB1-4700-A754-5581CA13B94C}" destId="{24DECB90-31E7-4C79-8D0B-A8CCAB56AFDD}" srcOrd="7" destOrd="0" presId="urn:microsoft.com/office/officeart/2005/8/layout/default"/>
    <dgm:cxn modelId="{B2AB3564-5109-46B3-BC39-24AB03543A5C}" type="presParOf" srcId="{A5B5D9C9-0EB1-4700-A754-5581CA13B94C}" destId="{CD9F620E-1554-40D4-84D0-454DA7188658}" srcOrd="8" destOrd="0" presId="urn:microsoft.com/office/officeart/2005/8/layout/default"/>
    <dgm:cxn modelId="{6AE56859-82D5-4EB2-A0D8-A4045058667C}" type="presParOf" srcId="{A5B5D9C9-0EB1-4700-A754-5581CA13B94C}" destId="{02C9F07F-58B6-4C3B-A1C5-E788FE147154}" srcOrd="9" destOrd="0" presId="urn:microsoft.com/office/officeart/2005/8/layout/default"/>
    <dgm:cxn modelId="{3D0DCE86-8878-45AC-B46D-FACF7B799F12}" type="presParOf" srcId="{A5B5D9C9-0EB1-4700-A754-5581CA13B94C}" destId="{9C6EE243-653A-47DE-B54B-96B4BB7F5C4F}" srcOrd="10" destOrd="0" presId="urn:microsoft.com/office/officeart/2005/8/layout/default"/>
    <dgm:cxn modelId="{94994713-2CE0-4EA5-B5AF-8599A109CE4B}" type="presParOf" srcId="{A5B5D9C9-0EB1-4700-A754-5581CA13B94C}" destId="{E6F6F735-03E2-4114-BC33-26E540F648A9}" srcOrd="11" destOrd="0" presId="urn:microsoft.com/office/officeart/2005/8/layout/default"/>
    <dgm:cxn modelId="{DE1FF394-F704-480B-A39C-442148391A14}" type="presParOf" srcId="{A5B5D9C9-0EB1-4700-A754-5581CA13B94C}" destId="{D1557302-315C-4109-929E-859AF201ADCE}" srcOrd="12" destOrd="0" presId="urn:microsoft.com/office/officeart/2005/8/layout/default"/>
    <dgm:cxn modelId="{17C12B70-3FF7-44D8-B42F-AAA5DE4DB726}" type="presParOf" srcId="{A5B5D9C9-0EB1-4700-A754-5581CA13B94C}" destId="{6D80599A-27F9-41CC-B50F-21D2C9DF9D31}" srcOrd="13" destOrd="0" presId="urn:microsoft.com/office/officeart/2005/8/layout/default"/>
    <dgm:cxn modelId="{DCFE1696-55E2-4E77-8871-5AD7F5C4B8AE}" type="presParOf" srcId="{A5B5D9C9-0EB1-4700-A754-5581CA13B94C}" destId="{6B705D87-8923-4591-8964-E8011762DF36}" srcOrd="14" destOrd="0" presId="urn:microsoft.com/office/officeart/2005/8/layout/default"/>
    <dgm:cxn modelId="{9FCBCC7A-BE6C-4ECB-A42B-6202BF8020CA}" type="presParOf" srcId="{A5B5D9C9-0EB1-4700-A754-5581CA13B94C}" destId="{D96BDBA5-EE96-422D-A4AE-6D59D6F89562}" srcOrd="15" destOrd="0" presId="urn:microsoft.com/office/officeart/2005/8/layout/default"/>
    <dgm:cxn modelId="{50664839-041C-4D02-9B96-2AA0C6471633}" type="presParOf" srcId="{A5B5D9C9-0EB1-4700-A754-5581CA13B94C}" destId="{DEEF4871-622B-49A0-9BA3-B29D20CBA6D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E35FD-AB07-487E-9D39-854970B38765}"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6D82A30-FDE7-49F0-9B45-0091B90048F0}">
      <dgm:prSet/>
      <dgm:spPr/>
      <dgm:t>
        <a:bodyPr/>
        <a:lstStyle/>
        <a:p>
          <a:r>
            <a:rPr lang="es-ES" b="1" dirty="0"/>
            <a:t>prueba específica de razonamiento serial numérico o habilidad para determinar regularidades lógicas en una secuencia de números.</a:t>
          </a:r>
          <a:endParaRPr lang="en-US" dirty="0"/>
        </a:p>
      </dgm:t>
    </dgm:pt>
    <dgm:pt modelId="{A2A488CA-6DC3-4825-8CCD-7485DB39B52B}" type="parTrans" cxnId="{198C41F2-E101-4807-8EAC-E0911A4AECB1}">
      <dgm:prSet/>
      <dgm:spPr/>
      <dgm:t>
        <a:bodyPr/>
        <a:lstStyle/>
        <a:p>
          <a:endParaRPr lang="en-US"/>
        </a:p>
      </dgm:t>
    </dgm:pt>
    <dgm:pt modelId="{EF567AC9-8A6D-45B8-BE83-14EA2BB73CE0}" type="sibTrans" cxnId="{198C41F2-E101-4807-8EAC-E0911A4AECB1}">
      <dgm:prSet/>
      <dgm:spPr/>
      <dgm:t>
        <a:bodyPr/>
        <a:lstStyle/>
        <a:p>
          <a:endParaRPr lang="en-US"/>
        </a:p>
      </dgm:t>
    </dgm:pt>
    <dgm:pt modelId="{9B09708F-2F88-4EB8-ABD3-27D73BF8F83B}">
      <dgm:prSet/>
      <dgm:spPr/>
      <dgm:t>
        <a:bodyPr/>
        <a:lstStyle/>
        <a:p>
          <a:r>
            <a:rPr lang="es-ES" b="1"/>
            <a:t>● Para analizar las series tenemos en cuenta:</a:t>
          </a:r>
          <a:endParaRPr lang="en-US"/>
        </a:p>
      </dgm:t>
    </dgm:pt>
    <dgm:pt modelId="{7E75DAFC-277B-485F-AF8E-957D59F5B061}" type="parTrans" cxnId="{72073D1B-C2E7-4AFA-B4C7-C9E4DFEC34E3}">
      <dgm:prSet/>
      <dgm:spPr/>
      <dgm:t>
        <a:bodyPr/>
        <a:lstStyle/>
        <a:p>
          <a:endParaRPr lang="en-US"/>
        </a:p>
      </dgm:t>
    </dgm:pt>
    <dgm:pt modelId="{6C74C0DA-C8B7-46CC-AB5F-FB82ACA8FA5A}" type="sibTrans" cxnId="{72073D1B-C2E7-4AFA-B4C7-C9E4DFEC34E3}">
      <dgm:prSet/>
      <dgm:spPr/>
      <dgm:t>
        <a:bodyPr/>
        <a:lstStyle/>
        <a:p>
          <a:endParaRPr lang="en-US"/>
        </a:p>
      </dgm:t>
    </dgm:pt>
    <dgm:pt modelId="{3EFF1719-56AB-4A9B-90C0-03E0F52A233D}">
      <dgm:prSet/>
      <dgm:spPr/>
      <dgm:t>
        <a:bodyPr/>
        <a:lstStyle/>
        <a:p>
          <a:r>
            <a:rPr lang="es-ES" b="1"/>
            <a:t>a. tipos de operaciones</a:t>
          </a:r>
          <a:endParaRPr lang="en-US"/>
        </a:p>
      </dgm:t>
    </dgm:pt>
    <dgm:pt modelId="{DBC0A4CD-2593-4897-94E5-7F625A754422}" type="parTrans" cxnId="{8907EDF9-AD33-44EB-96EE-2DA34BE40C5C}">
      <dgm:prSet/>
      <dgm:spPr/>
      <dgm:t>
        <a:bodyPr/>
        <a:lstStyle/>
        <a:p>
          <a:endParaRPr lang="en-US"/>
        </a:p>
      </dgm:t>
    </dgm:pt>
    <dgm:pt modelId="{4A2381CA-021F-4BCB-822C-E5A1B8CC4827}" type="sibTrans" cxnId="{8907EDF9-AD33-44EB-96EE-2DA34BE40C5C}">
      <dgm:prSet/>
      <dgm:spPr/>
      <dgm:t>
        <a:bodyPr/>
        <a:lstStyle/>
        <a:p>
          <a:endParaRPr lang="en-US"/>
        </a:p>
      </dgm:t>
    </dgm:pt>
    <dgm:pt modelId="{DC097557-52F3-451E-AD6B-D155FB480DD3}">
      <dgm:prSet/>
      <dgm:spPr/>
      <dgm:t>
        <a:bodyPr/>
        <a:lstStyle/>
        <a:p>
          <a:r>
            <a:rPr lang="es-ES" b="1"/>
            <a:t>b. clases de números</a:t>
          </a:r>
          <a:endParaRPr lang="en-US"/>
        </a:p>
      </dgm:t>
    </dgm:pt>
    <dgm:pt modelId="{DFB5551E-5157-4109-8D5F-CACE6B549B2C}" type="parTrans" cxnId="{50AF7C03-1390-4C1B-AF4E-FCF11E1F88AE}">
      <dgm:prSet/>
      <dgm:spPr/>
      <dgm:t>
        <a:bodyPr/>
        <a:lstStyle/>
        <a:p>
          <a:endParaRPr lang="en-US"/>
        </a:p>
      </dgm:t>
    </dgm:pt>
    <dgm:pt modelId="{8A3431B9-06D0-44E9-8DFE-31336DB0ACC9}" type="sibTrans" cxnId="{50AF7C03-1390-4C1B-AF4E-FCF11E1F88AE}">
      <dgm:prSet/>
      <dgm:spPr/>
      <dgm:t>
        <a:bodyPr/>
        <a:lstStyle/>
        <a:p>
          <a:endParaRPr lang="en-US"/>
        </a:p>
      </dgm:t>
    </dgm:pt>
    <dgm:pt modelId="{4E1BDD7B-12A8-4185-A48F-FEB5302FDA1B}">
      <dgm:prSet/>
      <dgm:spPr/>
      <dgm:t>
        <a:bodyPr/>
        <a:lstStyle/>
        <a:p>
          <a:r>
            <a:rPr lang="es-ES" b="1"/>
            <a:t>c. complejidad</a:t>
          </a:r>
          <a:endParaRPr lang="en-US"/>
        </a:p>
      </dgm:t>
    </dgm:pt>
    <dgm:pt modelId="{9BA4ADAF-C1BE-46A1-9F23-F01C928E09F8}" type="parTrans" cxnId="{067E2225-EED4-49B7-A482-4D939796F609}">
      <dgm:prSet/>
      <dgm:spPr/>
      <dgm:t>
        <a:bodyPr/>
        <a:lstStyle/>
        <a:p>
          <a:endParaRPr lang="en-US"/>
        </a:p>
      </dgm:t>
    </dgm:pt>
    <dgm:pt modelId="{363DCCC4-4677-4306-8B08-372884B84AFD}" type="sibTrans" cxnId="{067E2225-EED4-49B7-A482-4D939796F609}">
      <dgm:prSet/>
      <dgm:spPr/>
      <dgm:t>
        <a:bodyPr/>
        <a:lstStyle/>
        <a:p>
          <a:endParaRPr lang="en-US"/>
        </a:p>
      </dgm:t>
    </dgm:pt>
    <dgm:pt modelId="{C9F9C989-4951-4711-BADF-7EFBAE4863A5}">
      <dgm:prSet/>
      <dgm:spPr/>
      <dgm:t>
        <a:bodyPr/>
        <a:lstStyle/>
        <a:p>
          <a:r>
            <a:rPr lang="es-ES" b="1"/>
            <a:t>d. nivel de abstracción.</a:t>
          </a:r>
          <a:endParaRPr lang="en-US"/>
        </a:p>
      </dgm:t>
    </dgm:pt>
    <dgm:pt modelId="{CB98D334-B252-4E5F-B826-8A4415F59C61}" type="parTrans" cxnId="{18E07DC2-4AF1-47BD-87F8-6B72E33766DC}">
      <dgm:prSet/>
      <dgm:spPr/>
      <dgm:t>
        <a:bodyPr/>
        <a:lstStyle/>
        <a:p>
          <a:endParaRPr lang="en-US"/>
        </a:p>
      </dgm:t>
    </dgm:pt>
    <dgm:pt modelId="{A4234598-1D5F-48A1-A7C5-06763AEFD321}" type="sibTrans" cxnId="{18E07DC2-4AF1-47BD-87F8-6B72E33766DC}">
      <dgm:prSet/>
      <dgm:spPr/>
      <dgm:t>
        <a:bodyPr/>
        <a:lstStyle/>
        <a:p>
          <a:endParaRPr lang="en-US"/>
        </a:p>
      </dgm:t>
    </dgm:pt>
    <dgm:pt modelId="{6E3F23D4-CC82-4F74-A538-23ABBEAD0BC0}" type="pres">
      <dgm:prSet presAssocID="{196E35FD-AB07-487E-9D39-854970B38765}" presName="linear" presStyleCnt="0">
        <dgm:presLayoutVars>
          <dgm:animLvl val="lvl"/>
          <dgm:resizeHandles val="exact"/>
        </dgm:presLayoutVars>
      </dgm:prSet>
      <dgm:spPr/>
    </dgm:pt>
    <dgm:pt modelId="{625EBDD0-6980-427D-8890-168BF54F50EE}" type="pres">
      <dgm:prSet presAssocID="{D6D82A30-FDE7-49F0-9B45-0091B90048F0}" presName="parentText" presStyleLbl="node1" presStyleIdx="0" presStyleCnt="6">
        <dgm:presLayoutVars>
          <dgm:chMax val="0"/>
          <dgm:bulletEnabled val="1"/>
        </dgm:presLayoutVars>
      </dgm:prSet>
      <dgm:spPr/>
    </dgm:pt>
    <dgm:pt modelId="{45841C3D-9FC1-4FE6-B0C9-A1C5A71A6AE8}" type="pres">
      <dgm:prSet presAssocID="{EF567AC9-8A6D-45B8-BE83-14EA2BB73CE0}" presName="spacer" presStyleCnt="0"/>
      <dgm:spPr/>
    </dgm:pt>
    <dgm:pt modelId="{4FF86E1F-17BF-4BF6-948E-A845DE63FE40}" type="pres">
      <dgm:prSet presAssocID="{9B09708F-2F88-4EB8-ABD3-27D73BF8F83B}" presName="parentText" presStyleLbl="node1" presStyleIdx="1" presStyleCnt="6">
        <dgm:presLayoutVars>
          <dgm:chMax val="0"/>
          <dgm:bulletEnabled val="1"/>
        </dgm:presLayoutVars>
      </dgm:prSet>
      <dgm:spPr/>
    </dgm:pt>
    <dgm:pt modelId="{AF765833-46BF-41EA-9165-987B4F7C6DCB}" type="pres">
      <dgm:prSet presAssocID="{6C74C0DA-C8B7-46CC-AB5F-FB82ACA8FA5A}" presName="spacer" presStyleCnt="0"/>
      <dgm:spPr/>
    </dgm:pt>
    <dgm:pt modelId="{4B7F82C9-B146-45C2-82B9-FC409B4FAAF2}" type="pres">
      <dgm:prSet presAssocID="{3EFF1719-56AB-4A9B-90C0-03E0F52A233D}" presName="parentText" presStyleLbl="node1" presStyleIdx="2" presStyleCnt="6">
        <dgm:presLayoutVars>
          <dgm:chMax val="0"/>
          <dgm:bulletEnabled val="1"/>
        </dgm:presLayoutVars>
      </dgm:prSet>
      <dgm:spPr/>
    </dgm:pt>
    <dgm:pt modelId="{85617351-0915-4C1B-AE22-8D5E522DA01B}" type="pres">
      <dgm:prSet presAssocID="{4A2381CA-021F-4BCB-822C-E5A1B8CC4827}" presName="spacer" presStyleCnt="0"/>
      <dgm:spPr/>
    </dgm:pt>
    <dgm:pt modelId="{82C8FE5E-6705-4545-A65F-F057F88D346D}" type="pres">
      <dgm:prSet presAssocID="{DC097557-52F3-451E-AD6B-D155FB480DD3}" presName="parentText" presStyleLbl="node1" presStyleIdx="3" presStyleCnt="6">
        <dgm:presLayoutVars>
          <dgm:chMax val="0"/>
          <dgm:bulletEnabled val="1"/>
        </dgm:presLayoutVars>
      </dgm:prSet>
      <dgm:spPr/>
    </dgm:pt>
    <dgm:pt modelId="{605E4691-76D4-4FCA-9293-8FF22A054D86}" type="pres">
      <dgm:prSet presAssocID="{8A3431B9-06D0-44E9-8DFE-31336DB0ACC9}" presName="spacer" presStyleCnt="0"/>
      <dgm:spPr/>
    </dgm:pt>
    <dgm:pt modelId="{F07C129C-09A5-404A-BDB8-C1857BF832AB}" type="pres">
      <dgm:prSet presAssocID="{4E1BDD7B-12A8-4185-A48F-FEB5302FDA1B}" presName="parentText" presStyleLbl="node1" presStyleIdx="4" presStyleCnt="6">
        <dgm:presLayoutVars>
          <dgm:chMax val="0"/>
          <dgm:bulletEnabled val="1"/>
        </dgm:presLayoutVars>
      </dgm:prSet>
      <dgm:spPr/>
    </dgm:pt>
    <dgm:pt modelId="{10AAEA58-8BC6-49A9-98D9-B7FC988F6C5B}" type="pres">
      <dgm:prSet presAssocID="{363DCCC4-4677-4306-8B08-372884B84AFD}" presName="spacer" presStyleCnt="0"/>
      <dgm:spPr/>
    </dgm:pt>
    <dgm:pt modelId="{5D9D8EFD-DC59-4041-B176-02CE62A0982D}" type="pres">
      <dgm:prSet presAssocID="{C9F9C989-4951-4711-BADF-7EFBAE4863A5}" presName="parentText" presStyleLbl="node1" presStyleIdx="5" presStyleCnt="6">
        <dgm:presLayoutVars>
          <dgm:chMax val="0"/>
          <dgm:bulletEnabled val="1"/>
        </dgm:presLayoutVars>
      </dgm:prSet>
      <dgm:spPr/>
    </dgm:pt>
  </dgm:ptLst>
  <dgm:cxnLst>
    <dgm:cxn modelId="{F2569D01-5DB7-4553-A93F-E6ABD6A98A79}" type="presOf" srcId="{C9F9C989-4951-4711-BADF-7EFBAE4863A5}" destId="{5D9D8EFD-DC59-4041-B176-02CE62A0982D}" srcOrd="0" destOrd="0" presId="urn:microsoft.com/office/officeart/2005/8/layout/vList2"/>
    <dgm:cxn modelId="{50AF7C03-1390-4C1B-AF4E-FCF11E1F88AE}" srcId="{196E35FD-AB07-487E-9D39-854970B38765}" destId="{DC097557-52F3-451E-AD6B-D155FB480DD3}" srcOrd="3" destOrd="0" parTransId="{DFB5551E-5157-4109-8D5F-CACE6B549B2C}" sibTransId="{8A3431B9-06D0-44E9-8DFE-31336DB0ACC9}"/>
    <dgm:cxn modelId="{72073D1B-C2E7-4AFA-B4C7-C9E4DFEC34E3}" srcId="{196E35FD-AB07-487E-9D39-854970B38765}" destId="{9B09708F-2F88-4EB8-ABD3-27D73BF8F83B}" srcOrd="1" destOrd="0" parTransId="{7E75DAFC-277B-485F-AF8E-957D59F5B061}" sibTransId="{6C74C0DA-C8B7-46CC-AB5F-FB82ACA8FA5A}"/>
    <dgm:cxn modelId="{59743021-00F7-40D8-B2CC-DD01CC9ABDDF}" type="presOf" srcId="{4E1BDD7B-12A8-4185-A48F-FEB5302FDA1B}" destId="{F07C129C-09A5-404A-BDB8-C1857BF832AB}" srcOrd="0" destOrd="0" presId="urn:microsoft.com/office/officeart/2005/8/layout/vList2"/>
    <dgm:cxn modelId="{067E2225-EED4-49B7-A482-4D939796F609}" srcId="{196E35FD-AB07-487E-9D39-854970B38765}" destId="{4E1BDD7B-12A8-4185-A48F-FEB5302FDA1B}" srcOrd="4" destOrd="0" parTransId="{9BA4ADAF-C1BE-46A1-9F23-F01C928E09F8}" sibTransId="{363DCCC4-4677-4306-8B08-372884B84AFD}"/>
    <dgm:cxn modelId="{3D95AA54-0B89-44B6-B5D9-5D2B6ADB7D96}" type="presOf" srcId="{196E35FD-AB07-487E-9D39-854970B38765}" destId="{6E3F23D4-CC82-4F74-A538-23ABBEAD0BC0}" srcOrd="0" destOrd="0" presId="urn:microsoft.com/office/officeart/2005/8/layout/vList2"/>
    <dgm:cxn modelId="{42E1F77D-693F-4BBF-9FDC-C2223EC57866}" type="presOf" srcId="{9B09708F-2F88-4EB8-ABD3-27D73BF8F83B}" destId="{4FF86E1F-17BF-4BF6-948E-A845DE63FE40}" srcOrd="0" destOrd="0" presId="urn:microsoft.com/office/officeart/2005/8/layout/vList2"/>
    <dgm:cxn modelId="{6B86D093-37F0-411E-9AD8-B11B5F9AF726}" type="presOf" srcId="{D6D82A30-FDE7-49F0-9B45-0091B90048F0}" destId="{625EBDD0-6980-427D-8890-168BF54F50EE}" srcOrd="0" destOrd="0" presId="urn:microsoft.com/office/officeart/2005/8/layout/vList2"/>
    <dgm:cxn modelId="{AF283EB2-A39F-4576-AD3F-030AAE3E1A42}" type="presOf" srcId="{3EFF1719-56AB-4A9B-90C0-03E0F52A233D}" destId="{4B7F82C9-B146-45C2-82B9-FC409B4FAAF2}" srcOrd="0" destOrd="0" presId="urn:microsoft.com/office/officeart/2005/8/layout/vList2"/>
    <dgm:cxn modelId="{18E07DC2-4AF1-47BD-87F8-6B72E33766DC}" srcId="{196E35FD-AB07-487E-9D39-854970B38765}" destId="{C9F9C989-4951-4711-BADF-7EFBAE4863A5}" srcOrd="5" destOrd="0" parTransId="{CB98D334-B252-4E5F-B826-8A4415F59C61}" sibTransId="{A4234598-1D5F-48A1-A7C5-06763AEFD321}"/>
    <dgm:cxn modelId="{F36237D9-86B2-475C-AD63-7E754B7EB310}" type="presOf" srcId="{DC097557-52F3-451E-AD6B-D155FB480DD3}" destId="{82C8FE5E-6705-4545-A65F-F057F88D346D}" srcOrd="0" destOrd="0" presId="urn:microsoft.com/office/officeart/2005/8/layout/vList2"/>
    <dgm:cxn modelId="{198C41F2-E101-4807-8EAC-E0911A4AECB1}" srcId="{196E35FD-AB07-487E-9D39-854970B38765}" destId="{D6D82A30-FDE7-49F0-9B45-0091B90048F0}" srcOrd="0" destOrd="0" parTransId="{A2A488CA-6DC3-4825-8CCD-7485DB39B52B}" sibTransId="{EF567AC9-8A6D-45B8-BE83-14EA2BB73CE0}"/>
    <dgm:cxn modelId="{8907EDF9-AD33-44EB-96EE-2DA34BE40C5C}" srcId="{196E35FD-AB07-487E-9D39-854970B38765}" destId="{3EFF1719-56AB-4A9B-90C0-03E0F52A233D}" srcOrd="2" destOrd="0" parTransId="{DBC0A4CD-2593-4897-94E5-7F625A754422}" sibTransId="{4A2381CA-021F-4BCB-822C-E5A1B8CC4827}"/>
    <dgm:cxn modelId="{50B76216-339B-46EF-A187-9FD5DCBB3CAB}" type="presParOf" srcId="{6E3F23D4-CC82-4F74-A538-23ABBEAD0BC0}" destId="{625EBDD0-6980-427D-8890-168BF54F50EE}" srcOrd="0" destOrd="0" presId="urn:microsoft.com/office/officeart/2005/8/layout/vList2"/>
    <dgm:cxn modelId="{1DAD09E5-E03D-42E4-8482-452ECBD97096}" type="presParOf" srcId="{6E3F23D4-CC82-4F74-A538-23ABBEAD0BC0}" destId="{45841C3D-9FC1-4FE6-B0C9-A1C5A71A6AE8}" srcOrd="1" destOrd="0" presId="urn:microsoft.com/office/officeart/2005/8/layout/vList2"/>
    <dgm:cxn modelId="{248ADEC0-EF28-4E0D-A457-A135389277D6}" type="presParOf" srcId="{6E3F23D4-CC82-4F74-A538-23ABBEAD0BC0}" destId="{4FF86E1F-17BF-4BF6-948E-A845DE63FE40}" srcOrd="2" destOrd="0" presId="urn:microsoft.com/office/officeart/2005/8/layout/vList2"/>
    <dgm:cxn modelId="{67FEDFEF-1036-49E0-9A89-640ADF2138C6}" type="presParOf" srcId="{6E3F23D4-CC82-4F74-A538-23ABBEAD0BC0}" destId="{AF765833-46BF-41EA-9165-987B4F7C6DCB}" srcOrd="3" destOrd="0" presId="urn:microsoft.com/office/officeart/2005/8/layout/vList2"/>
    <dgm:cxn modelId="{C96646B7-CAD1-4580-A27D-993BD2EF4EFF}" type="presParOf" srcId="{6E3F23D4-CC82-4F74-A538-23ABBEAD0BC0}" destId="{4B7F82C9-B146-45C2-82B9-FC409B4FAAF2}" srcOrd="4" destOrd="0" presId="urn:microsoft.com/office/officeart/2005/8/layout/vList2"/>
    <dgm:cxn modelId="{FE07CCDB-E849-4BDC-9B2B-FA086C70915C}" type="presParOf" srcId="{6E3F23D4-CC82-4F74-A538-23ABBEAD0BC0}" destId="{85617351-0915-4C1B-AE22-8D5E522DA01B}" srcOrd="5" destOrd="0" presId="urn:microsoft.com/office/officeart/2005/8/layout/vList2"/>
    <dgm:cxn modelId="{0F047AC7-9B56-4811-A3CC-94A7F9A61833}" type="presParOf" srcId="{6E3F23D4-CC82-4F74-A538-23ABBEAD0BC0}" destId="{82C8FE5E-6705-4545-A65F-F057F88D346D}" srcOrd="6" destOrd="0" presId="urn:microsoft.com/office/officeart/2005/8/layout/vList2"/>
    <dgm:cxn modelId="{AD68E11C-5ADF-4ACF-BF82-3B1D8201A807}" type="presParOf" srcId="{6E3F23D4-CC82-4F74-A538-23ABBEAD0BC0}" destId="{605E4691-76D4-4FCA-9293-8FF22A054D86}" srcOrd="7" destOrd="0" presId="urn:microsoft.com/office/officeart/2005/8/layout/vList2"/>
    <dgm:cxn modelId="{44925026-D209-489A-9E55-4B8C5EE08E1A}" type="presParOf" srcId="{6E3F23D4-CC82-4F74-A538-23ABBEAD0BC0}" destId="{F07C129C-09A5-404A-BDB8-C1857BF832AB}" srcOrd="8" destOrd="0" presId="urn:microsoft.com/office/officeart/2005/8/layout/vList2"/>
    <dgm:cxn modelId="{9CEAF057-BD9D-48C5-9C40-7AE07BB7A26A}" type="presParOf" srcId="{6E3F23D4-CC82-4F74-A538-23ABBEAD0BC0}" destId="{10AAEA58-8BC6-49A9-98D9-B7FC988F6C5B}" srcOrd="9" destOrd="0" presId="urn:microsoft.com/office/officeart/2005/8/layout/vList2"/>
    <dgm:cxn modelId="{F0B695CF-4A2A-4396-B3D8-1FAF05724D5D}" type="presParOf" srcId="{6E3F23D4-CC82-4F74-A538-23ABBEAD0BC0}" destId="{5D9D8EFD-DC59-4041-B176-02CE62A0982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C2C4B8-E6C7-4BB8-A116-4F5F5FD161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24D82F-BA77-4AFF-A320-C8941F403CB3}">
      <dgm:prSet/>
      <dgm:spPr/>
      <dgm:t>
        <a:bodyPr/>
        <a:lstStyle/>
        <a:p>
          <a:r>
            <a:rPr lang="es-ES" b="1" dirty="0"/>
            <a:t>Consta de 24 elementos ordenados según un índice de dificultad, con3 o 5 alternativas de respuesta.</a:t>
          </a:r>
          <a:endParaRPr lang="en-US" dirty="0"/>
        </a:p>
      </dgm:t>
    </dgm:pt>
    <dgm:pt modelId="{3CEB7407-9285-4AB2-B0F3-22A70FF2241B}" type="parTrans" cxnId="{55D63FA5-77D0-4FC2-B322-F566746D45DF}">
      <dgm:prSet/>
      <dgm:spPr/>
      <dgm:t>
        <a:bodyPr/>
        <a:lstStyle/>
        <a:p>
          <a:endParaRPr lang="en-US"/>
        </a:p>
      </dgm:t>
    </dgm:pt>
    <dgm:pt modelId="{4BC45049-4EEF-41A3-A713-4B567DB473E7}" type="sibTrans" cxnId="{55D63FA5-77D0-4FC2-B322-F566746D45DF}">
      <dgm:prSet/>
      <dgm:spPr/>
      <dgm:t>
        <a:bodyPr/>
        <a:lstStyle/>
        <a:p>
          <a:endParaRPr lang="en-US"/>
        </a:p>
      </dgm:t>
    </dgm:pt>
    <dgm:pt modelId="{A7EA8573-9448-43B2-845D-7D9D84AA6E94}">
      <dgm:prSet/>
      <dgm:spPr/>
      <dgm:t>
        <a:bodyPr/>
        <a:lstStyle/>
        <a:p>
          <a:r>
            <a:rPr lang="es-ES" b="1" dirty="0"/>
            <a:t>● mide la rapidez y seguridad en el cálculo, en la resolución de sencillos problemas básicos aritmético/geométricos y en la comprensión de los elementos simbólicos aritméticos con todas las operaciones matemáticas.</a:t>
          </a:r>
          <a:endParaRPr lang="en-US" dirty="0"/>
        </a:p>
      </dgm:t>
    </dgm:pt>
    <dgm:pt modelId="{86D4BBA1-EE9C-4F1D-BC90-9E56A5A11FD3}" type="parTrans" cxnId="{E33AFC00-6515-4B43-B048-3DC928583372}">
      <dgm:prSet/>
      <dgm:spPr/>
      <dgm:t>
        <a:bodyPr/>
        <a:lstStyle/>
        <a:p>
          <a:endParaRPr lang="en-US"/>
        </a:p>
      </dgm:t>
    </dgm:pt>
    <dgm:pt modelId="{535A881F-21C7-4A18-A390-D4E4AAB04A41}" type="sibTrans" cxnId="{E33AFC00-6515-4B43-B048-3DC928583372}">
      <dgm:prSet/>
      <dgm:spPr/>
      <dgm:t>
        <a:bodyPr/>
        <a:lstStyle/>
        <a:p>
          <a:endParaRPr lang="en-US"/>
        </a:p>
      </dgm:t>
    </dgm:pt>
    <dgm:pt modelId="{8D7C51A9-9DBE-471B-B78E-22340E32168B}">
      <dgm:prSet/>
      <dgm:spPr/>
      <dgm:t>
        <a:bodyPr/>
        <a:lstStyle/>
        <a:p>
          <a:r>
            <a:rPr lang="es-ES" b="1" i="1" dirty="0"/>
            <a:t>● </a:t>
          </a:r>
          <a:r>
            <a:rPr lang="es-ES" b="1" dirty="0"/>
            <a:t>-Cuatro operaciones básicas. -Fracciones y decimales.</a:t>
          </a:r>
          <a:endParaRPr lang="en-US" dirty="0"/>
        </a:p>
      </dgm:t>
    </dgm:pt>
    <dgm:pt modelId="{6DEA4172-BE4A-49E1-BAD9-7DCC04C4B0D6}" type="parTrans" cxnId="{DCF2E4EF-BAD0-44DE-880B-3671B3EEE359}">
      <dgm:prSet/>
      <dgm:spPr/>
      <dgm:t>
        <a:bodyPr/>
        <a:lstStyle/>
        <a:p>
          <a:endParaRPr lang="en-US"/>
        </a:p>
      </dgm:t>
    </dgm:pt>
    <dgm:pt modelId="{94CA3C46-7B94-4D84-A2AD-093228E442DB}" type="sibTrans" cxnId="{DCF2E4EF-BAD0-44DE-880B-3671B3EEE359}">
      <dgm:prSet/>
      <dgm:spPr/>
      <dgm:t>
        <a:bodyPr/>
        <a:lstStyle/>
        <a:p>
          <a:endParaRPr lang="en-US"/>
        </a:p>
      </dgm:t>
    </dgm:pt>
    <dgm:pt modelId="{E9B95B39-3EF1-4834-8D6D-7BF0142C0B79}">
      <dgm:prSet/>
      <dgm:spPr/>
      <dgm:t>
        <a:bodyPr/>
        <a:lstStyle/>
        <a:p>
          <a:r>
            <a:rPr lang="es-ES" b="1"/>
            <a:t>-Reconocimiento de operaciones con paréntesis.</a:t>
          </a:r>
          <a:endParaRPr lang="en-US"/>
        </a:p>
      </dgm:t>
    </dgm:pt>
    <dgm:pt modelId="{24724650-E0C6-4841-B2DA-0215A3A37853}" type="parTrans" cxnId="{AA623479-0D7C-423C-8666-8255530ABDB8}">
      <dgm:prSet/>
      <dgm:spPr/>
      <dgm:t>
        <a:bodyPr/>
        <a:lstStyle/>
        <a:p>
          <a:endParaRPr lang="en-US"/>
        </a:p>
      </dgm:t>
    </dgm:pt>
    <dgm:pt modelId="{835BD620-3204-4CB2-8A99-1577235D99A2}" type="sibTrans" cxnId="{AA623479-0D7C-423C-8666-8255530ABDB8}">
      <dgm:prSet/>
      <dgm:spPr/>
      <dgm:t>
        <a:bodyPr/>
        <a:lstStyle/>
        <a:p>
          <a:endParaRPr lang="en-US"/>
        </a:p>
      </dgm:t>
    </dgm:pt>
    <dgm:pt modelId="{648F957D-A8A8-44E9-8E6D-5C6AF7DE9E76}">
      <dgm:prSet/>
      <dgm:spPr/>
      <dgm:t>
        <a:bodyPr/>
        <a:lstStyle/>
        <a:p>
          <a:r>
            <a:rPr lang="es-ES" b="1" dirty="0"/>
            <a:t>-Utilización de medidas de peso, capacidad y longitud como medidas del sistema métrico decimal.</a:t>
          </a:r>
          <a:endParaRPr lang="en-US" dirty="0"/>
        </a:p>
      </dgm:t>
    </dgm:pt>
    <dgm:pt modelId="{711C8B0A-2DE1-412A-AA4A-4BBD5B688C8A}" type="parTrans" cxnId="{16C34F9F-B29C-4AE5-944D-908B4EFA8587}">
      <dgm:prSet/>
      <dgm:spPr/>
      <dgm:t>
        <a:bodyPr/>
        <a:lstStyle/>
        <a:p>
          <a:endParaRPr lang="en-US"/>
        </a:p>
      </dgm:t>
    </dgm:pt>
    <dgm:pt modelId="{F2F02541-610B-41E9-A579-B1D81DDD033D}" type="sibTrans" cxnId="{16C34F9F-B29C-4AE5-944D-908B4EFA8587}">
      <dgm:prSet/>
      <dgm:spPr/>
      <dgm:t>
        <a:bodyPr/>
        <a:lstStyle/>
        <a:p>
          <a:endParaRPr lang="en-US"/>
        </a:p>
      </dgm:t>
    </dgm:pt>
    <dgm:pt modelId="{8259C140-838B-4EF8-A443-A0BB3B7CCB93}">
      <dgm:prSet/>
      <dgm:spPr/>
      <dgm:t>
        <a:bodyPr/>
        <a:lstStyle/>
        <a:p>
          <a:r>
            <a:rPr lang="es-ES" b="1" dirty="0"/>
            <a:t>-Medidas de </a:t>
          </a:r>
          <a:r>
            <a:rPr lang="es-ES" b="1" dirty="0" err="1"/>
            <a:t>tiempo,distancia</a:t>
          </a:r>
          <a:r>
            <a:rPr lang="es-ES" b="1" dirty="0"/>
            <a:t>, longitud,…</a:t>
          </a:r>
          <a:endParaRPr lang="en-US" dirty="0"/>
        </a:p>
      </dgm:t>
    </dgm:pt>
    <dgm:pt modelId="{B0F41B82-D335-4881-96FF-7148C1DB1B5B}" type="parTrans" cxnId="{22CC9DB3-8738-4B07-8C08-38A010562C89}">
      <dgm:prSet/>
      <dgm:spPr/>
      <dgm:t>
        <a:bodyPr/>
        <a:lstStyle/>
        <a:p>
          <a:endParaRPr lang="en-US"/>
        </a:p>
      </dgm:t>
    </dgm:pt>
    <dgm:pt modelId="{4DF8819B-B447-401C-86F1-A678DB0C724A}" type="sibTrans" cxnId="{22CC9DB3-8738-4B07-8C08-38A010562C89}">
      <dgm:prSet/>
      <dgm:spPr/>
      <dgm:t>
        <a:bodyPr/>
        <a:lstStyle/>
        <a:p>
          <a:endParaRPr lang="en-US"/>
        </a:p>
      </dgm:t>
    </dgm:pt>
    <dgm:pt modelId="{3317C401-70AD-45A7-889F-40C71A6A35A1}">
      <dgm:prSet/>
      <dgm:spPr/>
      <dgm:t>
        <a:bodyPr/>
        <a:lstStyle/>
        <a:p>
          <a:r>
            <a:rPr lang="es-ES" b="1" dirty="0"/>
            <a:t>-Igualdades. -</a:t>
          </a:r>
          <a:r>
            <a:rPr lang="es-ES" b="1" dirty="0" err="1"/>
            <a:t>Proporciones.Promedios</a:t>
          </a:r>
          <a:r>
            <a:rPr lang="es-ES" b="1" dirty="0"/>
            <a:t>.</a:t>
          </a:r>
          <a:endParaRPr lang="en-US" dirty="0"/>
        </a:p>
      </dgm:t>
    </dgm:pt>
    <dgm:pt modelId="{3BDF2349-B33F-443F-9833-DD4E160270C6}" type="parTrans" cxnId="{95E81A0C-7BA7-46A6-AC26-921EA4171BEE}">
      <dgm:prSet/>
      <dgm:spPr/>
      <dgm:t>
        <a:bodyPr/>
        <a:lstStyle/>
        <a:p>
          <a:endParaRPr lang="en-US"/>
        </a:p>
      </dgm:t>
    </dgm:pt>
    <dgm:pt modelId="{5CD95EB1-C6D0-4F4D-8690-BF00BBC7ADE9}" type="sibTrans" cxnId="{95E81A0C-7BA7-46A6-AC26-921EA4171BEE}">
      <dgm:prSet/>
      <dgm:spPr/>
      <dgm:t>
        <a:bodyPr/>
        <a:lstStyle/>
        <a:p>
          <a:endParaRPr lang="en-US"/>
        </a:p>
      </dgm:t>
    </dgm:pt>
    <dgm:pt modelId="{7E4C2989-93AA-4A07-912C-2153F279AF2E}" type="pres">
      <dgm:prSet presAssocID="{31C2C4B8-E6C7-4BB8-A116-4F5F5FD161FC}" presName="linear" presStyleCnt="0">
        <dgm:presLayoutVars>
          <dgm:animLvl val="lvl"/>
          <dgm:resizeHandles val="exact"/>
        </dgm:presLayoutVars>
      </dgm:prSet>
      <dgm:spPr/>
    </dgm:pt>
    <dgm:pt modelId="{6F458C5B-37B3-4D42-8688-08BC592CE8DC}" type="pres">
      <dgm:prSet presAssocID="{A624D82F-BA77-4AFF-A320-C8941F403CB3}" presName="parentText" presStyleLbl="node1" presStyleIdx="0" presStyleCnt="7">
        <dgm:presLayoutVars>
          <dgm:chMax val="0"/>
          <dgm:bulletEnabled val="1"/>
        </dgm:presLayoutVars>
      </dgm:prSet>
      <dgm:spPr/>
    </dgm:pt>
    <dgm:pt modelId="{2D091418-3759-4D02-843C-0C25A535A1CD}" type="pres">
      <dgm:prSet presAssocID="{4BC45049-4EEF-41A3-A713-4B567DB473E7}" presName="spacer" presStyleCnt="0"/>
      <dgm:spPr/>
    </dgm:pt>
    <dgm:pt modelId="{FA03C939-1C4B-458E-B816-A3A0581DCDD9}" type="pres">
      <dgm:prSet presAssocID="{A7EA8573-9448-43B2-845D-7D9D84AA6E94}" presName="parentText" presStyleLbl="node1" presStyleIdx="1" presStyleCnt="7">
        <dgm:presLayoutVars>
          <dgm:chMax val="0"/>
          <dgm:bulletEnabled val="1"/>
        </dgm:presLayoutVars>
      </dgm:prSet>
      <dgm:spPr/>
    </dgm:pt>
    <dgm:pt modelId="{FF39E1B7-9115-458F-8143-C358AD0CA195}" type="pres">
      <dgm:prSet presAssocID="{535A881F-21C7-4A18-A390-D4E4AAB04A41}" presName="spacer" presStyleCnt="0"/>
      <dgm:spPr/>
    </dgm:pt>
    <dgm:pt modelId="{4E6801D8-060E-47B4-8215-A4CC687F6724}" type="pres">
      <dgm:prSet presAssocID="{8D7C51A9-9DBE-471B-B78E-22340E32168B}" presName="parentText" presStyleLbl="node1" presStyleIdx="2" presStyleCnt="7">
        <dgm:presLayoutVars>
          <dgm:chMax val="0"/>
          <dgm:bulletEnabled val="1"/>
        </dgm:presLayoutVars>
      </dgm:prSet>
      <dgm:spPr/>
    </dgm:pt>
    <dgm:pt modelId="{45B5DF88-2113-4EE7-81C7-6FB612FBD49E}" type="pres">
      <dgm:prSet presAssocID="{94CA3C46-7B94-4D84-A2AD-093228E442DB}" presName="spacer" presStyleCnt="0"/>
      <dgm:spPr/>
    </dgm:pt>
    <dgm:pt modelId="{E9EEEA68-C3F2-42C7-A65D-71F653550B3F}" type="pres">
      <dgm:prSet presAssocID="{E9B95B39-3EF1-4834-8D6D-7BF0142C0B79}" presName="parentText" presStyleLbl="node1" presStyleIdx="3" presStyleCnt="7">
        <dgm:presLayoutVars>
          <dgm:chMax val="0"/>
          <dgm:bulletEnabled val="1"/>
        </dgm:presLayoutVars>
      </dgm:prSet>
      <dgm:spPr/>
    </dgm:pt>
    <dgm:pt modelId="{544752BE-06AC-4C86-BEF4-791082F41F77}" type="pres">
      <dgm:prSet presAssocID="{835BD620-3204-4CB2-8A99-1577235D99A2}" presName="spacer" presStyleCnt="0"/>
      <dgm:spPr/>
    </dgm:pt>
    <dgm:pt modelId="{6919CACB-8E30-46C5-9F92-C7B8077000F9}" type="pres">
      <dgm:prSet presAssocID="{648F957D-A8A8-44E9-8E6D-5C6AF7DE9E76}" presName="parentText" presStyleLbl="node1" presStyleIdx="4" presStyleCnt="7">
        <dgm:presLayoutVars>
          <dgm:chMax val="0"/>
          <dgm:bulletEnabled val="1"/>
        </dgm:presLayoutVars>
      </dgm:prSet>
      <dgm:spPr/>
    </dgm:pt>
    <dgm:pt modelId="{3613642A-B651-4339-8219-780F64DF8B16}" type="pres">
      <dgm:prSet presAssocID="{F2F02541-610B-41E9-A579-B1D81DDD033D}" presName="spacer" presStyleCnt="0"/>
      <dgm:spPr/>
    </dgm:pt>
    <dgm:pt modelId="{929BE24C-DAD6-463B-8CC8-3F960BCA046F}" type="pres">
      <dgm:prSet presAssocID="{8259C140-838B-4EF8-A443-A0BB3B7CCB93}" presName="parentText" presStyleLbl="node1" presStyleIdx="5" presStyleCnt="7">
        <dgm:presLayoutVars>
          <dgm:chMax val="0"/>
          <dgm:bulletEnabled val="1"/>
        </dgm:presLayoutVars>
      </dgm:prSet>
      <dgm:spPr/>
    </dgm:pt>
    <dgm:pt modelId="{E8416A9A-A743-451D-88FC-0068E1529024}" type="pres">
      <dgm:prSet presAssocID="{4DF8819B-B447-401C-86F1-A678DB0C724A}" presName="spacer" presStyleCnt="0"/>
      <dgm:spPr/>
    </dgm:pt>
    <dgm:pt modelId="{D85945D2-2331-446A-A8CB-2C4BAF00DA37}" type="pres">
      <dgm:prSet presAssocID="{3317C401-70AD-45A7-889F-40C71A6A35A1}" presName="parentText" presStyleLbl="node1" presStyleIdx="6" presStyleCnt="7">
        <dgm:presLayoutVars>
          <dgm:chMax val="0"/>
          <dgm:bulletEnabled val="1"/>
        </dgm:presLayoutVars>
      </dgm:prSet>
      <dgm:spPr/>
    </dgm:pt>
  </dgm:ptLst>
  <dgm:cxnLst>
    <dgm:cxn modelId="{E33AFC00-6515-4B43-B048-3DC928583372}" srcId="{31C2C4B8-E6C7-4BB8-A116-4F5F5FD161FC}" destId="{A7EA8573-9448-43B2-845D-7D9D84AA6E94}" srcOrd="1" destOrd="0" parTransId="{86D4BBA1-EE9C-4F1D-BC90-9E56A5A11FD3}" sibTransId="{535A881F-21C7-4A18-A390-D4E4AAB04A41}"/>
    <dgm:cxn modelId="{95E81A0C-7BA7-46A6-AC26-921EA4171BEE}" srcId="{31C2C4B8-E6C7-4BB8-A116-4F5F5FD161FC}" destId="{3317C401-70AD-45A7-889F-40C71A6A35A1}" srcOrd="6" destOrd="0" parTransId="{3BDF2349-B33F-443F-9833-DD4E160270C6}" sibTransId="{5CD95EB1-C6D0-4F4D-8690-BF00BBC7ADE9}"/>
    <dgm:cxn modelId="{7A95C21B-D45A-48E8-A9D2-E4A3679A6BBC}" type="presOf" srcId="{A624D82F-BA77-4AFF-A320-C8941F403CB3}" destId="{6F458C5B-37B3-4D42-8688-08BC592CE8DC}" srcOrd="0" destOrd="0" presId="urn:microsoft.com/office/officeart/2005/8/layout/vList2"/>
    <dgm:cxn modelId="{5F8AA75B-608F-4851-A0FF-8AD66CA7B12D}" type="presOf" srcId="{8D7C51A9-9DBE-471B-B78E-22340E32168B}" destId="{4E6801D8-060E-47B4-8215-A4CC687F6724}" srcOrd="0" destOrd="0" presId="urn:microsoft.com/office/officeart/2005/8/layout/vList2"/>
    <dgm:cxn modelId="{27946249-D31F-4531-BDAD-B7729B0F6F05}" type="presOf" srcId="{A7EA8573-9448-43B2-845D-7D9D84AA6E94}" destId="{FA03C939-1C4B-458E-B816-A3A0581DCDD9}" srcOrd="0" destOrd="0" presId="urn:microsoft.com/office/officeart/2005/8/layout/vList2"/>
    <dgm:cxn modelId="{AA623479-0D7C-423C-8666-8255530ABDB8}" srcId="{31C2C4B8-E6C7-4BB8-A116-4F5F5FD161FC}" destId="{E9B95B39-3EF1-4834-8D6D-7BF0142C0B79}" srcOrd="3" destOrd="0" parTransId="{24724650-E0C6-4841-B2DA-0215A3A37853}" sibTransId="{835BD620-3204-4CB2-8A99-1577235D99A2}"/>
    <dgm:cxn modelId="{115D727E-AA7E-4640-9630-940185021176}" type="presOf" srcId="{E9B95B39-3EF1-4834-8D6D-7BF0142C0B79}" destId="{E9EEEA68-C3F2-42C7-A65D-71F653550B3F}" srcOrd="0" destOrd="0" presId="urn:microsoft.com/office/officeart/2005/8/layout/vList2"/>
    <dgm:cxn modelId="{84BB2F91-F53A-4DD1-ABE2-C317FCDC0B95}" type="presOf" srcId="{3317C401-70AD-45A7-889F-40C71A6A35A1}" destId="{D85945D2-2331-446A-A8CB-2C4BAF00DA37}" srcOrd="0" destOrd="0" presId="urn:microsoft.com/office/officeart/2005/8/layout/vList2"/>
    <dgm:cxn modelId="{16C34F9F-B29C-4AE5-944D-908B4EFA8587}" srcId="{31C2C4B8-E6C7-4BB8-A116-4F5F5FD161FC}" destId="{648F957D-A8A8-44E9-8E6D-5C6AF7DE9E76}" srcOrd="4" destOrd="0" parTransId="{711C8B0A-2DE1-412A-AA4A-4BBD5B688C8A}" sibTransId="{F2F02541-610B-41E9-A579-B1D81DDD033D}"/>
    <dgm:cxn modelId="{6242F5A3-EBA5-432C-B60F-6109770C2ED7}" type="presOf" srcId="{31C2C4B8-E6C7-4BB8-A116-4F5F5FD161FC}" destId="{7E4C2989-93AA-4A07-912C-2153F279AF2E}" srcOrd="0" destOrd="0" presId="urn:microsoft.com/office/officeart/2005/8/layout/vList2"/>
    <dgm:cxn modelId="{55D63FA5-77D0-4FC2-B322-F566746D45DF}" srcId="{31C2C4B8-E6C7-4BB8-A116-4F5F5FD161FC}" destId="{A624D82F-BA77-4AFF-A320-C8941F403CB3}" srcOrd="0" destOrd="0" parTransId="{3CEB7407-9285-4AB2-B0F3-22A70FF2241B}" sibTransId="{4BC45049-4EEF-41A3-A713-4B567DB473E7}"/>
    <dgm:cxn modelId="{22CC9DB3-8738-4B07-8C08-38A010562C89}" srcId="{31C2C4B8-E6C7-4BB8-A116-4F5F5FD161FC}" destId="{8259C140-838B-4EF8-A443-A0BB3B7CCB93}" srcOrd="5" destOrd="0" parTransId="{B0F41B82-D335-4881-96FF-7148C1DB1B5B}" sibTransId="{4DF8819B-B447-401C-86F1-A678DB0C724A}"/>
    <dgm:cxn modelId="{544B69D1-FD26-486B-B840-364784AA2DE0}" type="presOf" srcId="{648F957D-A8A8-44E9-8E6D-5C6AF7DE9E76}" destId="{6919CACB-8E30-46C5-9F92-C7B8077000F9}" srcOrd="0" destOrd="0" presId="urn:microsoft.com/office/officeart/2005/8/layout/vList2"/>
    <dgm:cxn modelId="{F76602DB-2E54-4101-9FF5-C55F2EC3F5C2}" type="presOf" srcId="{8259C140-838B-4EF8-A443-A0BB3B7CCB93}" destId="{929BE24C-DAD6-463B-8CC8-3F960BCA046F}" srcOrd="0" destOrd="0" presId="urn:microsoft.com/office/officeart/2005/8/layout/vList2"/>
    <dgm:cxn modelId="{DCF2E4EF-BAD0-44DE-880B-3671B3EEE359}" srcId="{31C2C4B8-E6C7-4BB8-A116-4F5F5FD161FC}" destId="{8D7C51A9-9DBE-471B-B78E-22340E32168B}" srcOrd="2" destOrd="0" parTransId="{6DEA4172-BE4A-49E1-BAD9-7DCC04C4B0D6}" sibTransId="{94CA3C46-7B94-4D84-A2AD-093228E442DB}"/>
    <dgm:cxn modelId="{23E7002B-E8BB-47C6-9E15-AC6224326F11}" type="presParOf" srcId="{7E4C2989-93AA-4A07-912C-2153F279AF2E}" destId="{6F458C5B-37B3-4D42-8688-08BC592CE8DC}" srcOrd="0" destOrd="0" presId="urn:microsoft.com/office/officeart/2005/8/layout/vList2"/>
    <dgm:cxn modelId="{73DE799F-E756-4577-8A16-4B9288F4D09A}" type="presParOf" srcId="{7E4C2989-93AA-4A07-912C-2153F279AF2E}" destId="{2D091418-3759-4D02-843C-0C25A535A1CD}" srcOrd="1" destOrd="0" presId="urn:microsoft.com/office/officeart/2005/8/layout/vList2"/>
    <dgm:cxn modelId="{EDBA2500-E8A5-4221-AAE6-ECC74191F95C}" type="presParOf" srcId="{7E4C2989-93AA-4A07-912C-2153F279AF2E}" destId="{FA03C939-1C4B-458E-B816-A3A0581DCDD9}" srcOrd="2" destOrd="0" presId="urn:microsoft.com/office/officeart/2005/8/layout/vList2"/>
    <dgm:cxn modelId="{84B93770-D969-4AFA-BE1F-459C5AC3D578}" type="presParOf" srcId="{7E4C2989-93AA-4A07-912C-2153F279AF2E}" destId="{FF39E1B7-9115-458F-8143-C358AD0CA195}" srcOrd="3" destOrd="0" presId="urn:microsoft.com/office/officeart/2005/8/layout/vList2"/>
    <dgm:cxn modelId="{760B2D4E-B779-4F9F-B37E-CB1F52354E13}" type="presParOf" srcId="{7E4C2989-93AA-4A07-912C-2153F279AF2E}" destId="{4E6801D8-060E-47B4-8215-A4CC687F6724}" srcOrd="4" destOrd="0" presId="urn:microsoft.com/office/officeart/2005/8/layout/vList2"/>
    <dgm:cxn modelId="{5676AF6A-126B-457B-95A6-F75D53EBA4A7}" type="presParOf" srcId="{7E4C2989-93AA-4A07-912C-2153F279AF2E}" destId="{45B5DF88-2113-4EE7-81C7-6FB612FBD49E}" srcOrd="5" destOrd="0" presId="urn:microsoft.com/office/officeart/2005/8/layout/vList2"/>
    <dgm:cxn modelId="{FCDFC485-C204-4202-959D-1F23CAB4E78E}" type="presParOf" srcId="{7E4C2989-93AA-4A07-912C-2153F279AF2E}" destId="{E9EEEA68-C3F2-42C7-A65D-71F653550B3F}" srcOrd="6" destOrd="0" presId="urn:microsoft.com/office/officeart/2005/8/layout/vList2"/>
    <dgm:cxn modelId="{39C6AEB0-DED8-407F-AFA5-84FA5DD7B0AF}" type="presParOf" srcId="{7E4C2989-93AA-4A07-912C-2153F279AF2E}" destId="{544752BE-06AC-4C86-BEF4-791082F41F77}" srcOrd="7" destOrd="0" presId="urn:microsoft.com/office/officeart/2005/8/layout/vList2"/>
    <dgm:cxn modelId="{05CC5FF0-B8DF-47CC-86A7-6106FD327D22}" type="presParOf" srcId="{7E4C2989-93AA-4A07-912C-2153F279AF2E}" destId="{6919CACB-8E30-46C5-9F92-C7B8077000F9}" srcOrd="8" destOrd="0" presId="urn:microsoft.com/office/officeart/2005/8/layout/vList2"/>
    <dgm:cxn modelId="{8D8DFACE-849E-4E19-B9B3-DE7536CB22F2}" type="presParOf" srcId="{7E4C2989-93AA-4A07-912C-2153F279AF2E}" destId="{3613642A-B651-4339-8219-780F64DF8B16}" srcOrd="9" destOrd="0" presId="urn:microsoft.com/office/officeart/2005/8/layout/vList2"/>
    <dgm:cxn modelId="{B528B1DE-522C-430D-8575-38B2D2277EEC}" type="presParOf" srcId="{7E4C2989-93AA-4A07-912C-2153F279AF2E}" destId="{929BE24C-DAD6-463B-8CC8-3F960BCA046F}" srcOrd="10" destOrd="0" presId="urn:microsoft.com/office/officeart/2005/8/layout/vList2"/>
    <dgm:cxn modelId="{052DA7C5-81E6-4C0E-AA09-4B7EF605A132}" type="presParOf" srcId="{7E4C2989-93AA-4A07-912C-2153F279AF2E}" destId="{E8416A9A-A743-451D-88FC-0068E1529024}" srcOrd="11" destOrd="0" presId="urn:microsoft.com/office/officeart/2005/8/layout/vList2"/>
    <dgm:cxn modelId="{20D47ACB-8535-4C06-AD3F-124B3F50B309}" type="presParOf" srcId="{7E4C2989-93AA-4A07-912C-2153F279AF2E}" destId="{D85945D2-2331-446A-A8CB-2C4BAF00DA37}"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AF497D-4FE1-4B02-A9FE-7D165532B40A}"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498E0894-EE31-4CF5-A1D2-9DB68C334138}">
      <dgm:prSet/>
      <dgm:spPr/>
      <dgm:t>
        <a:bodyPr/>
        <a:lstStyle/>
        <a:p>
          <a:r>
            <a:rPr lang="es-ES" b="1"/>
            <a:t>Prueba de Razonamiento.</a:t>
          </a:r>
          <a:endParaRPr lang="en-US"/>
        </a:p>
      </dgm:t>
    </dgm:pt>
    <dgm:pt modelId="{06293586-8DA7-4734-92AE-A4D9B778B13C}" type="parTrans" cxnId="{3F017CA7-B462-46C1-A883-062EEE8CA4F3}">
      <dgm:prSet/>
      <dgm:spPr/>
      <dgm:t>
        <a:bodyPr/>
        <a:lstStyle/>
        <a:p>
          <a:endParaRPr lang="en-US"/>
        </a:p>
      </dgm:t>
    </dgm:pt>
    <dgm:pt modelId="{10A5C15A-9D77-4AC7-B058-16A692DCA53B}" type="sibTrans" cxnId="{3F017CA7-B462-46C1-A883-062EEE8CA4F3}">
      <dgm:prSet/>
      <dgm:spPr/>
      <dgm:t>
        <a:bodyPr/>
        <a:lstStyle/>
        <a:p>
          <a:endParaRPr lang="en-US"/>
        </a:p>
      </dgm:t>
    </dgm:pt>
    <dgm:pt modelId="{7952D6AB-EDAD-45BB-A9D5-5699033F656A}">
      <dgm:prSet/>
      <dgm:spPr/>
      <dgm:t>
        <a:bodyPr/>
        <a:lstStyle/>
        <a:p>
          <a:r>
            <a:rPr lang="es-ES" b="1" dirty="0"/>
            <a:t>Consta de 24 elementos ordenados según un índice de dificultad, con 6 alternativas de respuesta</a:t>
          </a:r>
          <a:endParaRPr lang="en-US" dirty="0"/>
        </a:p>
      </dgm:t>
    </dgm:pt>
    <dgm:pt modelId="{E122202D-DE3C-4794-8738-50A7C9D1081C}" type="parTrans" cxnId="{6508F067-C90A-4F4F-90A2-F8077667A973}">
      <dgm:prSet/>
      <dgm:spPr/>
      <dgm:t>
        <a:bodyPr/>
        <a:lstStyle/>
        <a:p>
          <a:endParaRPr lang="en-US"/>
        </a:p>
      </dgm:t>
    </dgm:pt>
    <dgm:pt modelId="{585D5B2F-DC06-47AD-8BBE-CC6A87407616}" type="sibTrans" cxnId="{6508F067-C90A-4F4F-90A2-F8077667A973}">
      <dgm:prSet/>
      <dgm:spPr/>
      <dgm:t>
        <a:bodyPr/>
        <a:lstStyle/>
        <a:p>
          <a:endParaRPr lang="en-US"/>
        </a:p>
      </dgm:t>
    </dgm:pt>
    <dgm:pt modelId="{2DD260C0-243A-4499-A258-F356913503F2}">
      <dgm:prSet/>
      <dgm:spPr/>
      <dgm:t>
        <a:bodyPr/>
        <a:lstStyle/>
        <a:p>
          <a:r>
            <a:rPr lang="es-ES" b="1" dirty="0"/>
            <a:t>Mide razonamiento inductivo, para relacionar complejos conjuntos de datos codificados visualmente en forma de figuras geométricas.</a:t>
          </a:r>
          <a:endParaRPr lang="en-US" dirty="0"/>
        </a:p>
      </dgm:t>
    </dgm:pt>
    <dgm:pt modelId="{8D04CC54-B8C8-4B8C-8BD2-0003038E9F41}" type="parTrans" cxnId="{D19914E8-1853-4972-A1D9-02F92DA592C3}">
      <dgm:prSet/>
      <dgm:spPr/>
      <dgm:t>
        <a:bodyPr/>
        <a:lstStyle/>
        <a:p>
          <a:endParaRPr lang="en-US"/>
        </a:p>
      </dgm:t>
    </dgm:pt>
    <dgm:pt modelId="{1292C50A-FA5C-498F-8357-7DFAD7797609}" type="sibTrans" cxnId="{D19914E8-1853-4972-A1D9-02F92DA592C3}">
      <dgm:prSet/>
      <dgm:spPr/>
      <dgm:t>
        <a:bodyPr/>
        <a:lstStyle/>
        <a:p>
          <a:endParaRPr lang="en-US"/>
        </a:p>
      </dgm:t>
    </dgm:pt>
    <dgm:pt modelId="{D171DCDC-0692-4DB6-AE05-76D7C4A13FA1}">
      <dgm:prSet/>
      <dgm:spPr/>
      <dgm:t>
        <a:bodyPr/>
        <a:lstStyle/>
        <a:p>
          <a:r>
            <a:rPr lang="es-ES" b="1" dirty="0"/>
            <a:t>Deben encontrarse las leyes que dirigen seriaciones y deducir una continuación al conjunto de leyes.</a:t>
          </a:r>
          <a:endParaRPr lang="en-US" dirty="0"/>
        </a:p>
      </dgm:t>
    </dgm:pt>
    <dgm:pt modelId="{2F9FB63A-6530-41B9-8172-78895E68BDBF}" type="parTrans" cxnId="{8042898D-E063-4553-AA3B-7A311EC308A5}">
      <dgm:prSet/>
      <dgm:spPr/>
      <dgm:t>
        <a:bodyPr/>
        <a:lstStyle/>
        <a:p>
          <a:endParaRPr lang="en-US"/>
        </a:p>
      </dgm:t>
    </dgm:pt>
    <dgm:pt modelId="{E99F112E-36E8-4EB9-A998-5D608661CCF8}" type="sibTrans" cxnId="{8042898D-E063-4553-AA3B-7A311EC308A5}">
      <dgm:prSet/>
      <dgm:spPr/>
      <dgm:t>
        <a:bodyPr/>
        <a:lstStyle/>
        <a:p>
          <a:endParaRPr lang="en-US"/>
        </a:p>
      </dgm:t>
    </dgm:pt>
    <dgm:pt modelId="{18E90400-167B-4264-86D2-95ECCC7A4DE2}" type="pres">
      <dgm:prSet presAssocID="{ECAF497D-4FE1-4B02-A9FE-7D165532B40A}" presName="vert0" presStyleCnt="0">
        <dgm:presLayoutVars>
          <dgm:dir/>
          <dgm:animOne val="branch"/>
          <dgm:animLvl val="lvl"/>
        </dgm:presLayoutVars>
      </dgm:prSet>
      <dgm:spPr/>
    </dgm:pt>
    <dgm:pt modelId="{8D89AC1A-9480-4F44-8ED6-AEFC72A96D07}" type="pres">
      <dgm:prSet presAssocID="{498E0894-EE31-4CF5-A1D2-9DB68C334138}" presName="thickLine" presStyleLbl="alignNode1" presStyleIdx="0" presStyleCnt="4"/>
      <dgm:spPr/>
    </dgm:pt>
    <dgm:pt modelId="{B88DB0DC-77D4-43C0-9628-6455FD8F5DFD}" type="pres">
      <dgm:prSet presAssocID="{498E0894-EE31-4CF5-A1D2-9DB68C334138}" presName="horz1" presStyleCnt="0"/>
      <dgm:spPr/>
    </dgm:pt>
    <dgm:pt modelId="{1121D249-6F5F-48A6-8F41-C0B237E6043E}" type="pres">
      <dgm:prSet presAssocID="{498E0894-EE31-4CF5-A1D2-9DB68C334138}" presName="tx1" presStyleLbl="revTx" presStyleIdx="0" presStyleCnt="4"/>
      <dgm:spPr/>
    </dgm:pt>
    <dgm:pt modelId="{CA833741-E443-4930-AD2E-16C57142E254}" type="pres">
      <dgm:prSet presAssocID="{498E0894-EE31-4CF5-A1D2-9DB68C334138}" presName="vert1" presStyleCnt="0"/>
      <dgm:spPr/>
    </dgm:pt>
    <dgm:pt modelId="{C7CEDAA2-6176-4788-A3E4-1179F7034215}" type="pres">
      <dgm:prSet presAssocID="{7952D6AB-EDAD-45BB-A9D5-5699033F656A}" presName="thickLine" presStyleLbl="alignNode1" presStyleIdx="1" presStyleCnt="4"/>
      <dgm:spPr/>
    </dgm:pt>
    <dgm:pt modelId="{8A71C4FC-7D4C-4513-B8CC-F9B4D5D61242}" type="pres">
      <dgm:prSet presAssocID="{7952D6AB-EDAD-45BB-A9D5-5699033F656A}" presName="horz1" presStyleCnt="0"/>
      <dgm:spPr/>
    </dgm:pt>
    <dgm:pt modelId="{388E7D11-78B1-4C8C-A26C-9FD264AC9282}" type="pres">
      <dgm:prSet presAssocID="{7952D6AB-EDAD-45BB-A9D5-5699033F656A}" presName="tx1" presStyleLbl="revTx" presStyleIdx="1" presStyleCnt="4"/>
      <dgm:spPr/>
    </dgm:pt>
    <dgm:pt modelId="{FFC90558-AD0F-4FBD-A008-E0DA10E74D2C}" type="pres">
      <dgm:prSet presAssocID="{7952D6AB-EDAD-45BB-A9D5-5699033F656A}" presName="vert1" presStyleCnt="0"/>
      <dgm:spPr/>
    </dgm:pt>
    <dgm:pt modelId="{C874AD85-AFEE-4C6F-95DC-597001EF1AAA}" type="pres">
      <dgm:prSet presAssocID="{2DD260C0-243A-4499-A258-F356913503F2}" presName="thickLine" presStyleLbl="alignNode1" presStyleIdx="2" presStyleCnt="4"/>
      <dgm:spPr/>
    </dgm:pt>
    <dgm:pt modelId="{4B7F8C76-0B09-4B5E-B5E7-F800B8CC91C7}" type="pres">
      <dgm:prSet presAssocID="{2DD260C0-243A-4499-A258-F356913503F2}" presName="horz1" presStyleCnt="0"/>
      <dgm:spPr/>
    </dgm:pt>
    <dgm:pt modelId="{7D816B34-0C5F-4415-B8BA-B86159F8AF92}" type="pres">
      <dgm:prSet presAssocID="{2DD260C0-243A-4499-A258-F356913503F2}" presName="tx1" presStyleLbl="revTx" presStyleIdx="2" presStyleCnt="4"/>
      <dgm:spPr/>
    </dgm:pt>
    <dgm:pt modelId="{D8FA6054-EC90-46F5-89B4-2615D0594921}" type="pres">
      <dgm:prSet presAssocID="{2DD260C0-243A-4499-A258-F356913503F2}" presName="vert1" presStyleCnt="0"/>
      <dgm:spPr/>
    </dgm:pt>
    <dgm:pt modelId="{1A06E115-AB01-486D-8987-20A447140BCD}" type="pres">
      <dgm:prSet presAssocID="{D171DCDC-0692-4DB6-AE05-76D7C4A13FA1}" presName="thickLine" presStyleLbl="alignNode1" presStyleIdx="3" presStyleCnt="4"/>
      <dgm:spPr/>
    </dgm:pt>
    <dgm:pt modelId="{1E719D0A-CB95-4595-B0BA-0698ABA7D581}" type="pres">
      <dgm:prSet presAssocID="{D171DCDC-0692-4DB6-AE05-76D7C4A13FA1}" presName="horz1" presStyleCnt="0"/>
      <dgm:spPr/>
    </dgm:pt>
    <dgm:pt modelId="{3B9F94B7-5A45-441D-A370-7C681F695009}" type="pres">
      <dgm:prSet presAssocID="{D171DCDC-0692-4DB6-AE05-76D7C4A13FA1}" presName="tx1" presStyleLbl="revTx" presStyleIdx="3" presStyleCnt="4"/>
      <dgm:spPr/>
    </dgm:pt>
    <dgm:pt modelId="{F390564C-8D9C-4985-AC23-522AE8A1C451}" type="pres">
      <dgm:prSet presAssocID="{D171DCDC-0692-4DB6-AE05-76D7C4A13FA1}" presName="vert1" presStyleCnt="0"/>
      <dgm:spPr/>
    </dgm:pt>
  </dgm:ptLst>
  <dgm:cxnLst>
    <dgm:cxn modelId="{EDA4121E-4EF9-4CE2-B372-8A7637CE3E22}" type="presOf" srcId="{7952D6AB-EDAD-45BB-A9D5-5699033F656A}" destId="{388E7D11-78B1-4C8C-A26C-9FD264AC9282}" srcOrd="0" destOrd="0" presId="urn:microsoft.com/office/officeart/2008/layout/LinedList"/>
    <dgm:cxn modelId="{6508F067-C90A-4F4F-90A2-F8077667A973}" srcId="{ECAF497D-4FE1-4B02-A9FE-7D165532B40A}" destId="{7952D6AB-EDAD-45BB-A9D5-5699033F656A}" srcOrd="1" destOrd="0" parTransId="{E122202D-DE3C-4794-8738-50A7C9D1081C}" sibTransId="{585D5B2F-DC06-47AD-8BBE-CC6A87407616}"/>
    <dgm:cxn modelId="{6680E84A-EAF3-4F2A-AD33-612CC2F32393}" type="presOf" srcId="{498E0894-EE31-4CF5-A1D2-9DB68C334138}" destId="{1121D249-6F5F-48A6-8F41-C0B237E6043E}" srcOrd="0" destOrd="0" presId="urn:microsoft.com/office/officeart/2008/layout/LinedList"/>
    <dgm:cxn modelId="{D4225257-0552-4DB2-82A8-52DEFC85926A}" type="presOf" srcId="{2DD260C0-243A-4499-A258-F356913503F2}" destId="{7D816B34-0C5F-4415-B8BA-B86159F8AF92}" srcOrd="0" destOrd="0" presId="urn:microsoft.com/office/officeart/2008/layout/LinedList"/>
    <dgm:cxn modelId="{8042898D-E063-4553-AA3B-7A311EC308A5}" srcId="{ECAF497D-4FE1-4B02-A9FE-7D165532B40A}" destId="{D171DCDC-0692-4DB6-AE05-76D7C4A13FA1}" srcOrd="3" destOrd="0" parTransId="{2F9FB63A-6530-41B9-8172-78895E68BDBF}" sibTransId="{E99F112E-36E8-4EB9-A998-5D608661CCF8}"/>
    <dgm:cxn modelId="{9EAFE2A5-1C84-4DAE-B0D7-13F8095C466B}" type="presOf" srcId="{ECAF497D-4FE1-4B02-A9FE-7D165532B40A}" destId="{18E90400-167B-4264-86D2-95ECCC7A4DE2}" srcOrd="0" destOrd="0" presId="urn:microsoft.com/office/officeart/2008/layout/LinedList"/>
    <dgm:cxn modelId="{3F017CA7-B462-46C1-A883-062EEE8CA4F3}" srcId="{ECAF497D-4FE1-4B02-A9FE-7D165532B40A}" destId="{498E0894-EE31-4CF5-A1D2-9DB68C334138}" srcOrd="0" destOrd="0" parTransId="{06293586-8DA7-4734-92AE-A4D9B778B13C}" sibTransId="{10A5C15A-9D77-4AC7-B058-16A692DCA53B}"/>
    <dgm:cxn modelId="{355554DB-BCF7-4772-B1E1-05B41BCE0D6F}" type="presOf" srcId="{D171DCDC-0692-4DB6-AE05-76D7C4A13FA1}" destId="{3B9F94B7-5A45-441D-A370-7C681F695009}" srcOrd="0" destOrd="0" presId="urn:microsoft.com/office/officeart/2008/layout/LinedList"/>
    <dgm:cxn modelId="{D19914E8-1853-4972-A1D9-02F92DA592C3}" srcId="{ECAF497D-4FE1-4B02-A9FE-7D165532B40A}" destId="{2DD260C0-243A-4499-A258-F356913503F2}" srcOrd="2" destOrd="0" parTransId="{8D04CC54-B8C8-4B8C-8BD2-0003038E9F41}" sibTransId="{1292C50A-FA5C-498F-8357-7DFAD7797609}"/>
    <dgm:cxn modelId="{730DEEC5-452C-4BD2-A48C-D10E7885AD97}" type="presParOf" srcId="{18E90400-167B-4264-86D2-95ECCC7A4DE2}" destId="{8D89AC1A-9480-4F44-8ED6-AEFC72A96D07}" srcOrd="0" destOrd="0" presId="urn:microsoft.com/office/officeart/2008/layout/LinedList"/>
    <dgm:cxn modelId="{7EC45A35-BAF7-48A3-9FF0-54922A14BB6E}" type="presParOf" srcId="{18E90400-167B-4264-86D2-95ECCC7A4DE2}" destId="{B88DB0DC-77D4-43C0-9628-6455FD8F5DFD}" srcOrd="1" destOrd="0" presId="urn:microsoft.com/office/officeart/2008/layout/LinedList"/>
    <dgm:cxn modelId="{357989EB-FD68-44DE-AE95-181D8A9B9B4D}" type="presParOf" srcId="{B88DB0DC-77D4-43C0-9628-6455FD8F5DFD}" destId="{1121D249-6F5F-48A6-8F41-C0B237E6043E}" srcOrd="0" destOrd="0" presId="urn:microsoft.com/office/officeart/2008/layout/LinedList"/>
    <dgm:cxn modelId="{2C431F73-E06D-42F1-9803-FAB982DDCC97}" type="presParOf" srcId="{B88DB0DC-77D4-43C0-9628-6455FD8F5DFD}" destId="{CA833741-E443-4930-AD2E-16C57142E254}" srcOrd="1" destOrd="0" presId="urn:microsoft.com/office/officeart/2008/layout/LinedList"/>
    <dgm:cxn modelId="{09DDE5E5-C290-4F34-A4A5-E453C6D25528}" type="presParOf" srcId="{18E90400-167B-4264-86D2-95ECCC7A4DE2}" destId="{C7CEDAA2-6176-4788-A3E4-1179F7034215}" srcOrd="2" destOrd="0" presId="urn:microsoft.com/office/officeart/2008/layout/LinedList"/>
    <dgm:cxn modelId="{155099DE-FFF2-4906-BCA5-89A0DE0C2C77}" type="presParOf" srcId="{18E90400-167B-4264-86D2-95ECCC7A4DE2}" destId="{8A71C4FC-7D4C-4513-B8CC-F9B4D5D61242}" srcOrd="3" destOrd="0" presId="urn:microsoft.com/office/officeart/2008/layout/LinedList"/>
    <dgm:cxn modelId="{8D3856BF-A84B-4815-AF65-AC571CDF26E9}" type="presParOf" srcId="{8A71C4FC-7D4C-4513-B8CC-F9B4D5D61242}" destId="{388E7D11-78B1-4C8C-A26C-9FD264AC9282}" srcOrd="0" destOrd="0" presId="urn:microsoft.com/office/officeart/2008/layout/LinedList"/>
    <dgm:cxn modelId="{B63407B2-A576-4E94-87E5-6C6A654FDD96}" type="presParOf" srcId="{8A71C4FC-7D4C-4513-B8CC-F9B4D5D61242}" destId="{FFC90558-AD0F-4FBD-A008-E0DA10E74D2C}" srcOrd="1" destOrd="0" presId="urn:microsoft.com/office/officeart/2008/layout/LinedList"/>
    <dgm:cxn modelId="{8B4CB324-17F6-4A0D-8BF2-8DA223DCA78A}" type="presParOf" srcId="{18E90400-167B-4264-86D2-95ECCC7A4DE2}" destId="{C874AD85-AFEE-4C6F-95DC-597001EF1AAA}" srcOrd="4" destOrd="0" presId="urn:microsoft.com/office/officeart/2008/layout/LinedList"/>
    <dgm:cxn modelId="{5ED9FD6E-9560-4B76-9A35-E507DC067F6E}" type="presParOf" srcId="{18E90400-167B-4264-86D2-95ECCC7A4DE2}" destId="{4B7F8C76-0B09-4B5E-B5E7-F800B8CC91C7}" srcOrd="5" destOrd="0" presId="urn:microsoft.com/office/officeart/2008/layout/LinedList"/>
    <dgm:cxn modelId="{9C310258-3727-49AB-856B-9BC6C16B649E}" type="presParOf" srcId="{4B7F8C76-0B09-4B5E-B5E7-F800B8CC91C7}" destId="{7D816B34-0C5F-4415-B8BA-B86159F8AF92}" srcOrd="0" destOrd="0" presId="urn:microsoft.com/office/officeart/2008/layout/LinedList"/>
    <dgm:cxn modelId="{27204786-B1C8-433D-B6FD-C7300340B403}" type="presParOf" srcId="{4B7F8C76-0B09-4B5E-B5E7-F800B8CC91C7}" destId="{D8FA6054-EC90-46F5-89B4-2615D0594921}" srcOrd="1" destOrd="0" presId="urn:microsoft.com/office/officeart/2008/layout/LinedList"/>
    <dgm:cxn modelId="{E108294F-4BC1-4310-A897-2B21C9A972F7}" type="presParOf" srcId="{18E90400-167B-4264-86D2-95ECCC7A4DE2}" destId="{1A06E115-AB01-486D-8987-20A447140BCD}" srcOrd="6" destOrd="0" presId="urn:microsoft.com/office/officeart/2008/layout/LinedList"/>
    <dgm:cxn modelId="{0401FC95-F9FA-41FA-AC62-BD23E5F12AD2}" type="presParOf" srcId="{18E90400-167B-4264-86D2-95ECCC7A4DE2}" destId="{1E719D0A-CB95-4595-B0BA-0698ABA7D581}" srcOrd="7" destOrd="0" presId="urn:microsoft.com/office/officeart/2008/layout/LinedList"/>
    <dgm:cxn modelId="{98105707-A23E-4855-8215-F4E9154D7A32}" type="presParOf" srcId="{1E719D0A-CB95-4595-B0BA-0698ABA7D581}" destId="{3B9F94B7-5A45-441D-A370-7C681F695009}" srcOrd="0" destOrd="0" presId="urn:microsoft.com/office/officeart/2008/layout/LinedList"/>
    <dgm:cxn modelId="{18D66459-36DA-425E-ADF6-E23BD7F37A30}" type="presParOf" srcId="{1E719D0A-CB95-4595-B0BA-0698ABA7D581}" destId="{F390564C-8D9C-4985-AC23-522AE8A1C451}"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065A4A-440D-40C9-9033-26CC23E6FAFF}"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s-ES"/>
        </a:p>
      </dgm:t>
    </dgm:pt>
    <dgm:pt modelId="{652F94EF-6EAF-4620-ADDF-B3125BDDC60A}">
      <dgm:prSet phldrT="[Texto]" custT="1"/>
      <dgm:spPr/>
      <dgm:t>
        <a:bodyPr/>
        <a:lstStyle/>
        <a:p>
          <a:r>
            <a:rPr lang="es-ES" sz="2400" dirty="0">
              <a:latin typeface="AR CENA" pitchFamily="2" charset="0"/>
            </a:rPr>
            <a:t>¿ Hago Bachillerato o un Ciclo medio?</a:t>
          </a:r>
        </a:p>
      </dgm:t>
    </dgm:pt>
    <dgm:pt modelId="{55BD374B-C8BB-4519-836F-0BACDA485F5D}" type="parTrans" cxnId="{7160B18A-399B-4360-8EA4-1226383389BE}">
      <dgm:prSet/>
      <dgm:spPr/>
      <dgm:t>
        <a:bodyPr/>
        <a:lstStyle/>
        <a:p>
          <a:endParaRPr lang="es-ES"/>
        </a:p>
      </dgm:t>
    </dgm:pt>
    <dgm:pt modelId="{73FCDBE1-D86F-4468-A1B8-27F82B337F56}" type="sibTrans" cxnId="{7160B18A-399B-4360-8EA4-1226383389BE}">
      <dgm:prSet/>
      <dgm:spPr/>
      <dgm:t>
        <a:bodyPr/>
        <a:lstStyle/>
        <a:p>
          <a:endParaRPr lang="es-ES"/>
        </a:p>
      </dgm:t>
    </dgm:pt>
    <dgm:pt modelId="{38D83366-B20F-45A2-B1F5-45B738324421}">
      <dgm:prSet phldrT="[Texto]"/>
      <dgm:spPr/>
      <dgm:t>
        <a:bodyPr/>
        <a:lstStyle/>
        <a:p>
          <a:r>
            <a:rPr lang="es-ES" dirty="0">
              <a:latin typeface="AR CENA" pitchFamily="2" charset="0"/>
            </a:rPr>
            <a:t>¿ Qué optativas son las mejores para mis estudios posteriores?</a:t>
          </a:r>
        </a:p>
      </dgm:t>
    </dgm:pt>
    <dgm:pt modelId="{D1F92B7E-A595-4B0C-9AD6-6B664E0A5B88}" type="parTrans" cxnId="{E79D4C7F-CB09-4FB1-87D3-17325E367199}">
      <dgm:prSet/>
      <dgm:spPr/>
      <dgm:t>
        <a:bodyPr/>
        <a:lstStyle/>
        <a:p>
          <a:endParaRPr lang="es-ES"/>
        </a:p>
      </dgm:t>
    </dgm:pt>
    <dgm:pt modelId="{56B823E8-DDCC-4701-B813-B565715A84CB}" type="sibTrans" cxnId="{E79D4C7F-CB09-4FB1-87D3-17325E367199}">
      <dgm:prSet/>
      <dgm:spPr/>
      <dgm:t>
        <a:bodyPr/>
        <a:lstStyle/>
        <a:p>
          <a:endParaRPr lang="es-ES"/>
        </a:p>
      </dgm:t>
    </dgm:pt>
    <dgm:pt modelId="{1549925C-3379-411D-8972-2E80B3B3A3C0}">
      <dgm:prSet phldrT="[Texto]"/>
      <dgm:spPr/>
      <dgm:t>
        <a:bodyPr/>
        <a:lstStyle/>
        <a:p>
          <a:r>
            <a:rPr lang="es-ES" dirty="0">
              <a:latin typeface="AR CENA" pitchFamily="2" charset="0"/>
            </a:rPr>
            <a:t>Humanidades y Ciencias Sociales</a:t>
          </a:r>
        </a:p>
      </dgm:t>
    </dgm:pt>
    <dgm:pt modelId="{F1A90D1E-DF1C-43AC-853C-33AE9D1A335C}" type="sibTrans" cxnId="{1E5459BB-7A1D-4135-9447-831DFB659AEF}">
      <dgm:prSet/>
      <dgm:spPr/>
      <dgm:t>
        <a:bodyPr/>
        <a:lstStyle/>
        <a:p>
          <a:endParaRPr lang="es-ES"/>
        </a:p>
      </dgm:t>
    </dgm:pt>
    <dgm:pt modelId="{24A8CD5D-2111-4371-A5E4-22C1D679F56D}" type="parTrans" cxnId="{1E5459BB-7A1D-4135-9447-831DFB659AEF}">
      <dgm:prSet/>
      <dgm:spPr/>
      <dgm:t>
        <a:bodyPr/>
        <a:lstStyle/>
        <a:p>
          <a:endParaRPr lang="es-ES"/>
        </a:p>
      </dgm:t>
    </dgm:pt>
    <dgm:pt modelId="{151AF93E-BCB2-48CB-988A-4365348B63F1}">
      <dgm:prSet phldrT="[Texto]"/>
      <dgm:spPr/>
      <dgm:t>
        <a:bodyPr/>
        <a:lstStyle/>
        <a:p>
          <a:r>
            <a:rPr lang="es-ES" dirty="0">
              <a:latin typeface="AR CENA" pitchFamily="2" charset="0"/>
            </a:rPr>
            <a:t>Científico Tecnológico</a:t>
          </a:r>
        </a:p>
      </dgm:t>
    </dgm:pt>
    <dgm:pt modelId="{375D8873-3402-4F1E-ABE7-453FEDC4BDC2}" type="sibTrans" cxnId="{CA29DA84-E96F-4F52-A7CF-C08F0ACA6350}">
      <dgm:prSet/>
      <dgm:spPr/>
      <dgm:t>
        <a:bodyPr/>
        <a:lstStyle/>
        <a:p>
          <a:endParaRPr lang="es-ES"/>
        </a:p>
      </dgm:t>
    </dgm:pt>
    <dgm:pt modelId="{9FE0A203-0FDE-47B4-B74F-DD6D5818B915}" type="parTrans" cxnId="{CA29DA84-E96F-4F52-A7CF-C08F0ACA6350}">
      <dgm:prSet/>
      <dgm:spPr/>
      <dgm:t>
        <a:bodyPr/>
        <a:lstStyle/>
        <a:p>
          <a:endParaRPr lang="es-ES"/>
        </a:p>
      </dgm:t>
    </dgm:pt>
    <dgm:pt modelId="{6DDF8212-851E-4A81-A6D5-40989A4F5E4D}">
      <dgm:prSet phldrT="[Texto]" custT="1"/>
      <dgm:spPr/>
      <dgm:t>
        <a:bodyPr/>
        <a:lstStyle/>
        <a:p>
          <a:r>
            <a:rPr lang="es-ES" sz="2400" dirty="0">
              <a:solidFill>
                <a:schemeClr val="accent6">
                  <a:lumMod val="50000"/>
                </a:schemeClr>
              </a:solidFill>
              <a:latin typeface="AR CENA" pitchFamily="2" charset="0"/>
            </a:rPr>
            <a:t>Si me animo con el Bachillerato, ¿Qué modalidad escojo?</a:t>
          </a:r>
        </a:p>
      </dgm:t>
    </dgm:pt>
    <dgm:pt modelId="{ECDD0D8C-E49F-476B-93EC-484B806CF123}" type="sibTrans" cxnId="{49CB15A7-FA42-474B-BDF6-0FBE9FFD6A65}">
      <dgm:prSet/>
      <dgm:spPr/>
      <dgm:t>
        <a:bodyPr/>
        <a:lstStyle/>
        <a:p>
          <a:endParaRPr lang="es-ES"/>
        </a:p>
      </dgm:t>
    </dgm:pt>
    <dgm:pt modelId="{CA95EB33-C153-4776-95DC-EB63520210BA}" type="parTrans" cxnId="{49CB15A7-FA42-474B-BDF6-0FBE9FFD6A65}">
      <dgm:prSet/>
      <dgm:spPr/>
      <dgm:t>
        <a:bodyPr/>
        <a:lstStyle/>
        <a:p>
          <a:endParaRPr lang="es-ES"/>
        </a:p>
      </dgm:t>
    </dgm:pt>
    <dgm:pt modelId="{01EFD33B-37CE-4A16-AA2B-0363EA53B2CD}">
      <dgm:prSet phldrT="[Texto]"/>
      <dgm:spPr/>
      <dgm:t>
        <a:bodyPr/>
        <a:lstStyle/>
        <a:p>
          <a:r>
            <a:rPr lang="es-ES" dirty="0">
              <a:latin typeface="AR CENA" pitchFamily="2" charset="0"/>
            </a:rPr>
            <a:t>Artes</a:t>
          </a:r>
        </a:p>
      </dgm:t>
    </dgm:pt>
    <dgm:pt modelId="{144FA943-7545-4FEB-854C-8B464B1044BC}" type="parTrans" cxnId="{F183FF23-C741-49A4-AC4D-94CFA813682E}">
      <dgm:prSet/>
      <dgm:spPr/>
      <dgm:t>
        <a:bodyPr/>
        <a:lstStyle/>
        <a:p>
          <a:endParaRPr lang="es-ES"/>
        </a:p>
      </dgm:t>
    </dgm:pt>
    <dgm:pt modelId="{5F50C25C-A70B-4357-BEF1-3C56DC823DFC}" type="sibTrans" cxnId="{F183FF23-C741-49A4-AC4D-94CFA813682E}">
      <dgm:prSet/>
      <dgm:spPr/>
      <dgm:t>
        <a:bodyPr/>
        <a:lstStyle/>
        <a:p>
          <a:endParaRPr lang="es-ES"/>
        </a:p>
      </dgm:t>
    </dgm:pt>
    <dgm:pt modelId="{FA96AE70-E509-4CF5-8605-8B03A6255548}">
      <dgm:prSet/>
      <dgm:spPr/>
      <dgm:t>
        <a:bodyPr/>
        <a:lstStyle/>
        <a:p>
          <a:r>
            <a:rPr lang="es-ES" dirty="0">
              <a:latin typeface="AR CENA" pitchFamily="2" charset="0"/>
            </a:rPr>
            <a:t>¿Cuál de las 22 familias profesionales será  la más adecuada para mí?</a:t>
          </a:r>
        </a:p>
      </dgm:t>
    </dgm:pt>
    <dgm:pt modelId="{0D44F766-C80D-422A-A71D-E893B1955E74}" type="parTrans" cxnId="{83C1CBB8-E9A2-4490-8B5A-DACD9ACE44BD}">
      <dgm:prSet/>
      <dgm:spPr/>
      <dgm:t>
        <a:bodyPr/>
        <a:lstStyle/>
        <a:p>
          <a:endParaRPr lang="es-ES"/>
        </a:p>
      </dgm:t>
    </dgm:pt>
    <dgm:pt modelId="{4FEFCCEF-D8A0-4E62-8C72-6DEB86421474}" type="sibTrans" cxnId="{83C1CBB8-E9A2-4490-8B5A-DACD9ACE44BD}">
      <dgm:prSet/>
      <dgm:spPr/>
      <dgm:t>
        <a:bodyPr/>
        <a:lstStyle/>
        <a:p>
          <a:endParaRPr lang="es-ES"/>
        </a:p>
      </dgm:t>
    </dgm:pt>
    <dgm:pt modelId="{D51A4AEF-E5A6-4EA2-B8E1-FCFCAF113631}" type="pres">
      <dgm:prSet presAssocID="{0B065A4A-440D-40C9-9033-26CC23E6FAFF}" presName="Name0" presStyleCnt="0">
        <dgm:presLayoutVars>
          <dgm:dir/>
          <dgm:animLvl val="lvl"/>
          <dgm:resizeHandles val="exact"/>
        </dgm:presLayoutVars>
      </dgm:prSet>
      <dgm:spPr/>
    </dgm:pt>
    <dgm:pt modelId="{3D2F2703-E3B5-4289-8D22-C501DCBADD5F}" type="pres">
      <dgm:prSet presAssocID="{FA96AE70-E509-4CF5-8605-8B03A6255548}" presName="boxAndChildren" presStyleCnt="0"/>
      <dgm:spPr/>
    </dgm:pt>
    <dgm:pt modelId="{8EAA6ECB-EAD6-4A0E-9CB2-29CFAB6CD5D3}" type="pres">
      <dgm:prSet presAssocID="{FA96AE70-E509-4CF5-8605-8B03A6255548}" presName="parentTextBox" presStyleLbl="node1" presStyleIdx="0" presStyleCnt="4" custLinFactNeighborX="2" custLinFactNeighborY="42805"/>
      <dgm:spPr/>
    </dgm:pt>
    <dgm:pt modelId="{14B5E21A-B762-472D-98A1-7A96B4D0D814}" type="pres">
      <dgm:prSet presAssocID="{56B823E8-DDCC-4701-B813-B565715A84CB}" presName="sp" presStyleCnt="0"/>
      <dgm:spPr/>
    </dgm:pt>
    <dgm:pt modelId="{0A5D0741-8673-46DF-B746-EBA94921E24B}" type="pres">
      <dgm:prSet presAssocID="{38D83366-B20F-45A2-B1F5-45B738324421}" presName="arrowAndChildren" presStyleCnt="0"/>
      <dgm:spPr/>
    </dgm:pt>
    <dgm:pt modelId="{2EEA55AD-60DC-4746-8AA1-AC17941DCC9D}" type="pres">
      <dgm:prSet presAssocID="{38D83366-B20F-45A2-B1F5-45B738324421}" presName="parentTextArrow" presStyleLbl="node1" presStyleIdx="1" presStyleCnt="4"/>
      <dgm:spPr/>
    </dgm:pt>
    <dgm:pt modelId="{C3886BC9-F07E-4D64-B7F5-66C3E1668AFE}" type="pres">
      <dgm:prSet presAssocID="{ECDD0D8C-E49F-476B-93EC-484B806CF123}" presName="sp" presStyleCnt="0"/>
      <dgm:spPr/>
    </dgm:pt>
    <dgm:pt modelId="{FD988CD9-EF89-403D-9696-52BC8CA5E748}" type="pres">
      <dgm:prSet presAssocID="{6DDF8212-851E-4A81-A6D5-40989A4F5E4D}" presName="arrowAndChildren" presStyleCnt="0"/>
      <dgm:spPr/>
    </dgm:pt>
    <dgm:pt modelId="{802CF41B-33D8-4AC6-9174-F266889D333B}" type="pres">
      <dgm:prSet presAssocID="{6DDF8212-851E-4A81-A6D5-40989A4F5E4D}" presName="parentTextArrow" presStyleLbl="node1" presStyleIdx="1" presStyleCnt="4"/>
      <dgm:spPr/>
    </dgm:pt>
    <dgm:pt modelId="{9CD854E3-A433-4580-8671-3FCEC39CDDEA}" type="pres">
      <dgm:prSet presAssocID="{6DDF8212-851E-4A81-A6D5-40989A4F5E4D}" presName="arrow" presStyleLbl="node1" presStyleIdx="2" presStyleCnt="4"/>
      <dgm:spPr/>
    </dgm:pt>
    <dgm:pt modelId="{492FAB6E-8AA6-4682-B9F1-738B56491042}" type="pres">
      <dgm:prSet presAssocID="{6DDF8212-851E-4A81-A6D5-40989A4F5E4D}" presName="descendantArrow" presStyleCnt="0"/>
      <dgm:spPr/>
    </dgm:pt>
    <dgm:pt modelId="{9E1338C9-A0F3-4848-936F-8D5434BC1553}" type="pres">
      <dgm:prSet presAssocID="{151AF93E-BCB2-48CB-988A-4365348B63F1}" presName="childTextArrow" presStyleLbl="fgAccFollowNode1" presStyleIdx="0" presStyleCnt="3">
        <dgm:presLayoutVars>
          <dgm:bulletEnabled val="1"/>
        </dgm:presLayoutVars>
      </dgm:prSet>
      <dgm:spPr/>
    </dgm:pt>
    <dgm:pt modelId="{BE1D4063-2772-4D66-8D21-F1E487B0D235}" type="pres">
      <dgm:prSet presAssocID="{1549925C-3379-411D-8972-2E80B3B3A3C0}" presName="childTextArrow" presStyleLbl="fgAccFollowNode1" presStyleIdx="1" presStyleCnt="3">
        <dgm:presLayoutVars>
          <dgm:bulletEnabled val="1"/>
        </dgm:presLayoutVars>
      </dgm:prSet>
      <dgm:spPr/>
    </dgm:pt>
    <dgm:pt modelId="{13C34AD0-C6D7-4260-AFD0-D101DD1A2C8B}" type="pres">
      <dgm:prSet presAssocID="{01EFD33B-37CE-4A16-AA2B-0363EA53B2CD}" presName="childTextArrow" presStyleLbl="fgAccFollowNode1" presStyleIdx="2" presStyleCnt="3">
        <dgm:presLayoutVars>
          <dgm:bulletEnabled val="1"/>
        </dgm:presLayoutVars>
      </dgm:prSet>
      <dgm:spPr/>
    </dgm:pt>
    <dgm:pt modelId="{41ECBAEC-56CD-4CE6-807E-D30580845EA6}" type="pres">
      <dgm:prSet presAssocID="{73FCDBE1-D86F-4468-A1B8-27F82B337F56}" presName="sp" presStyleCnt="0"/>
      <dgm:spPr/>
    </dgm:pt>
    <dgm:pt modelId="{71A78BCE-28DB-4F46-BF6C-139006373828}" type="pres">
      <dgm:prSet presAssocID="{652F94EF-6EAF-4620-ADDF-B3125BDDC60A}" presName="arrowAndChildren" presStyleCnt="0"/>
      <dgm:spPr/>
    </dgm:pt>
    <dgm:pt modelId="{E334404D-13C8-4D7F-86F1-0DC381E9F819}" type="pres">
      <dgm:prSet presAssocID="{652F94EF-6EAF-4620-ADDF-B3125BDDC60A}" presName="parentTextArrow" presStyleLbl="node1" presStyleIdx="3" presStyleCnt="4" custScaleY="61313" custLinFactNeighborX="2"/>
      <dgm:spPr/>
    </dgm:pt>
  </dgm:ptLst>
  <dgm:cxnLst>
    <dgm:cxn modelId="{2A975F04-E73C-4649-B0A2-932AD1EC6A45}" type="presOf" srcId="{FA96AE70-E509-4CF5-8605-8B03A6255548}" destId="{8EAA6ECB-EAD6-4A0E-9CB2-29CFAB6CD5D3}" srcOrd="0" destOrd="0" presId="urn:microsoft.com/office/officeart/2005/8/layout/process4"/>
    <dgm:cxn modelId="{C80AD51A-11B3-41AF-806E-D8D125B56491}" type="presOf" srcId="{6DDF8212-851E-4A81-A6D5-40989A4F5E4D}" destId="{9CD854E3-A433-4580-8671-3FCEC39CDDEA}" srcOrd="1" destOrd="0" presId="urn:microsoft.com/office/officeart/2005/8/layout/process4"/>
    <dgm:cxn modelId="{F183FF23-C741-49A4-AC4D-94CFA813682E}" srcId="{6DDF8212-851E-4A81-A6D5-40989A4F5E4D}" destId="{01EFD33B-37CE-4A16-AA2B-0363EA53B2CD}" srcOrd="2" destOrd="0" parTransId="{144FA943-7545-4FEB-854C-8B464B1044BC}" sibTransId="{5F50C25C-A70B-4357-BEF1-3C56DC823DFC}"/>
    <dgm:cxn modelId="{B66BFF29-BC5C-4F70-B629-54184C07FF00}" type="presOf" srcId="{1549925C-3379-411D-8972-2E80B3B3A3C0}" destId="{BE1D4063-2772-4D66-8D21-F1E487B0D235}" srcOrd="0" destOrd="0" presId="urn:microsoft.com/office/officeart/2005/8/layout/process4"/>
    <dgm:cxn modelId="{5442DF55-2BBB-4DBC-AEC1-19A274EBD332}" type="presOf" srcId="{0B065A4A-440D-40C9-9033-26CC23E6FAFF}" destId="{D51A4AEF-E5A6-4EA2-B8E1-FCFCAF113631}" srcOrd="0" destOrd="0" presId="urn:microsoft.com/office/officeart/2005/8/layout/process4"/>
    <dgm:cxn modelId="{E79D4C7F-CB09-4FB1-87D3-17325E367199}" srcId="{0B065A4A-440D-40C9-9033-26CC23E6FAFF}" destId="{38D83366-B20F-45A2-B1F5-45B738324421}" srcOrd="2" destOrd="0" parTransId="{D1F92B7E-A595-4B0C-9AD6-6B664E0A5B88}" sibTransId="{56B823E8-DDCC-4701-B813-B565715A84CB}"/>
    <dgm:cxn modelId="{CA29DA84-E96F-4F52-A7CF-C08F0ACA6350}" srcId="{6DDF8212-851E-4A81-A6D5-40989A4F5E4D}" destId="{151AF93E-BCB2-48CB-988A-4365348B63F1}" srcOrd="0" destOrd="0" parTransId="{9FE0A203-0FDE-47B4-B74F-DD6D5818B915}" sibTransId="{375D8873-3402-4F1E-ABE7-453FEDC4BDC2}"/>
    <dgm:cxn modelId="{7160B18A-399B-4360-8EA4-1226383389BE}" srcId="{0B065A4A-440D-40C9-9033-26CC23E6FAFF}" destId="{652F94EF-6EAF-4620-ADDF-B3125BDDC60A}" srcOrd="0" destOrd="0" parTransId="{55BD374B-C8BB-4519-836F-0BACDA485F5D}" sibTransId="{73FCDBE1-D86F-4468-A1B8-27F82B337F56}"/>
    <dgm:cxn modelId="{129E6692-4A8A-4470-A678-F5DF5B2A6F71}" type="presOf" srcId="{151AF93E-BCB2-48CB-988A-4365348B63F1}" destId="{9E1338C9-A0F3-4848-936F-8D5434BC1553}" srcOrd="0" destOrd="0" presId="urn:microsoft.com/office/officeart/2005/8/layout/process4"/>
    <dgm:cxn modelId="{49CB15A7-FA42-474B-BDF6-0FBE9FFD6A65}" srcId="{0B065A4A-440D-40C9-9033-26CC23E6FAFF}" destId="{6DDF8212-851E-4A81-A6D5-40989A4F5E4D}" srcOrd="1" destOrd="0" parTransId="{CA95EB33-C153-4776-95DC-EB63520210BA}" sibTransId="{ECDD0D8C-E49F-476B-93EC-484B806CF123}"/>
    <dgm:cxn modelId="{F9A234A8-4DD1-4A7E-9063-12ED5D3184F0}" type="presOf" srcId="{01EFD33B-37CE-4A16-AA2B-0363EA53B2CD}" destId="{13C34AD0-C6D7-4260-AFD0-D101DD1A2C8B}" srcOrd="0" destOrd="0" presId="urn:microsoft.com/office/officeart/2005/8/layout/process4"/>
    <dgm:cxn modelId="{6C0025AA-D211-43D4-8289-EF9D6CA8FA5E}" type="presOf" srcId="{652F94EF-6EAF-4620-ADDF-B3125BDDC60A}" destId="{E334404D-13C8-4D7F-86F1-0DC381E9F819}" srcOrd="0" destOrd="0" presId="urn:microsoft.com/office/officeart/2005/8/layout/process4"/>
    <dgm:cxn modelId="{DEEAC3B5-E929-487C-AF47-E106FD63E142}" type="presOf" srcId="{6DDF8212-851E-4A81-A6D5-40989A4F5E4D}" destId="{802CF41B-33D8-4AC6-9174-F266889D333B}" srcOrd="0" destOrd="0" presId="urn:microsoft.com/office/officeart/2005/8/layout/process4"/>
    <dgm:cxn modelId="{83C1CBB8-E9A2-4490-8B5A-DACD9ACE44BD}" srcId="{0B065A4A-440D-40C9-9033-26CC23E6FAFF}" destId="{FA96AE70-E509-4CF5-8605-8B03A6255548}" srcOrd="3" destOrd="0" parTransId="{0D44F766-C80D-422A-A71D-E893B1955E74}" sibTransId="{4FEFCCEF-D8A0-4E62-8C72-6DEB86421474}"/>
    <dgm:cxn modelId="{1E5459BB-7A1D-4135-9447-831DFB659AEF}" srcId="{6DDF8212-851E-4A81-A6D5-40989A4F5E4D}" destId="{1549925C-3379-411D-8972-2E80B3B3A3C0}" srcOrd="1" destOrd="0" parTransId="{24A8CD5D-2111-4371-A5E4-22C1D679F56D}" sibTransId="{F1A90D1E-DF1C-43AC-853C-33AE9D1A335C}"/>
    <dgm:cxn modelId="{C3036DF1-37C9-4156-A27B-5B494DDC0490}" type="presOf" srcId="{38D83366-B20F-45A2-B1F5-45B738324421}" destId="{2EEA55AD-60DC-4746-8AA1-AC17941DCC9D}" srcOrd="0" destOrd="0" presId="urn:microsoft.com/office/officeart/2005/8/layout/process4"/>
    <dgm:cxn modelId="{85222D0D-C2AC-48DE-AB88-757036146400}" type="presParOf" srcId="{D51A4AEF-E5A6-4EA2-B8E1-FCFCAF113631}" destId="{3D2F2703-E3B5-4289-8D22-C501DCBADD5F}" srcOrd="0" destOrd="0" presId="urn:microsoft.com/office/officeart/2005/8/layout/process4"/>
    <dgm:cxn modelId="{FBEE56E1-F3AE-4BFE-91EC-EBE350FF4E6E}" type="presParOf" srcId="{3D2F2703-E3B5-4289-8D22-C501DCBADD5F}" destId="{8EAA6ECB-EAD6-4A0E-9CB2-29CFAB6CD5D3}" srcOrd="0" destOrd="0" presId="urn:microsoft.com/office/officeart/2005/8/layout/process4"/>
    <dgm:cxn modelId="{E982B7BD-DBDD-47F0-B7CB-B6BCE124E234}" type="presParOf" srcId="{D51A4AEF-E5A6-4EA2-B8E1-FCFCAF113631}" destId="{14B5E21A-B762-472D-98A1-7A96B4D0D814}" srcOrd="1" destOrd="0" presId="urn:microsoft.com/office/officeart/2005/8/layout/process4"/>
    <dgm:cxn modelId="{ADB7A58E-FE0E-4D3A-B0C7-D62FC41CB99F}" type="presParOf" srcId="{D51A4AEF-E5A6-4EA2-B8E1-FCFCAF113631}" destId="{0A5D0741-8673-46DF-B746-EBA94921E24B}" srcOrd="2" destOrd="0" presId="urn:microsoft.com/office/officeart/2005/8/layout/process4"/>
    <dgm:cxn modelId="{FF01C941-69B2-44F0-A65C-7D03E157F0DF}" type="presParOf" srcId="{0A5D0741-8673-46DF-B746-EBA94921E24B}" destId="{2EEA55AD-60DC-4746-8AA1-AC17941DCC9D}" srcOrd="0" destOrd="0" presId="urn:microsoft.com/office/officeart/2005/8/layout/process4"/>
    <dgm:cxn modelId="{57F88543-B33C-42BE-9080-9D9266C73B79}" type="presParOf" srcId="{D51A4AEF-E5A6-4EA2-B8E1-FCFCAF113631}" destId="{C3886BC9-F07E-4D64-B7F5-66C3E1668AFE}" srcOrd="3" destOrd="0" presId="urn:microsoft.com/office/officeart/2005/8/layout/process4"/>
    <dgm:cxn modelId="{770911D8-B2E0-4B33-B0A3-2EB2EAA6FD0E}" type="presParOf" srcId="{D51A4AEF-E5A6-4EA2-B8E1-FCFCAF113631}" destId="{FD988CD9-EF89-403D-9696-52BC8CA5E748}" srcOrd="4" destOrd="0" presId="urn:microsoft.com/office/officeart/2005/8/layout/process4"/>
    <dgm:cxn modelId="{E22A5978-11B9-41CE-AC4A-3181D793F83E}" type="presParOf" srcId="{FD988CD9-EF89-403D-9696-52BC8CA5E748}" destId="{802CF41B-33D8-4AC6-9174-F266889D333B}" srcOrd="0" destOrd="0" presId="urn:microsoft.com/office/officeart/2005/8/layout/process4"/>
    <dgm:cxn modelId="{CEE17A69-21FB-4AAE-80FB-6450A8E927B6}" type="presParOf" srcId="{FD988CD9-EF89-403D-9696-52BC8CA5E748}" destId="{9CD854E3-A433-4580-8671-3FCEC39CDDEA}" srcOrd="1" destOrd="0" presId="urn:microsoft.com/office/officeart/2005/8/layout/process4"/>
    <dgm:cxn modelId="{5B653B6B-50CC-4BE0-B5B9-CB5FEA86CFA5}" type="presParOf" srcId="{FD988CD9-EF89-403D-9696-52BC8CA5E748}" destId="{492FAB6E-8AA6-4682-B9F1-738B56491042}" srcOrd="2" destOrd="0" presId="urn:microsoft.com/office/officeart/2005/8/layout/process4"/>
    <dgm:cxn modelId="{C1E0775C-C55F-4B79-B42C-6F09C31CCDD8}" type="presParOf" srcId="{492FAB6E-8AA6-4682-B9F1-738B56491042}" destId="{9E1338C9-A0F3-4848-936F-8D5434BC1553}" srcOrd="0" destOrd="0" presId="urn:microsoft.com/office/officeart/2005/8/layout/process4"/>
    <dgm:cxn modelId="{5931F3A7-6A9D-4AB8-83E2-B6FA039F7A69}" type="presParOf" srcId="{492FAB6E-8AA6-4682-B9F1-738B56491042}" destId="{BE1D4063-2772-4D66-8D21-F1E487B0D235}" srcOrd="1" destOrd="0" presId="urn:microsoft.com/office/officeart/2005/8/layout/process4"/>
    <dgm:cxn modelId="{40C506BF-24E1-435B-8C87-82DDB166B74D}" type="presParOf" srcId="{492FAB6E-8AA6-4682-B9F1-738B56491042}" destId="{13C34AD0-C6D7-4260-AFD0-D101DD1A2C8B}" srcOrd="2" destOrd="0" presId="urn:microsoft.com/office/officeart/2005/8/layout/process4"/>
    <dgm:cxn modelId="{B1150B49-011C-4000-9906-C80B98E44D8C}" type="presParOf" srcId="{D51A4AEF-E5A6-4EA2-B8E1-FCFCAF113631}" destId="{41ECBAEC-56CD-4CE6-807E-D30580845EA6}" srcOrd="5" destOrd="0" presId="urn:microsoft.com/office/officeart/2005/8/layout/process4"/>
    <dgm:cxn modelId="{BF98069B-2927-4895-9AF3-EBED497EADD3}" type="presParOf" srcId="{D51A4AEF-E5A6-4EA2-B8E1-FCFCAF113631}" destId="{71A78BCE-28DB-4F46-BF6C-139006373828}" srcOrd="6" destOrd="0" presId="urn:microsoft.com/office/officeart/2005/8/layout/process4"/>
    <dgm:cxn modelId="{CA1EAD39-F823-43A0-9940-23518870F015}" type="presParOf" srcId="{71A78BCE-28DB-4F46-BF6C-139006373828}" destId="{E334404D-13C8-4D7F-86F1-0DC381E9F81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19499-8306-4695-9D87-4BC05DE35467}">
      <dsp:nvSpPr>
        <dsp:cNvPr id="0" name=""/>
        <dsp:cNvSpPr/>
      </dsp:nvSpPr>
      <dsp:spPr>
        <a:xfrm>
          <a:off x="3701" y="496634"/>
          <a:ext cx="2004303" cy="1202581"/>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INTELIGENCIA GENERAL</a:t>
          </a:r>
          <a:endParaRPr lang="en-US" sz="1500" kern="1200"/>
        </a:p>
      </dsp:txBody>
      <dsp:txXfrm>
        <a:off x="3701" y="496634"/>
        <a:ext cx="2004303" cy="1202581"/>
      </dsp:txXfrm>
    </dsp:sp>
    <dsp:sp modelId="{0F75CAAB-7911-4A08-98E1-68AF82D1F417}">
      <dsp:nvSpPr>
        <dsp:cNvPr id="0" name=""/>
        <dsp:cNvSpPr/>
      </dsp:nvSpPr>
      <dsp:spPr>
        <a:xfrm>
          <a:off x="2208435" y="496634"/>
          <a:ext cx="2004303" cy="1202581"/>
        </a:xfrm>
        <a:prstGeom prst="rect">
          <a:avLst/>
        </a:prstGeom>
        <a:gradFill rotWithShape="0">
          <a:gsLst>
            <a:gs pos="0">
              <a:schemeClr val="accent2">
                <a:hueOff val="-2496321"/>
                <a:satOff val="-946"/>
                <a:lumOff val="294"/>
                <a:alphaOff val="0"/>
                <a:tint val="94000"/>
                <a:satMod val="103000"/>
                <a:lumMod val="102000"/>
              </a:schemeClr>
            </a:gs>
            <a:gs pos="50000">
              <a:schemeClr val="accent2">
                <a:hueOff val="-2496321"/>
                <a:satOff val="-946"/>
                <a:lumOff val="294"/>
                <a:alphaOff val="0"/>
                <a:shade val="100000"/>
                <a:satMod val="110000"/>
                <a:lumMod val="100000"/>
              </a:schemeClr>
            </a:gs>
            <a:gs pos="100000">
              <a:schemeClr val="accent2">
                <a:hueOff val="-2496321"/>
                <a:satOff val="-946"/>
                <a:lumOff val="29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FACTOR DE RAZONAMIENTO (</a:t>
          </a:r>
          <a:r>
            <a:rPr lang="es-ES" sz="1500" b="0" i="0" kern="1200" baseline="0"/>
            <a:t>Relaciones Analógicas+Series</a:t>
          </a:r>
          <a:endParaRPr lang="en-US" sz="1500" kern="1200"/>
        </a:p>
      </dsp:txBody>
      <dsp:txXfrm>
        <a:off x="2208435" y="496634"/>
        <a:ext cx="2004303" cy="1202581"/>
      </dsp:txXfrm>
    </dsp:sp>
    <dsp:sp modelId="{821271B4-A0E1-47C5-8FD7-63E583F61867}">
      <dsp:nvSpPr>
        <dsp:cNvPr id="0" name=""/>
        <dsp:cNvSpPr/>
      </dsp:nvSpPr>
      <dsp:spPr>
        <a:xfrm>
          <a:off x="4413168" y="496634"/>
          <a:ext cx="2004303" cy="1202581"/>
        </a:xfrm>
        <a:prstGeom prst="rect">
          <a:avLst/>
        </a:prstGeom>
        <a:gradFill rotWithShape="0">
          <a:gsLst>
            <a:gs pos="0">
              <a:schemeClr val="accent2">
                <a:hueOff val="-4992643"/>
                <a:satOff val="-1892"/>
                <a:lumOff val="588"/>
                <a:alphaOff val="0"/>
                <a:tint val="94000"/>
                <a:satMod val="103000"/>
                <a:lumMod val="102000"/>
              </a:schemeClr>
            </a:gs>
            <a:gs pos="50000">
              <a:schemeClr val="accent2">
                <a:hueOff val="-4992643"/>
                <a:satOff val="-1892"/>
                <a:lumOff val="588"/>
                <a:alphaOff val="0"/>
                <a:shade val="100000"/>
                <a:satMod val="110000"/>
                <a:lumMod val="100000"/>
              </a:schemeClr>
            </a:gs>
            <a:gs pos="100000">
              <a:schemeClr val="accent2">
                <a:hueOff val="-4992643"/>
                <a:satOff val="-1892"/>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0" i="0" kern="1200" baseline="0"/>
            <a:t>Numéricas+Matrices Lógicas)</a:t>
          </a:r>
          <a:endParaRPr lang="en-US" sz="1500" kern="1200"/>
        </a:p>
      </dsp:txBody>
      <dsp:txXfrm>
        <a:off x="4413168" y="496634"/>
        <a:ext cx="2004303" cy="1202581"/>
      </dsp:txXfrm>
    </dsp:sp>
    <dsp:sp modelId="{1009EA5C-A49F-4F77-9156-F15EBD1A381D}">
      <dsp:nvSpPr>
        <dsp:cNvPr id="0" name=""/>
        <dsp:cNvSpPr/>
      </dsp:nvSpPr>
      <dsp:spPr>
        <a:xfrm>
          <a:off x="6617902" y="496634"/>
          <a:ext cx="2004303" cy="1202581"/>
        </a:xfrm>
        <a:prstGeom prst="rect">
          <a:avLst/>
        </a:prstGeom>
        <a:gradFill rotWithShape="0">
          <a:gsLst>
            <a:gs pos="0">
              <a:schemeClr val="accent2">
                <a:hueOff val="-7488964"/>
                <a:satOff val="-2838"/>
                <a:lumOff val="882"/>
                <a:alphaOff val="0"/>
                <a:tint val="94000"/>
                <a:satMod val="103000"/>
                <a:lumMod val="102000"/>
              </a:schemeClr>
            </a:gs>
            <a:gs pos="50000">
              <a:schemeClr val="accent2">
                <a:hueOff val="-7488964"/>
                <a:satOff val="-2838"/>
                <a:lumOff val="882"/>
                <a:alphaOff val="0"/>
                <a:shade val="100000"/>
                <a:satMod val="110000"/>
                <a:lumMod val="100000"/>
              </a:schemeClr>
            </a:gs>
            <a:gs pos="100000">
              <a:schemeClr val="accent2">
                <a:hueOff val="-7488964"/>
                <a:satOff val="-2838"/>
                <a:lumOff val="88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FACTOR VERBAL (</a:t>
          </a:r>
          <a:r>
            <a:rPr lang="es-ES" sz="1500" b="0" i="0" kern="1200" baseline="0"/>
            <a:t>Analogías Verbales+ Completar Oraciones)</a:t>
          </a:r>
          <a:endParaRPr lang="en-US" sz="1500" kern="1200"/>
        </a:p>
      </dsp:txBody>
      <dsp:txXfrm>
        <a:off x="6617902" y="496634"/>
        <a:ext cx="2004303" cy="1202581"/>
      </dsp:txXfrm>
    </dsp:sp>
    <dsp:sp modelId="{CD9F620E-1554-40D4-84D0-454DA7188658}">
      <dsp:nvSpPr>
        <dsp:cNvPr id="0" name=""/>
        <dsp:cNvSpPr/>
      </dsp:nvSpPr>
      <dsp:spPr>
        <a:xfrm>
          <a:off x="8822635" y="496634"/>
          <a:ext cx="2004303" cy="1202581"/>
        </a:xfrm>
        <a:prstGeom prst="rect">
          <a:avLst/>
        </a:prstGeom>
        <a:gradFill rotWithShape="0">
          <a:gsLst>
            <a:gs pos="0">
              <a:schemeClr val="accent2">
                <a:hueOff val="-9985285"/>
                <a:satOff val="-3784"/>
                <a:lumOff val="1176"/>
                <a:alphaOff val="0"/>
                <a:tint val="94000"/>
                <a:satMod val="103000"/>
                <a:lumMod val="102000"/>
              </a:schemeClr>
            </a:gs>
            <a:gs pos="50000">
              <a:schemeClr val="accent2">
                <a:hueOff val="-9985285"/>
                <a:satOff val="-3784"/>
                <a:lumOff val="1176"/>
                <a:alphaOff val="0"/>
                <a:shade val="100000"/>
                <a:satMod val="110000"/>
                <a:lumMod val="100000"/>
              </a:schemeClr>
            </a:gs>
            <a:gs pos="100000">
              <a:schemeClr val="accent2">
                <a:hueOff val="-9985285"/>
                <a:satOff val="-3784"/>
                <a:lumOff val="1176"/>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FACTOR NUMÉRICO (</a:t>
          </a:r>
          <a:r>
            <a:rPr lang="es-ES" sz="1500" b="0" i="0" kern="1200" baseline="0"/>
            <a:t>Series Numéricas+Problemas Numéricos)</a:t>
          </a:r>
          <a:endParaRPr lang="en-US" sz="1500" kern="1200"/>
        </a:p>
      </dsp:txBody>
      <dsp:txXfrm>
        <a:off x="8822635" y="496634"/>
        <a:ext cx="2004303" cy="1202581"/>
      </dsp:txXfrm>
    </dsp:sp>
    <dsp:sp modelId="{9C6EE243-653A-47DE-B54B-96B4BB7F5C4F}">
      <dsp:nvSpPr>
        <dsp:cNvPr id="0" name=""/>
        <dsp:cNvSpPr/>
      </dsp:nvSpPr>
      <dsp:spPr>
        <a:xfrm>
          <a:off x="1106068" y="1899646"/>
          <a:ext cx="2004303" cy="1202581"/>
        </a:xfrm>
        <a:prstGeom prst="rect">
          <a:avLst/>
        </a:prstGeom>
        <a:gradFill rotWithShape="0">
          <a:gsLst>
            <a:gs pos="0">
              <a:schemeClr val="accent2">
                <a:hueOff val="-12481606"/>
                <a:satOff val="-4729"/>
                <a:lumOff val="1470"/>
                <a:alphaOff val="0"/>
                <a:tint val="94000"/>
                <a:satMod val="103000"/>
                <a:lumMod val="102000"/>
              </a:schemeClr>
            </a:gs>
            <a:gs pos="50000">
              <a:schemeClr val="accent2">
                <a:hueOff val="-12481606"/>
                <a:satOff val="-4729"/>
                <a:lumOff val="1470"/>
                <a:alphaOff val="0"/>
                <a:shade val="100000"/>
                <a:satMod val="110000"/>
                <a:lumMod val="100000"/>
              </a:schemeClr>
            </a:gs>
            <a:gs pos="100000">
              <a:schemeClr val="accent2">
                <a:hueOff val="-12481606"/>
                <a:satOff val="-4729"/>
                <a:lumOff val="147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FACTOR VISOESPACIAL (</a:t>
          </a:r>
          <a:r>
            <a:rPr lang="es-ES" sz="1500" b="0" i="0" kern="1200" baseline="0"/>
            <a:t>Matrices Lógicas+Encaje de Figuras)</a:t>
          </a:r>
          <a:endParaRPr lang="en-US" sz="1500" kern="1200"/>
        </a:p>
      </dsp:txBody>
      <dsp:txXfrm>
        <a:off x="1106068" y="1899646"/>
        <a:ext cx="2004303" cy="1202581"/>
      </dsp:txXfrm>
    </dsp:sp>
    <dsp:sp modelId="{D1557302-315C-4109-929E-859AF201ADCE}">
      <dsp:nvSpPr>
        <dsp:cNvPr id="0" name=""/>
        <dsp:cNvSpPr/>
      </dsp:nvSpPr>
      <dsp:spPr>
        <a:xfrm>
          <a:off x="3310802" y="1899646"/>
          <a:ext cx="2004303" cy="1202581"/>
        </a:xfrm>
        <a:prstGeom prst="rect">
          <a:avLst/>
        </a:prstGeom>
        <a:gradFill rotWithShape="0">
          <a:gsLst>
            <a:gs pos="0">
              <a:schemeClr val="accent2">
                <a:hueOff val="-14977928"/>
                <a:satOff val="-5675"/>
                <a:lumOff val="1764"/>
                <a:alphaOff val="0"/>
                <a:tint val="94000"/>
                <a:satMod val="103000"/>
                <a:lumMod val="102000"/>
              </a:schemeClr>
            </a:gs>
            <a:gs pos="50000">
              <a:schemeClr val="accent2">
                <a:hueOff val="-14977928"/>
                <a:satOff val="-5675"/>
                <a:lumOff val="1764"/>
                <a:alphaOff val="0"/>
                <a:shade val="100000"/>
                <a:satMod val="110000"/>
                <a:lumMod val="100000"/>
              </a:schemeClr>
            </a:gs>
            <a:gs pos="100000">
              <a:schemeClr val="accent2">
                <a:hueOff val="-14977928"/>
                <a:satOff val="-5675"/>
                <a:lumOff val="176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EFICACIA</a:t>
          </a:r>
          <a:endParaRPr lang="en-US" sz="1500" kern="1200"/>
        </a:p>
      </dsp:txBody>
      <dsp:txXfrm>
        <a:off x="3310802" y="1899646"/>
        <a:ext cx="2004303" cy="1202581"/>
      </dsp:txXfrm>
    </dsp:sp>
    <dsp:sp modelId="{6B705D87-8923-4591-8964-E8011762DF36}">
      <dsp:nvSpPr>
        <dsp:cNvPr id="0" name=""/>
        <dsp:cNvSpPr/>
      </dsp:nvSpPr>
      <dsp:spPr>
        <a:xfrm>
          <a:off x="5515535" y="1899646"/>
          <a:ext cx="2004303" cy="1202581"/>
        </a:xfrm>
        <a:prstGeom prst="rect">
          <a:avLst/>
        </a:prstGeom>
        <a:gradFill rotWithShape="0">
          <a:gsLst>
            <a:gs pos="0">
              <a:schemeClr val="accent2">
                <a:hueOff val="-17474249"/>
                <a:satOff val="-6621"/>
                <a:lumOff val="2058"/>
                <a:alphaOff val="0"/>
                <a:tint val="94000"/>
                <a:satMod val="103000"/>
                <a:lumMod val="102000"/>
              </a:schemeClr>
            </a:gs>
            <a:gs pos="50000">
              <a:schemeClr val="accent2">
                <a:hueOff val="-17474249"/>
                <a:satOff val="-6621"/>
                <a:lumOff val="2058"/>
                <a:alphaOff val="0"/>
                <a:shade val="100000"/>
                <a:satMod val="110000"/>
                <a:lumMod val="100000"/>
              </a:schemeClr>
            </a:gs>
            <a:gs pos="100000">
              <a:schemeClr val="accent2">
                <a:hueOff val="-17474249"/>
                <a:satOff val="-6621"/>
                <a:lumOff val="205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VELOCIDAD DE PROCESAMIENTO</a:t>
          </a:r>
          <a:endParaRPr lang="en-US" sz="1500" kern="1200"/>
        </a:p>
      </dsp:txBody>
      <dsp:txXfrm>
        <a:off x="5515535" y="1899646"/>
        <a:ext cx="2004303" cy="1202581"/>
      </dsp:txXfrm>
    </dsp:sp>
    <dsp:sp modelId="{DEEF4871-622B-49A0-9BA3-B29D20CBA6D8}">
      <dsp:nvSpPr>
        <dsp:cNvPr id="0" name=""/>
        <dsp:cNvSpPr/>
      </dsp:nvSpPr>
      <dsp:spPr>
        <a:xfrm>
          <a:off x="7720269" y="1899646"/>
          <a:ext cx="2004303" cy="1202581"/>
        </a:xfrm>
        <a:prstGeom prst="rect">
          <a:avLst/>
        </a:prstGeom>
        <a:gradFill rotWithShape="0">
          <a:gsLst>
            <a:gs pos="0">
              <a:schemeClr val="accent2">
                <a:hueOff val="-19970570"/>
                <a:satOff val="-7567"/>
                <a:lumOff val="2352"/>
                <a:alphaOff val="0"/>
                <a:tint val="94000"/>
                <a:satMod val="103000"/>
                <a:lumMod val="102000"/>
              </a:schemeClr>
            </a:gs>
            <a:gs pos="50000">
              <a:schemeClr val="accent2">
                <a:hueOff val="-19970570"/>
                <a:satOff val="-7567"/>
                <a:lumOff val="2352"/>
                <a:alphaOff val="0"/>
                <a:shade val="100000"/>
                <a:satMod val="110000"/>
                <a:lumMod val="100000"/>
              </a:schemeClr>
            </a:gs>
            <a:gs pos="100000">
              <a:schemeClr val="accent2">
                <a:hueOff val="-19970570"/>
                <a:satOff val="-7567"/>
                <a:lumOff val="235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b="1" i="0" kern="1200" baseline="0"/>
            <a:t>● RAPIDEZ</a:t>
          </a:r>
          <a:endParaRPr lang="en-US" sz="1500" kern="1200"/>
        </a:p>
      </dsp:txBody>
      <dsp:txXfrm>
        <a:off x="7720269" y="1899646"/>
        <a:ext cx="2004303" cy="1202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BDD0-6980-427D-8890-168BF54F50EE}">
      <dsp:nvSpPr>
        <dsp:cNvPr id="0" name=""/>
        <dsp:cNvSpPr/>
      </dsp:nvSpPr>
      <dsp:spPr>
        <a:xfrm>
          <a:off x="0" y="77237"/>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dirty="0"/>
            <a:t>prueba específica de razonamiento serial numérico o habilidad para determinar regularidades lógicas en una secuencia de números.</a:t>
          </a:r>
          <a:endParaRPr lang="en-US" sz="1400" kern="1200" dirty="0"/>
        </a:p>
      </dsp:txBody>
      <dsp:txXfrm>
        <a:off x="26387" y="103624"/>
        <a:ext cx="6463735" cy="487766"/>
      </dsp:txXfrm>
    </dsp:sp>
    <dsp:sp modelId="{4FF86E1F-17BF-4BF6-948E-A845DE63FE40}">
      <dsp:nvSpPr>
        <dsp:cNvPr id="0" name=""/>
        <dsp:cNvSpPr/>
      </dsp:nvSpPr>
      <dsp:spPr>
        <a:xfrm>
          <a:off x="0" y="658097"/>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 Para analizar las series tenemos en cuenta:</a:t>
          </a:r>
          <a:endParaRPr lang="en-US" sz="1400" kern="1200"/>
        </a:p>
      </dsp:txBody>
      <dsp:txXfrm>
        <a:off x="26387" y="684484"/>
        <a:ext cx="6463735" cy="487766"/>
      </dsp:txXfrm>
    </dsp:sp>
    <dsp:sp modelId="{4B7F82C9-B146-45C2-82B9-FC409B4FAAF2}">
      <dsp:nvSpPr>
        <dsp:cNvPr id="0" name=""/>
        <dsp:cNvSpPr/>
      </dsp:nvSpPr>
      <dsp:spPr>
        <a:xfrm>
          <a:off x="0" y="1238957"/>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a. tipos de operaciones</a:t>
          </a:r>
          <a:endParaRPr lang="en-US" sz="1400" kern="1200"/>
        </a:p>
      </dsp:txBody>
      <dsp:txXfrm>
        <a:off x="26387" y="1265344"/>
        <a:ext cx="6463735" cy="487766"/>
      </dsp:txXfrm>
    </dsp:sp>
    <dsp:sp modelId="{82C8FE5E-6705-4545-A65F-F057F88D346D}">
      <dsp:nvSpPr>
        <dsp:cNvPr id="0" name=""/>
        <dsp:cNvSpPr/>
      </dsp:nvSpPr>
      <dsp:spPr>
        <a:xfrm>
          <a:off x="0" y="1819817"/>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b. clases de números</a:t>
          </a:r>
          <a:endParaRPr lang="en-US" sz="1400" kern="1200"/>
        </a:p>
      </dsp:txBody>
      <dsp:txXfrm>
        <a:off x="26387" y="1846204"/>
        <a:ext cx="6463735" cy="487766"/>
      </dsp:txXfrm>
    </dsp:sp>
    <dsp:sp modelId="{F07C129C-09A5-404A-BDB8-C1857BF832AB}">
      <dsp:nvSpPr>
        <dsp:cNvPr id="0" name=""/>
        <dsp:cNvSpPr/>
      </dsp:nvSpPr>
      <dsp:spPr>
        <a:xfrm>
          <a:off x="0" y="2400677"/>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c. complejidad</a:t>
          </a:r>
          <a:endParaRPr lang="en-US" sz="1400" kern="1200"/>
        </a:p>
      </dsp:txBody>
      <dsp:txXfrm>
        <a:off x="26387" y="2427064"/>
        <a:ext cx="6463735" cy="487766"/>
      </dsp:txXfrm>
    </dsp:sp>
    <dsp:sp modelId="{5D9D8EFD-DC59-4041-B176-02CE62A0982D}">
      <dsp:nvSpPr>
        <dsp:cNvPr id="0" name=""/>
        <dsp:cNvSpPr/>
      </dsp:nvSpPr>
      <dsp:spPr>
        <a:xfrm>
          <a:off x="0" y="2981538"/>
          <a:ext cx="6516509" cy="54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d. nivel de abstracción.</a:t>
          </a:r>
          <a:endParaRPr lang="en-US" sz="1400" kern="1200"/>
        </a:p>
      </dsp:txBody>
      <dsp:txXfrm>
        <a:off x="26387" y="3007925"/>
        <a:ext cx="6463735" cy="487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58C5B-37B3-4D42-8688-08BC592CE8DC}">
      <dsp:nvSpPr>
        <dsp:cNvPr id="0" name=""/>
        <dsp:cNvSpPr/>
      </dsp:nvSpPr>
      <dsp:spPr>
        <a:xfrm>
          <a:off x="0" y="440016"/>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t>Consta de 24 elementos ordenados según un índice de dificultad, con3 o 5 alternativas de respuesta.</a:t>
          </a:r>
          <a:endParaRPr lang="en-US" sz="900" kern="1200" dirty="0"/>
        </a:p>
      </dsp:txBody>
      <dsp:txXfrm>
        <a:off x="23324" y="463340"/>
        <a:ext cx="4446357" cy="431150"/>
      </dsp:txXfrm>
    </dsp:sp>
    <dsp:sp modelId="{FA03C939-1C4B-458E-B816-A3A0581DCDD9}">
      <dsp:nvSpPr>
        <dsp:cNvPr id="0" name=""/>
        <dsp:cNvSpPr/>
      </dsp:nvSpPr>
      <dsp:spPr>
        <a:xfrm>
          <a:off x="0" y="943735"/>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t>● mide la rapidez y seguridad en el cálculo, en la resolución de sencillos problemas básicos aritmético/geométricos y en la comprensión de los elementos simbólicos aritméticos con todas las operaciones matemáticas.</a:t>
          </a:r>
          <a:endParaRPr lang="en-US" sz="900" kern="1200" dirty="0"/>
        </a:p>
      </dsp:txBody>
      <dsp:txXfrm>
        <a:off x="23324" y="967059"/>
        <a:ext cx="4446357" cy="431150"/>
      </dsp:txXfrm>
    </dsp:sp>
    <dsp:sp modelId="{4E6801D8-060E-47B4-8215-A4CC687F6724}">
      <dsp:nvSpPr>
        <dsp:cNvPr id="0" name=""/>
        <dsp:cNvSpPr/>
      </dsp:nvSpPr>
      <dsp:spPr>
        <a:xfrm>
          <a:off x="0" y="1447453"/>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i="1" kern="1200" dirty="0"/>
            <a:t>● </a:t>
          </a:r>
          <a:r>
            <a:rPr lang="es-ES" sz="900" b="1" kern="1200" dirty="0"/>
            <a:t>-Cuatro operaciones básicas. -Fracciones y decimales.</a:t>
          </a:r>
          <a:endParaRPr lang="en-US" sz="900" kern="1200" dirty="0"/>
        </a:p>
      </dsp:txBody>
      <dsp:txXfrm>
        <a:off x="23324" y="1470777"/>
        <a:ext cx="4446357" cy="431150"/>
      </dsp:txXfrm>
    </dsp:sp>
    <dsp:sp modelId="{E9EEEA68-C3F2-42C7-A65D-71F653550B3F}">
      <dsp:nvSpPr>
        <dsp:cNvPr id="0" name=""/>
        <dsp:cNvSpPr/>
      </dsp:nvSpPr>
      <dsp:spPr>
        <a:xfrm>
          <a:off x="0" y="1951172"/>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a:t>-Reconocimiento de operaciones con paréntesis.</a:t>
          </a:r>
          <a:endParaRPr lang="en-US" sz="900" kern="1200"/>
        </a:p>
      </dsp:txBody>
      <dsp:txXfrm>
        <a:off x="23324" y="1974496"/>
        <a:ext cx="4446357" cy="431150"/>
      </dsp:txXfrm>
    </dsp:sp>
    <dsp:sp modelId="{6919CACB-8E30-46C5-9F92-C7B8077000F9}">
      <dsp:nvSpPr>
        <dsp:cNvPr id="0" name=""/>
        <dsp:cNvSpPr/>
      </dsp:nvSpPr>
      <dsp:spPr>
        <a:xfrm>
          <a:off x="0" y="2454891"/>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t>-Utilización de medidas de peso, capacidad y longitud como medidas del sistema métrico decimal.</a:t>
          </a:r>
          <a:endParaRPr lang="en-US" sz="900" kern="1200" dirty="0"/>
        </a:p>
      </dsp:txBody>
      <dsp:txXfrm>
        <a:off x="23324" y="2478215"/>
        <a:ext cx="4446357" cy="431150"/>
      </dsp:txXfrm>
    </dsp:sp>
    <dsp:sp modelId="{929BE24C-DAD6-463B-8CC8-3F960BCA046F}">
      <dsp:nvSpPr>
        <dsp:cNvPr id="0" name=""/>
        <dsp:cNvSpPr/>
      </dsp:nvSpPr>
      <dsp:spPr>
        <a:xfrm>
          <a:off x="0" y="2958610"/>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t>-Medidas de </a:t>
          </a:r>
          <a:r>
            <a:rPr lang="es-ES" sz="900" b="1" kern="1200" dirty="0" err="1"/>
            <a:t>tiempo,distancia</a:t>
          </a:r>
          <a:r>
            <a:rPr lang="es-ES" sz="900" b="1" kern="1200" dirty="0"/>
            <a:t>, longitud,…</a:t>
          </a:r>
          <a:endParaRPr lang="en-US" sz="900" kern="1200" dirty="0"/>
        </a:p>
      </dsp:txBody>
      <dsp:txXfrm>
        <a:off x="23324" y="2981934"/>
        <a:ext cx="4446357" cy="431150"/>
      </dsp:txXfrm>
    </dsp:sp>
    <dsp:sp modelId="{D85945D2-2331-446A-A8CB-2C4BAF00DA37}">
      <dsp:nvSpPr>
        <dsp:cNvPr id="0" name=""/>
        <dsp:cNvSpPr/>
      </dsp:nvSpPr>
      <dsp:spPr>
        <a:xfrm>
          <a:off x="0" y="3462328"/>
          <a:ext cx="4493005" cy="47779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s-ES" sz="900" b="1" kern="1200" dirty="0"/>
            <a:t>-Igualdades. -</a:t>
          </a:r>
          <a:r>
            <a:rPr lang="es-ES" sz="900" b="1" kern="1200" dirty="0" err="1"/>
            <a:t>Proporciones.Promedios</a:t>
          </a:r>
          <a:r>
            <a:rPr lang="es-ES" sz="900" b="1" kern="1200" dirty="0"/>
            <a:t>.</a:t>
          </a:r>
          <a:endParaRPr lang="en-US" sz="900" kern="1200" dirty="0"/>
        </a:p>
      </dsp:txBody>
      <dsp:txXfrm>
        <a:off x="23324" y="3485652"/>
        <a:ext cx="4446357" cy="431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AC1A-9480-4F44-8ED6-AEFC72A96D07}">
      <dsp:nvSpPr>
        <dsp:cNvPr id="0" name=""/>
        <dsp:cNvSpPr/>
      </dsp:nvSpPr>
      <dsp:spPr>
        <a:xfrm>
          <a:off x="0" y="0"/>
          <a:ext cx="3656289"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121D249-6F5F-48A6-8F41-C0B237E6043E}">
      <dsp:nvSpPr>
        <dsp:cNvPr id="0" name=""/>
        <dsp:cNvSpPr/>
      </dsp:nvSpPr>
      <dsp:spPr>
        <a:xfrm>
          <a:off x="0" y="0"/>
          <a:ext cx="3656289" cy="899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a:t>Prueba de Razonamiento.</a:t>
          </a:r>
          <a:endParaRPr lang="en-US" sz="1400" kern="1200"/>
        </a:p>
      </dsp:txBody>
      <dsp:txXfrm>
        <a:off x="0" y="0"/>
        <a:ext cx="3656289" cy="899829"/>
      </dsp:txXfrm>
    </dsp:sp>
    <dsp:sp modelId="{C7CEDAA2-6176-4788-A3E4-1179F7034215}">
      <dsp:nvSpPr>
        <dsp:cNvPr id="0" name=""/>
        <dsp:cNvSpPr/>
      </dsp:nvSpPr>
      <dsp:spPr>
        <a:xfrm>
          <a:off x="0" y="899829"/>
          <a:ext cx="3656289"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88E7D11-78B1-4C8C-A26C-9FD264AC9282}">
      <dsp:nvSpPr>
        <dsp:cNvPr id="0" name=""/>
        <dsp:cNvSpPr/>
      </dsp:nvSpPr>
      <dsp:spPr>
        <a:xfrm>
          <a:off x="0" y="899829"/>
          <a:ext cx="3656289" cy="899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t>Consta de 24 elementos ordenados según un índice de dificultad, con 6 alternativas de respuesta</a:t>
          </a:r>
          <a:endParaRPr lang="en-US" sz="1400" kern="1200" dirty="0"/>
        </a:p>
      </dsp:txBody>
      <dsp:txXfrm>
        <a:off x="0" y="899829"/>
        <a:ext cx="3656289" cy="899829"/>
      </dsp:txXfrm>
    </dsp:sp>
    <dsp:sp modelId="{C874AD85-AFEE-4C6F-95DC-597001EF1AAA}">
      <dsp:nvSpPr>
        <dsp:cNvPr id="0" name=""/>
        <dsp:cNvSpPr/>
      </dsp:nvSpPr>
      <dsp:spPr>
        <a:xfrm>
          <a:off x="0" y="1799658"/>
          <a:ext cx="3656289"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D816B34-0C5F-4415-B8BA-B86159F8AF92}">
      <dsp:nvSpPr>
        <dsp:cNvPr id="0" name=""/>
        <dsp:cNvSpPr/>
      </dsp:nvSpPr>
      <dsp:spPr>
        <a:xfrm>
          <a:off x="0" y="1799658"/>
          <a:ext cx="3656289" cy="899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t>Mide razonamiento inductivo, para relacionar complejos conjuntos de datos codificados visualmente en forma de figuras geométricas.</a:t>
          </a:r>
          <a:endParaRPr lang="en-US" sz="1400" kern="1200" dirty="0"/>
        </a:p>
      </dsp:txBody>
      <dsp:txXfrm>
        <a:off x="0" y="1799658"/>
        <a:ext cx="3656289" cy="899829"/>
      </dsp:txXfrm>
    </dsp:sp>
    <dsp:sp modelId="{1A06E115-AB01-486D-8987-20A447140BCD}">
      <dsp:nvSpPr>
        <dsp:cNvPr id="0" name=""/>
        <dsp:cNvSpPr/>
      </dsp:nvSpPr>
      <dsp:spPr>
        <a:xfrm>
          <a:off x="0" y="2699487"/>
          <a:ext cx="3656289" cy="0"/>
        </a:xfrm>
        <a:prstGeom prst="line">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B9F94B7-5A45-441D-A370-7C681F695009}">
      <dsp:nvSpPr>
        <dsp:cNvPr id="0" name=""/>
        <dsp:cNvSpPr/>
      </dsp:nvSpPr>
      <dsp:spPr>
        <a:xfrm>
          <a:off x="0" y="2699487"/>
          <a:ext cx="3656289" cy="899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b="1" kern="1200" dirty="0"/>
            <a:t>Deben encontrarse las leyes que dirigen seriaciones y deducir una continuación al conjunto de leyes.</a:t>
          </a:r>
          <a:endParaRPr lang="en-US" sz="1400" kern="1200" dirty="0"/>
        </a:p>
      </dsp:txBody>
      <dsp:txXfrm>
        <a:off x="0" y="2699487"/>
        <a:ext cx="3656289" cy="899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6ECB-EAD6-4A0E-9CB2-29CFAB6CD5D3}">
      <dsp:nvSpPr>
        <dsp:cNvPr id="0" name=""/>
        <dsp:cNvSpPr/>
      </dsp:nvSpPr>
      <dsp:spPr>
        <a:xfrm>
          <a:off x="0" y="3522521"/>
          <a:ext cx="8100392" cy="8857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AR CENA" pitchFamily="2" charset="0"/>
            </a:rPr>
            <a:t>¿Cuál de las 22 familias profesionales será  la más adecuada para mí?</a:t>
          </a:r>
        </a:p>
      </dsp:txBody>
      <dsp:txXfrm>
        <a:off x="0" y="3522521"/>
        <a:ext cx="8100392" cy="885742"/>
      </dsp:txXfrm>
    </dsp:sp>
    <dsp:sp modelId="{2EEA55AD-60DC-4746-8AA1-AC17941DCC9D}">
      <dsp:nvSpPr>
        <dsp:cNvPr id="0" name=""/>
        <dsp:cNvSpPr/>
      </dsp:nvSpPr>
      <dsp:spPr>
        <a:xfrm rot="10800000">
          <a:off x="0" y="2172242"/>
          <a:ext cx="8100392" cy="136227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s-ES" sz="1900" kern="1200" dirty="0">
              <a:latin typeface="AR CENA" pitchFamily="2" charset="0"/>
            </a:rPr>
            <a:t>¿ Qué optativas son las mejores para mis estudios posteriores?</a:t>
          </a:r>
        </a:p>
      </dsp:txBody>
      <dsp:txXfrm rot="10800000">
        <a:off x="0" y="2172242"/>
        <a:ext cx="8100392" cy="885163"/>
      </dsp:txXfrm>
    </dsp:sp>
    <dsp:sp modelId="{9CD854E3-A433-4580-8671-3FCEC39CDDEA}">
      <dsp:nvSpPr>
        <dsp:cNvPr id="0" name=""/>
        <dsp:cNvSpPr/>
      </dsp:nvSpPr>
      <dsp:spPr>
        <a:xfrm rot="10800000">
          <a:off x="0" y="823256"/>
          <a:ext cx="8100392" cy="136227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accent6">
                  <a:lumMod val="50000"/>
                </a:schemeClr>
              </a:solidFill>
              <a:latin typeface="AR CENA" pitchFamily="2" charset="0"/>
            </a:rPr>
            <a:t>Si me animo con el Bachillerato, ¿Qué modalidad escojo?</a:t>
          </a:r>
        </a:p>
      </dsp:txBody>
      <dsp:txXfrm rot="-10800000">
        <a:off x="0" y="823256"/>
        <a:ext cx="8100392" cy="478157"/>
      </dsp:txXfrm>
    </dsp:sp>
    <dsp:sp modelId="{9E1338C9-A0F3-4848-936F-8D5434BC1553}">
      <dsp:nvSpPr>
        <dsp:cNvPr id="0" name=""/>
        <dsp:cNvSpPr/>
      </dsp:nvSpPr>
      <dsp:spPr>
        <a:xfrm>
          <a:off x="3955" y="1301414"/>
          <a:ext cx="2697493" cy="40731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 CENA" pitchFamily="2" charset="0"/>
            </a:rPr>
            <a:t>Científico Tecnológico</a:t>
          </a:r>
        </a:p>
      </dsp:txBody>
      <dsp:txXfrm>
        <a:off x="3955" y="1301414"/>
        <a:ext cx="2697493" cy="407319"/>
      </dsp:txXfrm>
    </dsp:sp>
    <dsp:sp modelId="{BE1D4063-2772-4D66-8D21-F1E487B0D235}">
      <dsp:nvSpPr>
        <dsp:cNvPr id="0" name=""/>
        <dsp:cNvSpPr/>
      </dsp:nvSpPr>
      <dsp:spPr>
        <a:xfrm>
          <a:off x="2701449" y="1301414"/>
          <a:ext cx="2697493" cy="4073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 CENA" pitchFamily="2" charset="0"/>
            </a:rPr>
            <a:t>Humanidades y Ciencias Sociales</a:t>
          </a:r>
        </a:p>
      </dsp:txBody>
      <dsp:txXfrm>
        <a:off x="2701449" y="1301414"/>
        <a:ext cx="2697493" cy="407319"/>
      </dsp:txXfrm>
    </dsp:sp>
    <dsp:sp modelId="{13C34AD0-C6D7-4260-AFD0-D101DD1A2C8B}">
      <dsp:nvSpPr>
        <dsp:cNvPr id="0" name=""/>
        <dsp:cNvSpPr/>
      </dsp:nvSpPr>
      <dsp:spPr>
        <a:xfrm>
          <a:off x="5398942" y="1301414"/>
          <a:ext cx="2697493" cy="40731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AR CENA" pitchFamily="2" charset="0"/>
            </a:rPr>
            <a:t>Artes</a:t>
          </a:r>
        </a:p>
      </dsp:txBody>
      <dsp:txXfrm>
        <a:off x="5398942" y="1301414"/>
        <a:ext cx="2697493" cy="407319"/>
      </dsp:txXfrm>
    </dsp:sp>
    <dsp:sp modelId="{E334404D-13C8-4D7F-86F1-0DC381E9F819}">
      <dsp:nvSpPr>
        <dsp:cNvPr id="0" name=""/>
        <dsp:cNvSpPr/>
      </dsp:nvSpPr>
      <dsp:spPr>
        <a:xfrm rot="10800000">
          <a:off x="0" y="1293"/>
          <a:ext cx="8100392" cy="83524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kern="1200" dirty="0">
              <a:latin typeface="AR CENA" pitchFamily="2" charset="0"/>
            </a:rPr>
            <a:t>¿ Hago Bachillerato o un Ciclo medio?</a:t>
          </a:r>
        </a:p>
      </dsp:txBody>
      <dsp:txXfrm rot="10800000">
        <a:off x="0" y="1293"/>
        <a:ext cx="8100392" cy="542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B3A3E-B869-4BA4-A2A9-FDB5BF55B09A}" type="datetimeFigureOut">
              <a:rPr lang="es-ES" smtClean="0"/>
              <a:t>02/06/2021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F5CC8-4C83-485F-9CE6-B642F18EA1D6}" type="slidenum">
              <a:rPr lang="es-ES" smtClean="0"/>
              <a:t>‹Nº›</a:t>
            </a:fld>
            <a:endParaRPr lang="es-ES"/>
          </a:p>
        </p:txBody>
      </p:sp>
    </p:spTree>
    <p:extLst>
      <p:ext uri="{BB962C8B-B14F-4D97-AF65-F5344CB8AC3E}">
        <p14:creationId xmlns:p14="http://schemas.microsoft.com/office/powerpoint/2010/main" val="78301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id="{86637014-074D-48F3-BB2A-AE4D3CDD4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a:extLst>
              <a:ext uri="{FF2B5EF4-FFF2-40B4-BE49-F238E27FC236}">
                <a16:creationId xmlns:a16="http://schemas.microsoft.com/office/drawing/2014/main" id="{CDFC4F68-2B5B-4311-A3E8-E879A2BB0A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TERMINAMOS 4º ESO Y ¿QUÉ ALTERNATIVAS HAY UNA VEZ OBTENIENDO EL TITULO DE GRADUADO? Y AQUÍ ES DONDE HAY MÁS DUDAS…</a:t>
            </a:r>
          </a:p>
          <a:p>
            <a:pPr eaLnBrk="1" hangingPunct="1">
              <a:spcBef>
                <a:spcPct val="0"/>
              </a:spcBef>
            </a:pPr>
            <a:endParaRPr lang="es-ES" altLang="es-ES"/>
          </a:p>
          <a:p>
            <a:pPr eaLnBrk="1" hangingPunct="1">
              <a:spcBef>
                <a:spcPct val="0"/>
              </a:spcBef>
            </a:pPr>
            <a:r>
              <a:rPr lang="es-ES" altLang="es-ES"/>
              <a:t>En principio con el título  podéis pasar al primer curso de Bachillerato, a un ciclo de formación profesional de grado medio, incorporaros al mundo laboral..</a:t>
            </a:r>
          </a:p>
          <a:p>
            <a:pPr eaLnBrk="1" hangingPunct="1">
              <a:spcBef>
                <a:spcPct val="0"/>
              </a:spcBef>
            </a:pPr>
            <a:endParaRPr lang="es-ES" altLang="es-ES"/>
          </a:p>
          <a:p>
            <a:pPr eaLnBrk="1" hangingPunct="1">
              <a:spcBef>
                <a:spcPct val="0"/>
              </a:spcBef>
            </a:pPr>
            <a:r>
              <a:rPr lang="es-ES" altLang="es-ES"/>
              <a:t>Si me animo con el Bachillerato, ¿qué modalidad escojo? Y qué optativas son las mejores?</a:t>
            </a:r>
          </a:p>
          <a:p>
            <a:pPr eaLnBrk="1" hangingPunct="1">
              <a:spcBef>
                <a:spcPct val="0"/>
              </a:spcBef>
            </a:pPr>
            <a:endParaRPr lang="es-ES" altLang="es-ES"/>
          </a:p>
          <a:p>
            <a:pPr eaLnBrk="1" hangingPunct="1">
              <a:spcBef>
                <a:spcPct val="0"/>
              </a:spcBef>
            </a:pPr>
            <a:r>
              <a:rPr lang="es-ES" altLang="es-ES"/>
              <a:t>Si al final opto por un Ciclo de grado medio, ¿Cuál de las 22 familias profesionales será la más adecuada para mí?</a:t>
            </a:r>
          </a:p>
          <a:p>
            <a:pPr eaLnBrk="1" hangingPunct="1">
              <a:spcBef>
                <a:spcPct val="0"/>
              </a:spcBef>
            </a:pPr>
            <a:endParaRPr lang="es-ES" altLang="es-ES"/>
          </a:p>
          <a:p>
            <a:pPr eaLnBrk="1" hangingPunct="1">
              <a:spcBef>
                <a:spcPct val="0"/>
              </a:spcBef>
            </a:pPr>
            <a:r>
              <a:rPr lang="es-ES" altLang="es-ES"/>
              <a:t>Aunque esto no lo tenéis que decidir ahora vamos a ver las opciones una por una</a:t>
            </a:r>
          </a:p>
        </p:txBody>
      </p:sp>
      <p:sp>
        <p:nvSpPr>
          <p:cNvPr id="36868" name="3 Marcador de número de diapositiva">
            <a:extLst>
              <a:ext uri="{FF2B5EF4-FFF2-40B4-BE49-F238E27FC236}">
                <a16:creationId xmlns:a16="http://schemas.microsoft.com/office/drawing/2014/main" id="{53FBAFE4-91F5-4587-9A76-7EC25CFACA6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D5F147-B7D7-4759-915B-8AFE10E8B3BB}" type="slidenum">
              <a:rPr lang="en-US" altLang="es-ES">
                <a:latin typeface="Calibri" panose="020F0502020204030204" pitchFamily="34" charset="0"/>
              </a:rPr>
              <a:pPr eaLnBrk="1" hangingPunct="1"/>
              <a:t>29</a:t>
            </a:fld>
            <a:endParaRPr lang="en-US" altLang="es-E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60E2B30C-E755-43A6-9437-3F2B12638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a:extLst>
              <a:ext uri="{FF2B5EF4-FFF2-40B4-BE49-F238E27FC236}">
                <a16:creationId xmlns:a16="http://schemas.microsoft.com/office/drawing/2014/main" id="{D18C2C79-411C-42A2-92E4-F7047F1C62C9}"/>
              </a:ext>
            </a:extLst>
          </p:cNvPr>
          <p:cNvSpPr>
            <a:spLocks noGrp="1"/>
          </p:cNvSpPr>
          <p:nvPr>
            <p:ph type="body" idx="1"/>
          </p:nvPr>
        </p:nvSpPr>
        <p:spPr/>
        <p:txBody>
          <a:bodyPr/>
          <a:lstStyle/>
          <a:p>
            <a:pPr eaLnBrk="1" fontAlgn="auto" hangingPunct="1">
              <a:spcBef>
                <a:spcPts val="0"/>
              </a:spcBef>
              <a:spcAft>
                <a:spcPts val="0"/>
              </a:spcAft>
              <a:defRPr/>
            </a:pPr>
            <a:r>
              <a:rPr lang="es-ES" dirty="0"/>
              <a:t>Ya queda poco para que finalice el curso y os encontráis en una situación que debéis pensar qué camino seguir el próximo año.</a:t>
            </a:r>
          </a:p>
          <a:p>
            <a:pPr eaLnBrk="1" fontAlgn="auto" hangingPunct="1">
              <a:spcBef>
                <a:spcPts val="0"/>
              </a:spcBef>
              <a:spcAft>
                <a:spcPts val="0"/>
              </a:spcAft>
              <a:defRPr/>
            </a:pPr>
            <a:r>
              <a:rPr lang="es-ES" dirty="0"/>
              <a:t>Para tomar decisiones importantes sobre tu futuro es importante tener en cuenta diferentes contextos</a:t>
            </a:r>
          </a:p>
          <a:p>
            <a:pPr marL="228600" indent="-228600" eaLnBrk="1" fontAlgn="auto" hangingPunct="1">
              <a:spcBef>
                <a:spcPts val="0"/>
              </a:spcBef>
              <a:spcAft>
                <a:spcPts val="0"/>
              </a:spcAft>
              <a:buFontTx/>
              <a:buAutoNum type="arabicPeriod"/>
              <a:defRPr/>
            </a:pPr>
            <a:r>
              <a:rPr lang="es-ES" dirty="0"/>
              <a:t>Una primera cosas es tener un conocimiento lo más exacto posible de uno mismo, de tus posibilidades, de lo que te gustaría ser…ya que cuanto mejor te conozcas, mejor podrás decidir sobre tu futuro.</a:t>
            </a:r>
          </a:p>
          <a:p>
            <a:pPr marL="228600" indent="-228600" eaLnBrk="1" fontAlgn="auto" hangingPunct="1">
              <a:spcBef>
                <a:spcPts val="0"/>
              </a:spcBef>
              <a:spcAft>
                <a:spcPts val="0"/>
              </a:spcAft>
              <a:buFontTx/>
              <a:buAutoNum type="arabicPeriod"/>
              <a:defRPr/>
            </a:pPr>
            <a:r>
              <a:rPr lang="es-ES" dirty="0"/>
              <a:t>Una segunda cosas es conocer las posibilidades que te ofrece el sistema educativo actual: en eso es lo que vamos a profundizar hoy</a:t>
            </a:r>
          </a:p>
          <a:p>
            <a:pPr marL="228600" indent="-228600" eaLnBrk="1" fontAlgn="auto" hangingPunct="1">
              <a:spcBef>
                <a:spcPts val="0"/>
              </a:spcBef>
              <a:spcAft>
                <a:spcPts val="0"/>
              </a:spcAft>
              <a:buFontTx/>
              <a:buAutoNum type="arabicPeriod"/>
              <a:defRPr/>
            </a:pPr>
            <a:r>
              <a:rPr lang="es-ES" dirty="0"/>
              <a:t> por último, contar con la mayor cantidad de información para identificar las diferentes alternativas y estar preparado para decidir..</a:t>
            </a:r>
          </a:p>
          <a:p>
            <a:pPr eaLnBrk="1" fontAlgn="auto" hangingPunct="1">
              <a:spcBef>
                <a:spcPts val="0"/>
              </a:spcBef>
              <a:spcAft>
                <a:spcPts val="0"/>
              </a:spcAft>
              <a:defRPr/>
            </a:pPr>
            <a:endParaRPr lang="es-ES" dirty="0"/>
          </a:p>
          <a:p>
            <a:pPr eaLnBrk="1" fontAlgn="auto" hangingPunct="1">
              <a:spcBef>
                <a:spcPts val="0"/>
              </a:spcBef>
              <a:spcAft>
                <a:spcPts val="0"/>
              </a:spcAft>
              <a:defRPr/>
            </a:pPr>
            <a:endParaRPr lang="es-ES" dirty="0"/>
          </a:p>
        </p:txBody>
      </p:sp>
      <p:sp>
        <p:nvSpPr>
          <p:cNvPr id="32772" name="3 Marcador de número de diapositiva">
            <a:extLst>
              <a:ext uri="{FF2B5EF4-FFF2-40B4-BE49-F238E27FC236}">
                <a16:creationId xmlns:a16="http://schemas.microsoft.com/office/drawing/2014/main" id="{5D05E0A8-0C5C-43C1-966F-8840D843CB2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F4CD9F-A680-4344-AC41-4AE4C2856D35}" type="slidenum">
              <a:rPr lang="en-US" altLang="es-ES">
                <a:latin typeface="Calibri" panose="020F0502020204030204" pitchFamily="34" charset="0"/>
              </a:rPr>
              <a:pPr eaLnBrk="1" hangingPunct="1"/>
              <a:t>30</a:t>
            </a:fld>
            <a:endParaRPr lang="en-US" altLang="es-E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a:extLst>
              <a:ext uri="{FF2B5EF4-FFF2-40B4-BE49-F238E27FC236}">
                <a16:creationId xmlns:a16="http://schemas.microsoft.com/office/drawing/2014/main" id="{EF8CE835-57A6-4EA5-AB0D-FB8FFE405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a:extLst>
              <a:ext uri="{FF2B5EF4-FFF2-40B4-BE49-F238E27FC236}">
                <a16:creationId xmlns:a16="http://schemas.microsoft.com/office/drawing/2014/main" id="{E997DA72-29FD-4FE2-8C99-825F39BC2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 La superación de todas las materias que configuran los dos cursos dan lugar a la obtención del título de bachiller</a:t>
            </a:r>
          </a:p>
          <a:p>
            <a:pPr eaLnBrk="1" hangingPunct="1">
              <a:spcBef>
                <a:spcPct val="0"/>
              </a:spcBef>
            </a:pPr>
            <a:r>
              <a:rPr lang="es-ES" altLang="es-ES"/>
              <a:t>Cuando vayáis a escoger la modalidad de Bachillerato, aseguraos que es la que más os interesa y la que está más de acuerdo con vuestras aptitudes-capacidades.</a:t>
            </a:r>
          </a:p>
          <a:p>
            <a:pPr eaLnBrk="1" hangingPunct="1">
              <a:spcBef>
                <a:spcPct val="0"/>
              </a:spcBef>
              <a:buFontTx/>
              <a:buChar char="-"/>
            </a:pPr>
            <a:r>
              <a:rPr lang="es-ES" altLang="es-ES"/>
              <a:t>Porque la modalidad de Bachillerato determina la posterior continuación de la formación en la Universidad.</a:t>
            </a:r>
          </a:p>
          <a:p>
            <a:pPr eaLnBrk="1" hangingPunct="1">
              <a:spcBef>
                <a:spcPct val="0"/>
              </a:spcBef>
              <a:buFontTx/>
              <a:buChar char="-"/>
            </a:pPr>
            <a:r>
              <a:rPr lang="es-ES" altLang="es-ES"/>
              <a:t>En el caso de la modalidad de Artes no se oferta en este colegio, si alguien estuviera interesado tendría que matricularse en otro instituto.</a:t>
            </a:r>
          </a:p>
          <a:p>
            <a:pPr eaLnBrk="1" hangingPunct="1">
              <a:spcBef>
                <a:spcPct val="0"/>
              </a:spcBef>
            </a:pPr>
            <a:r>
              <a:rPr lang="es-ES" altLang="es-ES"/>
              <a:t>- Ahora vamos a pasar a ver más detalladamente las asignaturas que corresponden a cada modalidad</a:t>
            </a:r>
          </a:p>
        </p:txBody>
      </p:sp>
      <p:sp>
        <p:nvSpPr>
          <p:cNvPr id="39940" name="3 Marcador de número de diapositiva">
            <a:extLst>
              <a:ext uri="{FF2B5EF4-FFF2-40B4-BE49-F238E27FC236}">
                <a16:creationId xmlns:a16="http://schemas.microsoft.com/office/drawing/2014/main" id="{598A0D85-8A5C-44DD-A7F0-E400E2A4A30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A37221-97F9-4039-8B2E-7D9DF78625E6}" type="slidenum">
              <a:rPr lang="en-US" altLang="es-ES">
                <a:latin typeface="Calibri" panose="020F0502020204030204" pitchFamily="34" charset="0"/>
              </a:rPr>
              <a:pPr eaLnBrk="1" hangingPunct="1"/>
              <a:t>32</a:t>
            </a:fld>
            <a:endParaRPr lang="en-US" altLang="es-E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a:extLst>
              <a:ext uri="{FF2B5EF4-FFF2-40B4-BE49-F238E27FC236}">
                <a16:creationId xmlns:a16="http://schemas.microsoft.com/office/drawing/2014/main" id="{937DB023-8F87-44FC-BA0B-66836FAEE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a:extLst>
              <a:ext uri="{FF2B5EF4-FFF2-40B4-BE49-F238E27FC236}">
                <a16:creationId xmlns:a16="http://schemas.microsoft.com/office/drawing/2014/main" id="{BD6BCF6E-B326-4039-B3CE-58D122CA6F89}"/>
              </a:ext>
            </a:extLst>
          </p:cNvPr>
          <p:cNvSpPr>
            <a:spLocks noGrp="1"/>
          </p:cNvSpPr>
          <p:nvPr>
            <p:ph type="body" idx="1"/>
          </p:nvPr>
        </p:nvSpPr>
        <p:spPr/>
        <p:txBody>
          <a:bodyPr/>
          <a:lstStyle/>
          <a:p>
            <a:pPr eaLnBrk="1" fontAlgn="auto" hangingPunct="1">
              <a:spcBef>
                <a:spcPts val="0"/>
              </a:spcBef>
              <a:spcAft>
                <a:spcPts val="0"/>
              </a:spcAft>
              <a:defRPr/>
            </a:pPr>
            <a:r>
              <a:rPr lang="es-ES" dirty="0"/>
              <a:t>¿en qué consiste el bachillerato?</a:t>
            </a:r>
          </a:p>
          <a:p>
            <a:pPr eaLnBrk="1" fontAlgn="auto" hangingPunct="1">
              <a:spcBef>
                <a:spcPts val="0"/>
              </a:spcBef>
              <a:spcAft>
                <a:spcPts val="0"/>
              </a:spcAft>
              <a:defRPr/>
            </a:pPr>
            <a:r>
              <a:rPr lang="es-ES" dirty="0"/>
              <a:t>- El bachillerato tiene como finalidad capacitar a los alumnos para acceder a la educación superior (ya sea de tipo universitario o de carácter profesional como son los ciclos formativos de grado superior).</a:t>
            </a:r>
          </a:p>
          <a:p>
            <a:pPr eaLnBrk="1" fontAlgn="auto" hangingPunct="1">
              <a:spcBef>
                <a:spcPts val="0"/>
              </a:spcBef>
              <a:spcAft>
                <a:spcPts val="0"/>
              </a:spcAft>
              <a:defRPr/>
            </a:pPr>
            <a:r>
              <a:rPr lang="es-ES" dirty="0"/>
              <a:t>- Si decidís estudiar Bachillerato tenéis que saber como se organiza</a:t>
            </a:r>
          </a:p>
          <a:p>
            <a:pPr marL="228600" indent="-228600" eaLnBrk="1" fontAlgn="auto" hangingPunct="1">
              <a:spcBef>
                <a:spcPts val="0"/>
              </a:spcBef>
              <a:spcAft>
                <a:spcPts val="0"/>
              </a:spcAft>
              <a:buFontTx/>
              <a:buAutoNum type="arabicPeriod"/>
              <a:defRPr/>
            </a:pPr>
            <a:r>
              <a:rPr lang="es-ES" dirty="0"/>
              <a:t>Dura dos años</a:t>
            </a:r>
          </a:p>
          <a:p>
            <a:pPr marL="228600" indent="-228600" eaLnBrk="1" fontAlgn="auto" hangingPunct="1">
              <a:spcBef>
                <a:spcPts val="0"/>
              </a:spcBef>
              <a:spcAft>
                <a:spcPts val="0"/>
              </a:spcAft>
              <a:buFontTx/>
              <a:buAutoNum type="arabicPeriod"/>
              <a:defRPr/>
            </a:pPr>
            <a:r>
              <a:rPr lang="es-ES" dirty="0"/>
              <a:t>Y que podéis escoger entre tres modalidades: artes, ciencias y tecnología y humanidades y Ciencias Sociales.</a:t>
            </a:r>
          </a:p>
          <a:p>
            <a:pPr marL="228600" indent="-228600" eaLnBrk="1" fontAlgn="auto" hangingPunct="1">
              <a:spcBef>
                <a:spcPts val="0"/>
              </a:spcBef>
              <a:spcAft>
                <a:spcPts val="0"/>
              </a:spcAft>
              <a:defRPr/>
            </a:pPr>
            <a:r>
              <a:rPr lang="es-ES" dirty="0"/>
              <a:t>	La modalidad de Artes tiene dos vías: artes </a:t>
            </a:r>
            <a:r>
              <a:rPr lang="es-ES" dirty="0" err="1"/>
              <a:t>plasticas</a:t>
            </a:r>
            <a:r>
              <a:rPr lang="es-ES" dirty="0"/>
              <a:t> y artes escénicas.</a:t>
            </a:r>
          </a:p>
          <a:p>
            <a:pPr marL="228600" indent="-228600" eaLnBrk="1" fontAlgn="auto" hangingPunct="1">
              <a:spcBef>
                <a:spcPts val="0"/>
              </a:spcBef>
              <a:spcAft>
                <a:spcPts val="0"/>
              </a:spcAft>
              <a:buFontTx/>
              <a:buAutoNum type="arabicPeriod"/>
              <a:defRPr/>
            </a:pPr>
            <a:r>
              <a:rPr lang="es-ES" dirty="0"/>
              <a:t>Las asignaturas que se cursan se dividen en materias: comunes, de modalidad</a:t>
            </a:r>
          </a:p>
          <a:p>
            <a:pPr marL="228600" indent="-228600" eaLnBrk="1" fontAlgn="auto" hangingPunct="1">
              <a:spcBef>
                <a:spcPts val="0"/>
              </a:spcBef>
              <a:spcAft>
                <a:spcPts val="0"/>
              </a:spcAft>
              <a:buFontTx/>
              <a:buAutoNum type="arabicPeriod"/>
              <a:defRPr/>
            </a:pPr>
            <a:r>
              <a:rPr lang="es-ES" dirty="0">
                <a:latin typeface="Tahoma" pitchFamily="34" charset="0"/>
              </a:rPr>
              <a:t>Los alumnos podrán permanecer cursando bachillerato en régimen ordinario durante cuatro años.</a:t>
            </a:r>
            <a:r>
              <a:rPr lang="es-ES" dirty="0"/>
              <a:t> </a:t>
            </a:r>
          </a:p>
          <a:p>
            <a:pPr marL="228600" indent="-228600" eaLnBrk="1" fontAlgn="auto" hangingPunct="1">
              <a:spcBef>
                <a:spcPts val="0"/>
              </a:spcBef>
              <a:spcAft>
                <a:spcPts val="0"/>
              </a:spcAft>
              <a:defRPr/>
            </a:pPr>
            <a:endParaRPr lang="es-ES" dirty="0"/>
          </a:p>
        </p:txBody>
      </p:sp>
      <p:sp>
        <p:nvSpPr>
          <p:cNvPr id="38916" name="3 Marcador de número de diapositiva">
            <a:extLst>
              <a:ext uri="{FF2B5EF4-FFF2-40B4-BE49-F238E27FC236}">
                <a16:creationId xmlns:a16="http://schemas.microsoft.com/office/drawing/2014/main" id="{6163EF7F-A7E5-475E-B01F-85C2BE7711C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53EB45-0C3D-4414-912A-EE8E69DFE147}" type="slidenum">
              <a:rPr lang="en-US" altLang="es-ES">
                <a:latin typeface="Calibri" panose="020F0502020204030204" pitchFamily="34" charset="0"/>
              </a:rPr>
              <a:pPr eaLnBrk="1" hangingPunct="1"/>
              <a:t>33</a:t>
            </a:fld>
            <a:endParaRPr lang="en-US" altLang="es-E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a:extLst>
              <a:ext uri="{FF2B5EF4-FFF2-40B4-BE49-F238E27FC236}">
                <a16:creationId xmlns:a16="http://schemas.microsoft.com/office/drawing/2014/main" id="{F95239F0-5A67-48C4-B694-AAF55801FC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a:extLst>
              <a:ext uri="{FF2B5EF4-FFF2-40B4-BE49-F238E27FC236}">
                <a16:creationId xmlns:a16="http://schemas.microsoft.com/office/drawing/2014/main" id="{2000AD35-ECB0-46D8-B2FB-A2CB3A2B7E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dirty="0"/>
              <a:t>1º DE BACHILLERATO SE COMPONE DE:</a:t>
            </a:r>
          </a:p>
          <a:p>
            <a:pPr eaLnBrk="1" hangingPunct="1">
              <a:spcBef>
                <a:spcPct val="0"/>
              </a:spcBef>
              <a:buFontTx/>
              <a:buChar char="-"/>
            </a:pPr>
            <a:r>
              <a:rPr lang="es-ES" altLang="es-ES" dirty="0"/>
              <a:t> 6 materias comunes</a:t>
            </a:r>
          </a:p>
          <a:p>
            <a:pPr eaLnBrk="1" hangingPunct="1">
              <a:spcBef>
                <a:spcPct val="0"/>
              </a:spcBef>
              <a:buFontTx/>
              <a:buChar char="-"/>
            </a:pPr>
            <a:r>
              <a:rPr lang="es-ES" altLang="es-ES" dirty="0"/>
              <a:t> 3 materias propias de la modalidad</a:t>
            </a:r>
          </a:p>
          <a:p>
            <a:pPr eaLnBrk="1" hangingPunct="1">
              <a:spcBef>
                <a:spcPct val="0"/>
              </a:spcBef>
              <a:buFontTx/>
              <a:buChar char="-"/>
            </a:pPr>
            <a:r>
              <a:rPr lang="es-ES" altLang="es-ES" dirty="0"/>
              <a:t> 1 optativa</a:t>
            </a:r>
          </a:p>
        </p:txBody>
      </p:sp>
      <p:sp>
        <p:nvSpPr>
          <p:cNvPr id="40964" name="3 Marcador de número de diapositiva">
            <a:extLst>
              <a:ext uri="{FF2B5EF4-FFF2-40B4-BE49-F238E27FC236}">
                <a16:creationId xmlns:a16="http://schemas.microsoft.com/office/drawing/2014/main" id="{0DE5950F-46A8-4C79-B50D-6DEE1206D5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8621AE-665B-4196-84C8-ED633204AE6B}" type="slidenum">
              <a:rPr lang="en-US" altLang="es-ES">
                <a:latin typeface="Calibri" panose="020F0502020204030204" pitchFamily="34" charset="0"/>
              </a:rPr>
              <a:pPr eaLnBrk="1" hangingPunct="1"/>
              <a:t>34</a:t>
            </a:fld>
            <a:endParaRPr lang="en-US" altLang="es-E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a:extLst>
              <a:ext uri="{FF2B5EF4-FFF2-40B4-BE49-F238E27FC236}">
                <a16:creationId xmlns:a16="http://schemas.microsoft.com/office/drawing/2014/main" id="{094AC123-AF08-433B-9268-F4E3979BD9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a:extLst>
              <a:ext uri="{FF2B5EF4-FFF2-40B4-BE49-F238E27FC236}">
                <a16:creationId xmlns:a16="http://schemas.microsoft.com/office/drawing/2014/main" id="{77C616CB-565B-4390-AA97-63F288F70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Las asignaturas comunes de 1º de bachillerato  estéis la modalidad que estéis son: LENGUA, ED. FÍSICA, FILOSOFÍA Y CIUDADANÍA, INGLÉS, RELIGICÓN, CIENCIAS PARA EL MUNDO CONTEMPORÁNEO.</a:t>
            </a:r>
          </a:p>
        </p:txBody>
      </p:sp>
      <p:sp>
        <p:nvSpPr>
          <p:cNvPr id="41988" name="3 Marcador de número de diapositiva">
            <a:extLst>
              <a:ext uri="{FF2B5EF4-FFF2-40B4-BE49-F238E27FC236}">
                <a16:creationId xmlns:a16="http://schemas.microsoft.com/office/drawing/2014/main" id="{E597E354-27EA-421B-BAC5-D80CEAC1D86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0CDA0D-2B3C-444E-9F7A-C60D66C8FE1C}" type="slidenum">
              <a:rPr lang="en-US" altLang="es-ES">
                <a:latin typeface="Calibri" panose="020F0502020204030204" pitchFamily="34" charset="0"/>
              </a:rPr>
              <a:pPr eaLnBrk="1" hangingPunct="1"/>
              <a:t>35</a:t>
            </a:fld>
            <a:endParaRPr lang="en-US" altLang="es-E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a:extLst>
              <a:ext uri="{FF2B5EF4-FFF2-40B4-BE49-F238E27FC236}">
                <a16:creationId xmlns:a16="http://schemas.microsoft.com/office/drawing/2014/main" id="{79555F51-A7D8-47DD-8C69-55B41B52C8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a:extLst>
              <a:ext uri="{FF2B5EF4-FFF2-40B4-BE49-F238E27FC236}">
                <a16:creationId xmlns:a16="http://schemas.microsoft.com/office/drawing/2014/main" id="{5DC84B20-4CC0-433A-A520-90CF15A64D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ES" altLang="es-ES"/>
              <a:t>En 2º de bachillerato tendríais 8 asignaturas de las cuales:</a:t>
            </a:r>
          </a:p>
          <a:p>
            <a:pPr algn="just" eaLnBrk="1" hangingPunct="1">
              <a:spcBef>
                <a:spcPct val="0"/>
              </a:spcBef>
              <a:buFontTx/>
              <a:buChar char="•"/>
            </a:pPr>
            <a:r>
              <a:rPr lang="es-ES" altLang="es-ES"/>
              <a:t> 5 son obligatorias y comunes a todos, ya estéis en humanidades, en sociales o en ciencias </a:t>
            </a:r>
          </a:p>
          <a:p>
            <a:pPr algn="just" eaLnBrk="1" hangingPunct="1">
              <a:spcBef>
                <a:spcPct val="0"/>
              </a:spcBef>
              <a:buFontTx/>
              <a:buChar char="•"/>
            </a:pPr>
            <a:r>
              <a:rPr lang="es-ES" altLang="es-ES"/>
              <a:t>3 asignaturas propias de la modalidad que estéis cursando</a:t>
            </a:r>
          </a:p>
          <a:p>
            <a:pPr algn="just" eaLnBrk="1" hangingPunct="1">
              <a:spcBef>
                <a:spcPct val="0"/>
              </a:spcBef>
              <a:buFontTx/>
              <a:buChar char="•"/>
            </a:pPr>
            <a:r>
              <a:rPr lang="es-ES" altLang="es-ES"/>
              <a:t> y 1 materia optativa que tendréis que elegir.</a:t>
            </a:r>
          </a:p>
        </p:txBody>
      </p:sp>
      <p:sp>
        <p:nvSpPr>
          <p:cNvPr id="44036" name="3 Marcador de número de diapositiva">
            <a:extLst>
              <a:ext uri="{FF2B5EF4-FFF2-40B4-BE49-F238E27FC236}">
                <a16:creationId xmlns:a16="http://schemas.microsoft.com/office/drawing/2014/main" id="{F677C1C2-06B2-495B-918F-63D47C9518D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80ED92-2F72-43D3-9B8F-D1EA76BA1E9C}" type="slidenum">
              <a:rPr lang="en-US" altLang="es-ES">
                <a:latin typeface="Calibri" panose="020F0502020204030204" pitchFamily="34" charset="0"/>
              </a:rPr>
              <a:pPr eaLnBrk="1" hangingPunct="1"/>
              <a:t>36</a:t>
            </a:fld>
            <a:endParaRPr lang="en-US" altLang="es-E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a:extLst>
              <a:ext uri="{FF2B5EF4-FFF2-40B4-BE49-F238E27FC236}">
                <a16:creationId xmlns:a16="http://schemas.microsoft.com/office/drawing/2014/main" id="{1BB55595-8C92-4F42-B1E5-F7246CDE06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a:extLst>
              <a:ext uri="{FF2B5EF4-FFF2-40B4-BE49-F238E27FC236}">
                <a16:creationId xmlns:a16="http://schemas.microsoft.com/office/drawing/2014/main" id="{7FAC64FE-70F9-4EC9-BC5F-0D24C19E1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Además de las 6 materias comunes a todas las modalidades, luego cada modalidad tiene sus 3 asignaturas específicas y propias de la modalidad</a:t>
            </a:r>
          </a:p>
          <a:p>
            <a:pPr eaLnBrk="1" hangingPunct="1">
              <a:spcBef>
                <a:spcPct val="0"/>
              </a:spcBef>
              <a:buFontTx/>
              <a:buChar char="•"/>
            </a:pPr>
            <a:r>
              <a:rPr lang="es-ES" altLang="es-ES"/>
              <a:t> En </a:t>
            </a:r>
            <a:r>
              <a:rPr lang="es-ES" altLang="es-ES" b="1"/>
              <a:t>Humanidades</a:t>
            </a:r>
            <a:r>
              <a:rPr lang="es-ES" altLang="es-ES"/>
              <a:t> tenéis Hª DEL MUNDO CONTEMPORÁNEO, LATÍN Y GRIEGO.</a:t>
            </a:r>
          </a:p>
          <a:p>
            <a:pPr eaLnBrk="1" hangingPunct="1">
              <a:spcBef>
                <a:spcPct val="0"/>
              </a:spcBef>
            </a:pPr>
            <a:endParaRPr lang="es-ES" altLang="es-ES"/>
          </a:p>
          <a:p>
            <a:pPr eaLnBrk="1" hangingPunct="1">
              <a:spcBef>
                <a:spcPct val="0"/>
              </a:spcBef>
              <a:buFontTx/>
              <a:buChar char="•"/>
            </a:pPr>
            <a:r>
              <a:rPr lang="es-ES" altLang="es-ES"/>
              <a:t> En la modalidad de </a:t>
            </a:r>
            <a:r>
              <a:rPr lang="es-ES" altLang="es-ES" b="1"/>
              <a:t>Ciencias Sociales </a:t>
            </a:r>
            <a:r>
              <a:rPr lang="es-ES" altLang="es-ES"/>
              <a:t>tendríais: Hª DEL MUNDO CONTEMPORÁNEO, ECONOMÍA Y MATEMÁTICAS I. </a:t>
            </a:r>
          </a:p>
          <a:p>
            <a:pPr eaLnBrk="1" hangingPunct="1">
              <a:spcBef>
                <a:spcPct val="0"/>
              </a:spcBef>
            </a:pPr>
            <a:endParaRPr lang="es-ES" altLang="es-ES"/>
          </a:p>
          <a:p>
            <a:pPr eaLnBrk="1" hangingPunct="1">
              <a:spcBef>
                <a:spcPct val="0"/>
              </a:spcBef>
              <a:buFontTx/>
              <a:buChar char="•"/>
            </a:pPr>
            <a:r>
              <a:rPr lang="es-ES" altLang="es-ES"/>
              <a:t>Y en la modalidad de </a:t>
            </a:r>
            <a:r>
              <a:rPr lang="es-ES" altLang="es-ES" b="1"/>
              <a:t>Ciencias y Tecnología </a:t>
            </a:r>
            <a:r>
              <a:rPr lang="es-ES" altLang="es-ES"/>
              <a:t>tendríais: FÍSICA Y QUÍMICA, DIBUJO TÉCNICO O BIOLOGÍA y MATEMÁTICAS I .</a:t>
            </a:r>
          </a:p>
          <a:p>
            <a:pPr eaLnBrk="1" hangingPunct="1">
              <a:spcBef>
                <a:spcPct val="0"/>
              </a:spcBef>
              <a:buFontTx/>
              <a:buChar char="•"/>
            </a:pPr>
            <a:endParaRPr lang="es-ES" altLang="es-ES"/>
          </a:p>
          <a:p>
            <a:pPr eaLnBrk="1" hangingPunct="1">
              <a:spcBef>
                <a:spcPct val="0"/>
              </a:spcBef>
            </a:pPr>
            <a:r>
              <a:rPr lang="es-ES" altLang="es-ES"/>
              <a:t>Por último, tenéis las materias optativas:  Teneis que elegir una materia optativa de las ofertadas: la modalidad de Humanidades y CCSS tienen las mismas asignaturas y la diferencias está en la modalidad de Ciencias y Tecnología que no tiene Historia de la Música.</a:t>
            </a:r>
          </a:p>
          <a:p>
            <a:pPr eaLnBrk="1" hangingPunct="1">
              <a:spcBef>
                <a:spcPct val="0"/>
              </a:spcBef>
            </a:pPr>
            <a:endParaRPr lang="es-ES" altLang="es-ES"/>
          </a:p>
          <a:p>
            <a:pPr eaLnBrk="1" hangingPunct="1">
              <a:spcBef>
                <a:spcPct val="0"/>
              </a:spcBef>
            </a:pPr>
            <a:endParaRPr lang="es-ES" altLang="es-ES"/>
          </a:p>
          <a:p>
            <a:pPr eaLnBrk="1" hangingPunct="1">
              <a:spcBef>
                <a:spcPct val="0"/>
              </a:spcBef>
            </a:pPr>
            <a:endParaRPr lang="es-ES" altLang="es-ES"/>
          </a:p>
          <a:p>
            <a:pPr eaLnBrk="1" hangingPunct="1">
              <a:spcBef>
                <a:spcPct val="0"/>
              </a:spcBef>
            </a:pPr>
            <a:endParaRPr lang="es-ES" altLang="es-ES"/>
          </a:p>
        </p:txBody>
      </p:sp>
      <p:sp>
        <p:nvSpPr>
          <p:cNvPr id="43012" name="3 Marcador de número de diapositiva">
            <a:extLst>
              <a:ext uri="{FF2B5EF4-FFF2-40B4-BE49-F238E27FC236}">
                <a16:creationId xmlns:a16="http://schemas.microsoft.com/office/drawing/2014/main" id="{9F39F4C0-9438-443D-A0F7-0F6A8B2EA3D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F72947-7DA2-4226-9789-DA833CBB0F12}" type="slidenum">
              <a:rPr lang="en-US" altLang="es-ES">
                <a:latin typeface="Calibri" panose="020F0502020204030204" pitchFamily="34" charset="0"/>
              </a:rPr>
              <a:pPr eaLnBrk="1" hangingPunct="1"/>
              <a:t>37</a:t>
            </a:fld>
            <a:endParaRPr lang="en-US" altLang="es-E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a:extLst>
              <a:ext uri="{FF2B5EF4-FFF2-40B4-BE49-F238E27FC236}">
                <a16:creationId xmlns:a16="http://schemas.microsoft.com/office/drawing/2014/main" id="{CE601787-B0FA-432D-97BC-68F82533A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a:extLst>
              <a:ext uri="{FF2B5EF4-FFF2-40B4-BE49-F238E27FC236}">
                <a16:creationId xmlns:a16="http://schemas.microsoft.com/office/drawing/2014/main" id="{9EC3845A-AD6E-413C-B078-7D03151C29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Las asignaturas comunes de 2º de bachillerato son: </a:t>
            </a:r>
          </a:p>
          <a:p>
            <a:pPr eaLnBrk="1" hangingPunct="1">
              <a:spcBef>
                <a:spcPct val="0"/>
              </a:spcBef>
              <a:buFontTx/>
              <a:buChar char="•"/>
            </a:pPr>
            <a:r>
              <a:rPr lang="es-ES" altLang="es-ES"/>
              <a:t>LENGUA</a:t>
            </a:r>
          </a:p>
          <a:p>
            <a:pPr eaLnBrk="1" hangingPunct="1">
              <a:spcBef>
                <a:spcPct val="0"/>
              </a:spcBef>
              <a:buFontTx/>
              <a:buChar char="•"/>
            </a:pPr>
            <a:r>
              <a:rPr lang="es-ES" altLang="es-ES"/>
              <a:t>HISTORIA DE ESPAÑA</a:t>
            </a:r>
          </a:p>
          <a:p>
            <a:pPr eaLnBrk="1" hangingPunct="1">
              <a:spcBef>
                <a:spcPct val="0"/>
              </a:spcBef>
              <a:buFontTx/>
              <a:buChar char="•"/>
            </a:pPr>
            <a:r>
              <a:rPr lang="es-ES" altLang="es-ES"/>
              <a:t>HISTORIA DE LA FILOSOFIA</a:t>
            </a:r>
          </a:p>
          <a:p>
            <a:pPr eaLnBrk="1" hangingPunct="1">
              <a:spcBef>
                <a:spcPct val="0"/>
              </a:spcBef>
              <a:buFontTx/>
              <a:buChar char="•"/>
            </a:pPr>
            <a:r>
              <a:rPr lang="es-ES" altLang="es-ES"/>
              <a:t>INGLÉS </a:t>
            </a:r>
          </a:p>
          <a:p>
            <a:pPr eaLnBrk="1" hangingPunct="1">
              <a:spcBef>
                <a:spcPct val="0"/>
              </a:spcBef>
              <a:buFontTx/>
              <a:buChar char="•"/>
            </a:pPr>
            <a:r>
              <a:rPr lang="es-ES" altLang="es-ES"/>
              <a:t>RELIGIÓN </a:t>
            </a:r>
          </a:p>
        </p:txBody>
      </p:sp>
      <p:sp>
        <p:nvSpPr>
          <p:cNvPr id="45060" name="3 Marcador de número de diapositiva">
            <a:extLst>
              <a:ext uri="{FF2B5EF4-FFF2-40B4-BE49-F238E27FC236}">
                <a16:creationId xmlns:a16="http://schemas.microsoft.com/office/drawing/2014/main" id="{2CB1D2EF-AB96-418D-ADDC-D438E0D4E7D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605617-5994-4FE3-AC26-1A8F0CCBAF9B}" type="slidenum">
              <a:rPr lang="en-US" altLang="es-ES">
                <a:latin typeface="Calibri" panose="020F0502020204030204" pitchFamily="34" charset="0"/>
              </a:rPr>
              <a:pPr eaLnBrk="1" hangingPunct="1"/>
              <a:t>38</a:t>
            </a:fld>
            <a:endParaRPr lang="en-US" altLang="es-E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a:extLst>
              <a:ext uri="{FF2B5EF4-FFF2-40B4-BE49-F238E27FC236}">
                <a16:creationId xmlns:a16="http://schemas.microsoft.com/office/drawing/2014/main" id="{A195C1E9-706B-4086-A2A2-E3F5805548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a:extLst>
              <a:ext uri="{FF2B5EF4-FFF2-40B4-BE49-F238E27FC236}">
                <a16:creationId xmlns:a16="http://schemas.microsoft.com/office/drawing/2014/main" id="{58C0BECC-E5B7-4662-86C2-FECED5C69CA7}"/>
              </a:ext>
            </a:extLst>
          </p:cNvPr>
          <p:cNvSpPr>
            <a:spLocks noGrp="1"/>
          </p:cNvSpPr>
          <p:nvPr>
            <p:ph type="body" idx="1"/>
          </p:nvPr>
        </p:nvSpPr>
        <p:spPr/>
        <p:txBody>
          <a:bodyPr>
            <a:normAutofit/>
          </a:bodyPr>
          <a:lstStyle/>
          <a:p>
            <a:pPr eaLnBrk="1" fontAlgn="auto" hangingPunct="1">
              <a:spcBef>
                <a:spcPts val="0"/>
              </a:spcBef>
              <a:spcAft>
                <a:spcPts val="0"/>
              </a:spcAft>
              <a:defRPr/>
            </a:pPr>
            <a:r>
              <a:rPr lang="es-ES" dirty="0"/>
              <a:t>Además de las 5 materias comunes a todas las modalidades, luego cada modalidad tiene sus 3 asignaturas específicas.</a:t>
            </a:r>
          </a:p>
          <a:p>
            <a:pPr eaLnBrk="1" fontAlgn="auto" hangingPunct="1">
              <a:spcBef>
                <a:spcPts val="0"/>
              </a:spcBef>
              <a:spcAft>
                <a:spcPts val="0"/>
              </a:spcAft>
              <a:buFont typeface="Arial" pitchFamily="34" charset="0"/>
              <a:buChar char="•"/>
              <a:defRPr/>
            </a:pPr>
            <a:r>
              <a:rPr lang="es-ES" dirty="0"/>
              <a:t> En </a:t>
            </a:r>
            <a:r>
              <a:rPr lang="es-ES" b="1" dirty="0"/>
              <a:t>Humanidades</a:t>
            </a:r>
            <a:r>
              <a:rPr lang="es-ES" dirty="0"/>
              <a:t> tenéis Hª DEL ARTE, LATÍN Y GRIEGO.</a:t>
            </a:r>
          </a:p>
          <a:p>
            <a:pPr eaLnBrk="1" fontAlgn="auto" hangingPunct="1">
              <a:spcBef>
                <a:spcPts val="0"/>
              </a:spcBef>
              <a:spcAft>
                <a:spcPts val="0"/>
              </a:spcAft>
              <a:buFont typeface="Arial" pitchFamily="34" charset="0"/>
              <a:buChar char="•"/>
              <a:defRPr/>
            </a:pPr>
            <a:r>
              <a:rPr lang="es-ES" dirty="0"/>
              <a:t> En la modalidad de </a:t>
            </a:r>
            <a:r>
              <a:rPr lang="es-ES" b="1" dirty="0"/>
              <a:t>Ciencias Sociales </a:t>
            </a:r>
            <a:r>
              <a:rPr lang="es-ES" dirty="0"/>
              <a:t>tendríais: ECONOMÍA Y ORGANIZACIÓN DE EMPRESAS O ARTE, MATEMÁTICAS APLICADAS A LAS CIENCIAS SOCIALES O LITERATURA UNIVERSAL y GEOGRAFÍA. </a:t>
            </a:r>
          </a:p>
          <a:p>
            <a:pPr eaLnBrk="1" fontAlgn="auto" hangingPunct="1">
              <a:spcBef>
                <a:spcPts val="0"/>
              </a:spcBef>
              <a:spcAft>
                <a:spcPts val="0"/>
              </a:spcAft>
              <a:buFont typeface="Arial" pitchFamily="34" charset="0"/>
              <a:buChar char="•"/>
              <a:defRPr/>
            </a:pPr>
            <a:r>
              <a:rPr lang="es-ES" dirty="0"/>
              <a:t>Y en la modalidad de </a:t>
            </a:r>
            <a:r>
              <a:rPr lang="es-ES" b="1" dirty="0"/>
              <a:t>ciencias y tecnología </a:t>
            </a:r>
            <a:r>
              <a:rPr lang="es-ES" dirty="0"/>
              <a:t>tendríais: FÍSICA O QUÍMICA, DIBUJO TÉCNICO O BIOLOGÍA y MATEMÁTICAS O CIENCIAS DE LA TIERRA.</a:t>
            </a:r>
          </a:p>
          <a:p>
            <a:pPr eaLnBrk="1" fontAlgn="auto" hangingPunct="1">
              <a:spcBef>
                <a:spcPts val="0"/>
              </a:spcBef>
              <a:spcAft>
                <a:spcPts val="0"/>
              </a:spcAft>
              <a:buFont typeface="Arial" pitchFamily="34" charset="0"/>
              <a:buChar char="•"/>
              <a:defRPr/>
            </a:pPr>
            <a:endParaRPr lang="es-ES" dirty="0"/>
          </a:p>
          <a:p>
            <a:pPr eaLnBrk="1" hangingPunct="1">
              <a:spcBef>
                <a:spcPct val="0"/>
              </a:spcBef>
              <a:defRPr/>
            </a:pPr>
            <a:r>
              <a:rPr lang="es-ES" dirty="0"/>
              <a:t>Y por último, tenéis </a:t>
            </a:r>
            <a:r>
              <a:rPr lang="es-ES" b="1" dirty="0"/>
              <a:t>las materias optativas</a:t>
            </a:r>
            <a:r>
              <a:rPr lang="es-ES" dirty="0"/>
              <a:t>.  Tenéis que elegir una materia optativa de estas 4 que se ofertan: ampliación de inglés, 2ª lengua extranjera ( es decir, francés), tecnologías de la información y la comunicación ( informática) o psicología.</a:t>
            </a:r>
          </a:p>
          <a:p>
            <a:pPr eaLnBrk="1" hangingPunct="1">
              <a:spcBef>
                <a:spcPct val="0"/>
              </a:spcBef>
              <a:defRPr/>
            </a:pPr>
            <a:endParaRPr lang="es-ES" dirty="0"/>
          </a:p>
          <a:p>
            <a:pPr eaLnBrk="1" hangingPunct="1">
              <a:spcBef>
                <a:spcPct val="0"/>
              </a:spcBef>
              <a:defRPr/>
            </a:pPr>
            <a:r>
              <a:rPr lang="es-ES" dirty="0"/>
              <a:t>Estas asignaturas no contarán para la media de bachillerato, ni os tendréis que examinar de ellas en la PAU, de la que ahora hablaremos.</a:t>
            </a:r>
          </a:p>
          <a:p>
            <a:pPr eaLnBrk="1" fontAlgn="auto" hangingPunct="1">
              <a:spcBef>
                <a:spcPts val="0"/>
              </a:spcBef>
              <a:spcAft>
                <a:spcPts val="0"/>
              </a:spcAft>
              <a:buFont typeface="Arial" pitchFamily="34" charset="0"/>
              <a:buChar char="•"/>
              <a:defRPr/>
            </a:pPr>
            <a:endParaRPr lang="es-ES" dirty="0"/>
          </a:p>
          <a:p>
            <a:pPr eaLnBrk="1" fontAlgn="auto" hangingPunct="1">
              <a:spcBef>
                <a:spcPts val="0"/>
              </a:spcBef>
              <a:spcAft>
                <a:spcPts val="0"/>
              </a:spcAft>
              <a:defRPr/>
            </a:pPr>
            <a:endParaRPr lang="es-ES" dirty="0"/>
          </a:p>
          <a:p>
            <a:pPr eaLnBrk="1" fontAlgn="auto" hangingPunct="1">
              <a:spcBef>
                <a:spcPts val="0"/>
              </a:spcBef>
              <a:spcAft>
                <a:spcPts val="0"/>
              </a:spcAft>
              <a:defRPr/>
            </a:pPr>
            <a:endParaRPr lang="es-ES" dirty="0"/>
          </a:p>
        </p:txBody>
      </p:sp>
      <p:sp>
        <p:nvSpPr>
          <p:cNvPr id="46084" name="3 Marcador de número de diapositiva">
            <a:extLst>
              <a:ext uri="{FF2B5EF4-FFF2-40B4-BE49-F238E27FC236}">
                <a16:creationId xmlns:a16="http://schemas.microsoft.com/office/drawing/2014/main" id="{E44A5CB8-E562-4494-B33C-0F11A0CE2AA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06B7ED-0553-4E8B-A3E0-45A5D3E47B4D}" type="slidenum">
              <a:rPr lang="en-US" altLang="es-ES">
                <a:latin typeface="Calibri" panose="020F0502020204030204" pitchFamily="34" charset="0"/>
              </a:rPr>
              <a:pPr eaLnBrk="1" hangingPunct="1"/>
              <a:t>39</a:t>
            </a:fld>
            <a:endParaRPr lang="en-US" altLang="es-E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a:extLst>
              <a:ext uri="{FF2B5EF4-FFF2-40B4-BE49-F238E27FC236}">
                <a16:creationId xmlns:a16="http://schemas.microsoft.com/office/drawing/2014/main" id="{605AD776-0270-4F82-8B04-2F4DA0230F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a:extLst>
              <a:ext uri="{FF2B5EF4-FFF2-40B4-BE49-F238E27FC236}">
                <a16:creationId xmlns:a16="http://schemas.microsoft.com/office/drawing/2014/main" id="{5E42907C-BBFB-4C93-A601-BD7A8DCF0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a:t>¿Qué es la Pau? </a:t>
            </a:r>
            <a:r>
              <a:rPr lang="es-ES" altLang="es-ES"/>
              <a:t>Pues la PAU es la famosa selectividad, que consiste en una prueba de acceso a la universidad. Para realizarla se necesita tener bachillerato aprobado y consiste en examinarse de asignaturas que se han cursado en 2º de bachillerato.</a:t>
            </a:r>
          </a:p>
          <a:p>
            <a:pPr eaLnBrk="1" hangingPunct="1">
              <a:spcBef>
                <a:spcPct val="0"/>
              </a:spcBef>
            </a:pPr>
            <a:endParaRPr lang="es-ES" altLang="es-ES"/>
          </a:p>
          <a:p>
            <a:pPr eaLnBrk="1" hangingPunct="1">
              <a:spcBef>
                <a:spcPct val="0"/>
              </a:spcBef>
            </a:pPr>
            <a:r>
              <a:rPr lang="es-ES" altLang="es-ES"/>
              <a:t>Esta prueba se divide en dos fases:</a:t>
            </a:r>
          </a:p>
          <a:p>
            <a:pPr eaLnBrk="1" hangingPunct="1">
              <a:spcBef>
                <a:spcPct val="0"/>
              </a:spcBef>
              <a:buFontTx/>
              <a:buChar char="•"/>
            </a:pPr>
            <a:r>
              <a:rPr lang="es-ES" altLang="es-ES"/>
              <a:t>Una </a:t>
            </a:r>
            <a:r>
              <a:rPr lang="es-ES" altLang="es-ES" b="1"/>
              <a:t>fase general </a:t>
            </a:r>
            <a:r>
              <a:rPr lang="es-ES" altLang="es-ES"/>
              <a:t>que es obligatoria y está formada por 4 ejercicios o exámenes,</a:t>
            </a:r>
          </a:p>
          <a:p>
            <a:pPr eaLnBrk="1" hangingPunct="1">
              <a:spcBef>
                <a:spcPct val="0"/>
              </a:spcBef>
              <a:buFontTx/>
              <a:buChar char="•"/>
            </a:pPr>
            <a:r>
              <a:rPr lang="es-ES" altLang="es-ES"/>
              <a:t>Y una </a:t>
            </a:r>
            <a:r>
              <a:rPr lang="es-ES" altLang="es-ES" b="1"/>
              <a:t>parte específica </a:t>
            </a:r>
            <a:r>
              <a:rPr lang="es-ES" altLang="es-ES"/>
              <a:t>que sería opcional y no tiene límite de ejercicios.</a:t>
            </a:r>
          </a:p>
          <a:p>
            <a:pPr eaLnBrk="1" hangingPunct="1">
              <a:spcBef>
                <a:spcPct val="0"/>
              </a:spcBef>
            </a:pPr>
            <a:endParaRPr lang="es-ES" altLang="es-ES"/>
          </a:p>
        </p:txBody>
      </p:sp>
      <p:sp>
        <p:nvSpPr>
          <p:cNvPr id="49156" name="3 Marcador de número de diapositiva">
            <a:extLst>
              <a:ext uri="{FF2B5EF4-FFF2-40B4-BE49-F238E27FC236}">
                <a16:creationId xmlns:a16="http://schemas.microsoft.com/office/drawing/2014/main" id="{4DEC981E-B6ED-4F2C-80CC-4A11FE4ACBC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F1B8EE-45F6-40FF-8B3B-713FC2777D20}" type="slidenum">
              <a:rPr lang="en-US" altLang="es-ES">
                <a:latin typeface="Calibri" panose="020F0502020204030204" pitchFamily="34" charset="0"/>
              </a:rPr>
              <a:pPr eaLnBrk="1" hangingPunct="1"/>
              <a:t>40</a:t>
            </a:fld>
            <a:endParaRPr lang="en-US" altLang="es-E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a:extLst>
              <a:ext uri="{FF2B5EF4-FFF2-40B4-BE49-F238E27FC236}">
                <a16:creationId xmlns:a16="http://schemas.microsoft.com/office/drawing/2014/main" id="{FD92798D-E47C-44AB-98DA-C51FCA279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Marcador de notas">
            <a:extLst>
              <a:ext uri="{FF2B5EF4-FFF2-40B4-BE49-F238E27FC236}">
                <a16:creationId xmlns:a16="http://schemas.microsoft.com/office/drawing/2014/main" id="{8430E8B0-94BA-43E1-8B1C-1E390DD640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¿Qué es la Formación Profesional?</a:t>
            </a:r>
          </a:p>
          <a:p>
            <a:pPr eaLnBrk="1" hangingPunct="1">
              <a:spcBef>
                <a:spcPct val="0"/>
              </a:spcBef>
            </a:pPr>
            <a:r>
              <a:rPr lang="es-ES" altLang="es-ES"/>
              <a:t>-La FP prepara para la actividad en un campo profesional Y LA POSTERIOR INCORPORACIÓN AL MUNDO LABORAL</a:t>
            </a:r>
          </a:p>
          <a:p>
            <a:pPr eaLnBrk="1" hangingPunct="1">
              <a:spcBef>
                <a:spcPct val="0"/>
              </a:spcBef>
              <a:buFontTx/>
              <a:buChar char="-"/>
            </a:pPr>
            <a:r>
              <a:rPr lang="es-ES" altLang="es-ES"/>
              <a:t>Su duración es variables pero los nuevos títulos derivados de la LOE tienen una duración de 2 años e incorporan una formación teórica como una práctica en CENTROS DE TRABAJO QUE SE DESARROLLAN EN EMPRESAS O CENTROS DE TRABAJO.</a:t>
            </a:r>
          </a:p>
          <a:p>
            <a:pPr eaLnBrk="1" hangingPunct="1">
              <a:spcBef>
                <a:spcPct val="0"/>
              </a:spcBef>
              <a:buFontTx/>
              <a:buChar char="-"/>
            </a:pPr>
            <a:r>
              <a:rPr lang="es-ES" altLang="es-ES"/>
              <a:t> LA TITULACIÓN QUE SE OBTIENEN AL SUPERAR EL CICLO ES LA DE TÉCNICO DE LA PROFESION CORRESPONDIENTE.</a:t>
            </a:r>
          </a:p>
          <a:p>
            <a:pPr eaLnBrk="1" hangingPunct="1">
              <a:spcBef>
                <a:spcPct val="0"/>
              </a:spcBef>
              <a:buFontTx/>
              <a:buChar char="-"/>
            </a:pPr>
            <a:r>
              <a:rPr lang="es-ES" altLang="es-ES"/>
              <a:t>Cada Ciclo Formativo corresponde a una profesión y están agrupado en familias profesionales.</a:t>
            </a:r>
          </a:p>
          <a:p>
            <a:pPr eaLnBrk="1" hangingPunct="1">
              <a:spcBef>
                <a:spcPct val="0"/>
              </a:spcBef>
              <a:buFontTx/>
              <a:buChar char="-"/>
            </a:pPr>
            <a:r>
              <a:rPr lang="es-ES" altLang="es-ES"/>
              <a:t> Las asignaturas que componen cada ciclo se llaman módulos, que tienen una  formación tanto TEÓRICA como PRÁCTICA (alrededor de dos cursos académicos incluida la formación en un centro de trabajo FCT</a:t>
            </a:r>
          </a:p>
          <a:p>
            <a:pPr eaLnBrk="1" hangingPunct="1">
              <a:spcBef>
                <a:spcPct val="0"/>
              </a:spcBef>
              <a:buFontTx/>
              <a:buChar char="-"/>
            </a:pPr>
            <a:r>
              <a:rPr lang="es-ES" altLang="es-ES"/>
              <a:t> Cuando se supera un ciclo formativo de grado medio se obtiene un título de Técnico</a:t>
            </a:r>
          </a:p>
        </p:txBody>
      </p:sp>
      <p:sp>
        <p:nvSpPr>
          <p:cNvPr id="52228" name="3 Marcador de número de diapositiva">
            <a:extLst>
              <a:ext uri="{FF2B5EF4-FFF2-40B4-BE49-F238E27FC236}">
                <a16:creationId xmlns:a16="http://schemas.microsoft.com/office/drawing/2014/main" id="{E355BF89-FACF-4FAD-91A9-789FE14B1CA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58C427-FE78-4CE6-A481-BDB826B9502F}" type="slidenum">
              <a:rPr lang="en-US" altLang="es-ES">
                <a:latin typeface="Calibri" panose="020F0502020204030204" pitchFamily="34" charset="0"/>
              </a:rPr>
              <a:pPr eaLnBrk="1" hangingPunct="1"/>
              <a:t>41</a:t>
            </a:fld>
            <a:endParaRPr lang="en-US" altLang="es-E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id="{FEA6EF73-6976-46F0-ACF1-EAE7D1C540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id="{0E26FBAD-3D18-4711-A107-14D5F71B0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a:p>
            <a:pPr eaLnBrk="1" hangingPunct="1">
              <a:spcBef>
                <a:spcPct val="0"/>
              </a:spcBef>
            </a:pPr>
            <a:r>
              <a:rPr lang="es-ES" altLang="es-ES"/>
              <a:t>En 4 º eso tenemos las siguientes opciones-OPCIONES</a:t>
            </a:r>
          </a:p>
          <a:p>
            <a:pPr eaLnBrk="1" hangingPunct="1">
              <a:spcBef>
                <a:spcPct val="0"/>
              </a:spcBef>
              <a:buFontTx/>
              <a:buChar char="-"/>
            </a:pPr>
            <a:r>
              <a:rPr lang="es-ES" altLang="es-ES"/>
              <a:t>Debéis tener en cuenta que ninguna de estas asignaturas es más o menos importante que las demás, sino que las tienes que elegir en función de que sean más adecuadas con lo que tú quieres hacer en el futuro. Por ejemplo, si se quiere realizar el Bachillerato en la modalidad de Ciencias y Tecnología, lo razonable sería elegir el año que viene la opción 1 o la opción 2. </a:t>
            </a:r>
          </a:p>
          <a:p>
            <a:pPr eaLnBrk="1" hangingPunct="1">
              <a:spcBef>
                <a:spcPct val="0"/>
              </a:spcBef>
              <a:buFontTx/>
              <a:buChar char="-"/>
            </a:pPr>
            <a:r>
              <a:rPr lang="es-ES" altLang="es-ES"/>
              <a:t> Pero además es importante que tengáis en cuenta que hay asignaturas que en el caso de no haberlas cursado, harán prácticamente imposible que te enfrentes a determinados Bachilleratos, como por ejemplo, la Física o la Química.</a:t>
            </a:r>
          </a:p>
          <a:p>
            <a:pPr eaLnBrk="1" hangingPunct="1">
              <a:spcBef>
                <a:spcPct val="0"/>
              </a:spcBef>
              <a:buFontTx/>
              <a:buChar char="-"/>
            </a:pPr>
            <a:r>
              <a:rPr lang="es-ES" altLang="es-ES"/>
              <a:t> Por eso es mejor que se tomen decisiones reversibles, es decir, con posibilidad de rectificar, por ejemplo, no abandoneis las matemáticas en el bachillerato si no tienes claro si las vas a necesitar en tus estudios posteriores.</a:t>
            </a:r>
          </a:p>
          <a:p>
            <a:pPr eaLnBrk="1" hangingPunct="1">
              <a:spcBef>
                <a:spcPct val="0"/>
              </a:spcBef>
              <a:buFontTx/>
              <a:buChar char="-"/>
            </a:pPr>
            <a:endParaRPr lang="es-ES" altLang="es-ES"/>
          </a:p>
          <a:p>
            <a:pPr eaLnBrk="1" hangingPunct="1">
              <a:spcBef>
                <a:spcPct val="0"/>
              </a:spcBef>
            </a:pPr>
            <a:r>
              <a:rPr lang="es-ES" altLang="es-ES"/>
              <a:t>A la hora de elegir, tendréis que enumerar por orden de preferencia las dos opciones que eliges para 4º ESO</a:t>
            </a:r>
          </a:p>
          <a:p>
            <a:pPr eaLnBrk="1" hangingPunct="1">
              <a:spcBef>
                <a:spcPct val="0"/>
              </a:spcBef>
            </a:pPr>
            <a:r>
              <a:rPr lang="es-ES" altLang="es-ES"/>
              <a:t>Y por otro lado teneis que elegir entre una de las optativas siguientes: francés, cultura clásica o literatura universal.</a:t>
            </a:r>
          </a:p>
        </p:txBody>
      </p:sp>
      <p:sp>
        <p:nvSpPr>
          <p:cNvPr id="34820" name="3 Marcador de número de diapositiva">
            <a:extLst>
              <a:ext uri="{FF2B5EF4-FFF2-40B4-BE49-F238E27FC236}">
                <a16:creationId xmlns:a16="http://schemas.microsoft.com/office/drawing/2014/main" id="{87EF9772-C30E-4C54-B280-68B0447FD8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FDD14C-F1D8-4A35-AF65-074B3F390174}" type="slidenum">
              <a:rPr lang="en-US" altLang="es-ES">
                <a:latin typeface="Calibri" panose="020F0502020204030204" pitchFamily="34" charset="0"/>
              </a:rPr>
              <a:pPr eaLnBrk="1" hangingPunct="1"/>
              <a:t>42</a:t>
            </a:fld>
            <a:endParaRPr lang="en-US" altLang="es-E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B177D72F-8FC1-48F8-9747-2FB09F26E4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a:extLst>
              <a:ext uri="{FF2B5EF4-FFF2-40B4-BE49-F238E27FC236}">
                <a16:creationId xmlns:a16="http://schemas.microsoft.com/office/drawing/2014/main" id="{51C97287-70CF-41DD-9852-966D4D0FD1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s-ES" altLang="es-ES"/>
              <a:t>Recoge la mayor información posible sobre todas y cada una de las opciones(os aconsejamos que no dudéis en consultar con el departamento de orientación del colegio). Es importante conocer bien todas las posibilidades y además es conveniente tener varias opciones por si acaso la primera te falla.</a:t>
            </a:r>
          </a:p>
          <a:p>
            <a:pPr marL="228600" indent="-228600" eaLnBrk="1" hangingPunct="1">
              <a:spcBef>
                <a:spcPct val="0"/>
              </a:spcBef>
              <a:buFontTx/>
              <a:buAutoNum type="arabicPeriod"/>
            </a:pPr>
            <a:r>
              <a:rPr lang="es-ES" altLang="es-ES"/>
              <a:t>Cuidado en la selección de las fuentes de información- es muy típico que un conocido te desanime porque el bachillerato de Ciencias es dificilísimo o al contrario. Así que cuidado! Es fácil dejarse influenciar por amigos, padres, conocidos</a:t>
            </a:r>
          </a:p>
          <a:p>
            <a:pPr marL="228600" indent="-228600" eaLnBrk="1" hangingPunct="1">
              <a:spcBef>
                <a:spcPct val="0"/>
              </a:spcBef>
              <a:buFontTx/>
              <a:buAutoNum type="arabicPeriod"/>
            </a:pPr>
            <a:r>
              <a:rPr lang="es-ES" altLang="es-ES"/>
              <a:t>Ya que “nos obligan” a tomar decisiones, siempre intentar tomar decisiones reversibles, no abandonar asignaturas fuertes que pueden hacerte falta en el futuro.</a:t>
            </a:r>
          </a:p>
          <a:p>
            <a:pPr marL="228600" indent="-228600" eaLnBrk="1" hangingPunct="1">
              <a:spcBef>
                <a:spcPct val="0"/>
              </a:spcBef>
              <a:buFontTx/>
              <a:buAutoNum type="arabicPeriod"/>
            </a:pPr>
            <a:r>
              <a:rPr lang="es-ES" altLang="es-ES"/>
              <a:t>Toda decisión debe ir acompañada con la seguridad de que la has hecho con libertad y de forma responsable- decidas lo que decidas que sea porque es lo que tú quieres, no porque te lo recomiendan tus padres o porque es donde se va mi mejor amiga a estudiar.</a:t>
            </a:r>
          </a:p>
        </p:txBody>
      </p:sp>
      <p:sp>
        <p:nvSpPr>
          <p:cNvPr id="53252" name="3 Marcador de número de diapositiva">
            <a:extLst>
              <a:ext uri="{FF2B5EF4-FFF2-40B4-BE49-F238E27FC236}">
                <a16:creationId xmlns:a16="http://schemas.microsoft.com/office/drawing/2014/main" id="{ECE36B80-7E31-480E-9015-2784B67F85B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168F9E-26BB-44B8-9827-69C64A0A0E18}" type="slidenum">
              <a:rPr lang="en-US" altLang="es-ES">
                <a:latin typeface="Calibri" panose="020F0502020204030204" pitchFamily="34" charset="0"/>
              </a:rPr>
              <a:pPr eaLnBrk="1" hangingPunct="1"/>
              <a:t>45</a:t>
            </a:fld>
            <a:endParaRPr lang="en-US" altLang="es-E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a:extLst>
              <a:ext uri="{FF2B5EF4-FFF2-40B4-BE49-F238E27FC236}">
                <a16:creationId xmlns:a16="http://schemas.microsoft.com/office/drawing/2014/main" id="{6EE5CC63-6E4C-4DC9-8733-B3D7D6277F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a:extLst>
              <a:ext uri="{FF2B5EF4-FFF2-40B4-BE49-F238E27FC236}">
                <a16:creationId xmlns:a16="http://schemas.microsoft.com/office/drawing/2014/main" id="{8BF003D9-486D-41D1-8A41-3DFEE957E4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54276" name="3 Marcador de número de diapositiva">
            <a:extLst>
              <a:ext uri="{FF2B5EF4-FFF2-40B4-BE49-F238E27FC236}">
                <a16:creationId xmlns:a16="http://schemas.microsoft.com/office/drawing/2014/main" id="{283EE18B-3BE8-4562-8B7D-1FC4389AC1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E48163-5387-4DFE-9148-26187C8E8CBA}" type="slidenum">
              <a:rPr lang="en-US" altLang="es-ES">
                <a:latin typeface="Calibri" panose="020F0502020204030204" pitchFamily="34" charset="0"/>
              </a:rPr>
              <a:pPr eaLnBrk="1" hangingPunct="1"/>
              <a:t>46</a:t>
            </a:fld>
            <a:endParaRPr lang="en-US" altLang="es-E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SzPts val="1400"/>
              <a:buChar cha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spcBef>
                <a:spcPts val="0"/>
              </a:spcBef>
              <a:spcAft>
                <a:spcPts val="0"/>
              </a:spcAft>
              <a:buSzPts val="14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25F5CC8-4C83-485F-9CE6-B642F18EA1D6}" type="slidenum">
              <a:rPr lang="es-ES" smtClean="0"/>
              <a:t>22</a:t>
            </a:fld>
            <a:endParaRPr lang="es-ES"/>
          </a:p>
        </p:txBody>
      </p:sp>
    </p:spTree>
    <p:extLst>
      <p:ext uri="{BB962C8B-B14F-4D97-AF65-F5344CB8AC3E}">
        <p14:creationId xmlns:p14="http://schemas.microsoft.com/office/powerpoint/2010/main" val="1397266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a:extLst>
              <a:ext uri="{FF2B5EF4-FFF2-40B4-BE49-F238E27FC236}">
                <a16:creationId xmlns:a16="http://schemas.microsoft.com/office/drawing/2014/main" id="{6889C4C0-4A3A-4F35-91EA-50FD28FE0E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a:extLst>
              <a:ext uri="{FF2B5EF4-FFF2-40B4-BE49-F238E27FC236}">
                <a16:creationId xmlns:a16="http://schemas.microsoft.com/office/drawing/2014/main" id="{5C904A68-B6FB-4D49-9E75-57E39BC17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Ya queda poco para que finalice el curso y os encontráis en una situación que debéis pensar qué camino seguir el próximo año.</a:t>
            </a:r>
          </a:p>
          <a:p>
            <a:pPr eaLnBrk="1" hangingPunct="1">
              <a:spcBef>
                <a:spcPct val="0"/>
              </a:spcBef>
            </a:pPr>
            <a:endParaRPr lang="es-ES" altLang="es-ES"/>
          </a:p>
          <a:p>
            <a:pPr eaLnBrk="1" hangingPunct="1">
              <a:spcBef>
                <a:spcPct val="0"/>
              </a:spcBef>
            </a:pPr>
            <a:r>
              <a:rPr lang="es-ES" altLang="es-ES"/>
              <a:t>Además 4º ESO te deja, a las puertas de terminar los estudios obligatorios y no siempre se tiene claro lo que se quiere hacer.</a:t>
            </a:r>
          </a:p>
          <a:p>
            <a:pPr eaLnBrk="1" hangingPunct="1">
              <a:spcBef>
                <a:spcPct val="0"/>
              </a:spcBef>
            </a:pPr>
            <a:endParaRPr lang="es-ES" altLang="es-ES"/>
          </a:p>
          <a:p>
            <a:pPr eaLnBrk="1" hangingPunct="1">
              <a:spcBef>
                <a:spcPct val="0"/>
              </a:spcBef>
            </a:pPr>
            <a:r>
              <a:rPr lang="es-ES" altLang="es-ES"/>
              <a:t>Os queda un curso por delante, pero sea cual sea tu decisión, tenéis que saber que unas puertas y se cierran otras. Por eso la decisión no se puede tomar a la ligera, porque lo que vayáis decidiendo a partir de ahora condicionará vuestra vida futura.</a:t>
            </a:r>
          </a:p>
          <a:p>
            <a:pPr eaLnBrk="1" hangingPunct="1">
              <a:spcBef>
                <a:spcPct val="0"/>
              </a:spcBef>
            </a:pPr>
            <a:endParaRPr lang="es-ES" altLang="es-ES"/>
          </a:p>
          <a:p>
            <a:pPr eaLnBrk="1" hangingPunct="1">
              <a:spcBef>
                <a:spcPct val="0"/>
              </a:spcBef>
            </a:pPr>
            <a:endParaRPr lang="es-ES" altLang="es-ES"/>
          </a:p>
        </p:txBody>
      </p:sp>
      <p:sp>
        <p:nvSpPr>
          <p:cNvPr id="31748" name="3 Marcador de número de diapositiva">
            <a:extLst>
              <a:ext uri="{FF2B5EF4-FFF2-40B4-BE49-F238E27FC236}">
                <a16:creationId xmlns:a16="http://schemas.microsoft.com/office/drawing/2014/main" id="{1C018779-7737-4787-A7D2-24701BB06B7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B551C1-E257-4AD0-8C58-2E4AA3A8D414}" type="slidenum">
              <a:rPr lang="en-US" altLang="es-ES">
                <a:latin typeface="Calibri" panose="020F0502020204030204" pitchFamily="34" charset="0"/>
              </a:rPr>
              <a:pPr eaLnBrk="1" hangingPunct="1"/>
              <a:t>27</a:t>
            </a:fld>
            <a:endParaRPr lang="en-US" altLang="es-E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a:extLst>
              <a:ext uri="{FF2B5EF4-FFF2-40B4-BE49-F238E27FC236}">
                <a16:creationId xmlns:a16="http://schemas.microsoft.com/office/drawing/2014/main" id="{3F8ADA4E-B453-4B7A-ADF7-02F2ADEE3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a:extLst>
              <a:ext uri="{FF2B5EF4-FFF2-40B4-BE49-F238E27FC236}">
                <a16:creationId xmlns:a16="http://schemas.microsoft.com/office/drawing/2014/main" id="{D6845B36-68E1-4440-AD65-A1C169066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a:t>TERMINAMOS 4º ESO Y ¿QUÉ ALTERNATIVAS HAY UNA VEZ OBTENIENDO EL TITULO DE GRADUADO? Y AQUÍ ES DONDE HAY MÁS DUDAS…</a:t>
            </a:r>
          </a:p>
          <a:p>
            <a:pPr eaLnBrk="1" hangingPunct="1">
              <a:spcBef>
                <a:spcPct val="0"/>
              </a:spcBef>
            </a:pPr>
            <a:endParaRPr lang="es-ES" altLang="es-ES"/>
          </a:p>
          <a:p>
            <a:pPr eaLnBrk="1" hangingPunct="1">
              <a:spcBef>
                <a:spcPct val="0"/>
              </a:spcBef>
            </a:pPr>
            <a:r>
              <a:rPr lang="es-ES" altLang="es-ES"/>
              <a:t>En principio con el título  podéis pasar al primer curso de Bachillerato, a un ciclo de formación profesional de grado medio, incorporaros al mundo laboral..</a:t>
            </a:r>
          </a:p>
          <a:p>
            <a:pPr eaLnBrk="1" hangingPunct="1">
              <a:spcBef>
                <a:spcPct val="0"/>
              </a:spcBef>
            </a:pPr>
            <a:endParaRPr lang="es-ES" altLang="es-ES"/>
          </a:p>
          <a:p>
            <a:pPr eaLnBrk="1" hangingPunct="1">
              <a:spcBef>
                <a:spcPct val="0"/>
              </a:spcBef>
            </a:pPr>
            <a:r>
              <a:rPr lang="es-ES" altLang="es-ES"/>
              <a:t>Si me animo con el Bachillerato, ¿qué modalidad escojo? Y qué optativas son las mejores?</a:t>
            </a:r>
          </a:p>
          <a:p>
            <a:pPr eaLnBrk="1" hangingPunct="1">
              <a:spcBef>
                <a:spcPct val="0"/>
              </a:spcBef>
            </a:pPr>
            <a:endParaRPr lang="es-ES" altLang="es-ES"/>
          </a:p>
          <a:p>
            <a:pPr eaLnBrk="1" hangingPunct="1">
              <a:spcBef>
                <a:spcPct val="0"/>
              </a:spcBef>
            </a:pPr>
            <a:r>
              <a:rPr lang="es-ES" altLang="es-ES"/>
              <a:t>Si al final opto por un Ciclo de grado medio, ¿Cuál de las 22 familias profesionales será la más adecuada para mí?</a:t>
            </a:r>
          </a:p>
          <a:p>
            <a:pPr eaLnBrk="1" hangingPunct="1">
              <a:spcBef>
                <a:spcPct val="0"/>
              </a:spcBef>
            </a:pPr>
            <a:endParaRPr lang="es-ES" altLang="es-ES"/>
          </a:p>
          <a:p>
            <a:pPr eaLnBrk="1" hangingPunct="1">
              <a:spcBef>
                <a:spcPct val="0"/>
              </a:spcBef>
            </a:pPr>
            <a:r>
              <a:rPr lang="es-ES" altLang="es-ES"/>
              <a:t>Aunque esto no lo tenéis que decidir ahora vamos a ver las opciones una por una</a:t>
            </a:r>
          </a:p>
        </p:txBody>
      </p:sp>
      <p:sp>
        <p:nvSpPr>
          <p:cNvPr id="35844" name="3 Marcador de número de diapositiva">
            <a:extLst>
              <a:ext uri="{FF2B5EF4-FFF2-40B4-BE49-F238E27FC236}">
                <a16:creationId xmlns:a16="http://schemas.microsoft.com/office/drawing/2014/main" id="{C2894DF3-FF31-4E45-8AFD-F0DD16E5693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139AE9-E4DB-43A8-AC78-1D6823DC5C2B}" type="slidenum">
              <a:rPr lang="en-US" altLang="es-ES">
                <a:latin typeface="Calibri" panose="020F0502020204030204" pitchFamily="34" charset="0"/>
              </a:rPr>
              <a:pPr eaLnBrk="1" hangingPunct="1"/>
              <a:t>28</a:t>
            </a:fld>
            <a:endParaRPr lang="en-US" altLang="es-E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50B557-6706-4261-A0D4-F04D7F7DC194}"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255346" y="2750337"/>
            <a:ext cx="1171888" cy="1356442"/>
          </a:xfrm>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224891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29455" y="4711309"/>
            <a:ext cx="1154151" cy="1090789"/>
          </a:xfrm>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4161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29455" y="4711615"/>
            <a:ext cx="1154151" cy="1090789"/>
          </a:xfrm>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323912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29455" y="4709925"/>
            <a:ext cx="1154151" cy="1090789"/>
          </a:xfrm>
        </p:spPr>
        <p:txBody>
          <a:bodyPr/>
          <a:lstStyle/>
          <a:p>
            <a:fld id="{BEC665FA-2E6C-4A58-ABCE-D163EA6AE091}" type="slidenum">
              <a:rPr lang="es-ES" smtClean="0"/>
              <a:t>‹Nº›</a:t>
            </a:fld>
            <a:endParaRPr lang="es-E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029898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10729455" y="4709925"/>
            <a:ext cx="1154151" cy="1090789"/>
          </a:xfrm>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164399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750B557-6706-4261-A0D4-F04D7F7DC194}" type="datetimeFigureOut">
              <a:rPr lang="es-ES" smtClean="0"/>
              <a:t>02/06/2021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234939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8750B557-6706-4261-A0D4-F04D7F7DC194}" type="datetimeFigureOut">
              <a:rPr lang="es-ES" smtClean="0"/>
              <a:t>02/06/2021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94247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50B557-6706-4261-A0D4-F04D7F7DC194}"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130764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750B557-6706-4261-A0D4-F04D7F7DC194}" type="datetimeFigureOut">
              <a:rPr lang="es-ES" smtClean="0"/>
              <a:t>02/06/2021</a:t>
            </a:fld>
            <a:endParaRPr lang="es-ES"/>
          </a:p>
        </p:txBody>
      </p:sp>
      <p:sp>
        <p:nvSpPr>
          <p:cNvPr id="5" name="Footer Placeholder 4"/>
          <p:cNvSpPr>
            <a:spLocks noGrp="1"/>
          </p:cNvSpPr>
          <p:nvPr>
            <p:ph type="ftr" sz="quarter" idx="11"/>
          </p:nvPr>
        </p:nvSpPr>
        <p:spPr>
          <a:xfrm>
            <a:off x="680321" y="5936188"/>
            <a:ext cx="6126805" cy="365125"/>
          </a:xfrm>
        </p:spPr>
        <p:txBody>
          <a:bodyPr/>
          <a:lstStyle/>
          <a:p>
            <a:endParaRPr lang="es-E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EC665FA-2E6C-4A58-ABCE-D163EA6AE091}" type="slidenum">
              <a:rPr lang="es-ES" smtClean="0"/>
              <a:t>‹Nº›</a:t>
            </a:fld>
            <a:endParaRPr lang="es-ES"/>
          </a:p>
        </p:txBody>
      </p:sp>
    </p:spTree>
    <p:extLst>
      <p:ext uri="{BB962C8B-B14F-4D97-AF65-F5344CB8AC3E}">
        <p14:creationId xmlns:p14="http://schemas.microsoft.com/office/powerpoint/2010/main" val="374064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399"/>
            <a:ext cx="11074400" cy="4525965"/>
          </a:xfrm>
        </p:spPr>
        <p:txBody>
          <a:bodyPr/>
          <a:lstStyle>
            <a:lvl1pPr marL="173038" indent="-173038">
              <a:lnSpc>
                <a:spcPts val="2600"/>
              </a:lnSpc>
              <a:buClr>
                <a:schemeClr val="accent3">
                  <a:lumMod val="50000"/>
                </a:schemeClr>
              </a:buClr>
              <a:buFont typeface="Arial" pitchFamily="34" charset="0"/>
              <a:buChar char="•"/>
              <a:defRPr sz="2400" b="0"/>
            </a:lvl1pPr>
            <a:lvl2pPr marL="684213" indent="-227013">
              <a:lnSpc>
                <a:spcPts val="2600"/>
              </a:lnSpc>
              <a:buClr>
                <a:schemeClr val="accent3">
                  <a:lumMod val="50000"/>
                </a:schemeClr>
              </a:buClr>
              <a:defRPr sz="2000"/>
            </a:lvl2pPr>
            <a:lvl3pPr marL="1087438" indent="-173038">
              <a:lnSpc>
                <a:spcPts val="2600"/>
              </a:lnSpc>
              <a:buClr>
                <a:schemeClr val="accent3">
                  <a:lumMod val="50000"/>
                </a:schemeClr>
              </a:buClr>
              <a:defRPr sz="1800"/>
            </a:lvl3pPr>
            <a:lvl4pPr marL="1541463" indent="-169863">
              <a:lnSpc>
                <a:spcPts val="2600"/>
              </a:lnSpc>
              <a:buClr>
                <a:schemeClr val="accent3">
                  <a:lumMod val="50000"/>
                </a:schemeClr>
              </a:buClr>
              <a:defRPr sz="1600"/>
            </a:lvl4pPr>
            <a:lvl5pPr marL="2001838" indent="-173038">
              <a:lnSpc>
                <a:spcPts val="2600"/>
              </a:lnSpc>
              <a:buClr>
                <a:schemeClr val="accent3">
                  <a:lumMod val="50000"/>
                </a:schemeClr>
              </a:buClr>
              <a:defRPr sz="14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10"/>
          <p:cNvSpPr>
            <a:spLocks noGrp="1"/>
          </p:cNvSpPr>
          <p:nvPr>
            <p:ph type="body" sz="quarter" idx="13"/>
          </p:nvPr>
        </p:nvSpPr>
        <p:spPr>
          <a:xfrm>
            <a:off x="508000" y="669600"/>
            <a:ext cx="11001600" cy="457200"/>
          </a:xfrm>
        </p:spPr>
        <p:txBody>
          <a:bodyPr>
            <a:normAutofit/>
          </a:bodyPr>
          <a:lstStyle>
            <a:lvl1pPr>
              <a:buFontTx/>
              <a:buNone/>
              <a:defRPr sz="2400"/>
            </a:lvl1pPr>
          </a:lstStyle>
          <a:p>
            <a:pPr lvl="0"/>
            <a:r>
              <a:rPr lang="es-ES"/>
              <a:t>Haga clic para modificar el estilo de texto del patrón</a:t>
            </a:r>
          </a:p>
        </p:txBody>
      </p:sp>
      <p:sp>
        <p:nvSpPr>
          <p:cNvPr id="16" name="Title 15"/>
          <p:cNvSpPr>
            <a:spLocks noGrp="1"/>
          </p:cNvSpPr>
          <p:nvPr>
            <p:ph type="title"/>
          </p:nvPr>
        </p:nvSpPr>
        <p:spPr>
          <a:xfrm>
            <a:off x="203200" y="152401"/>
            <a:ext cx="10972800" cy="639763"/>
          </a:xfrm>
        </p:spPr>
        <p:txBody>
          <a:bodyPr/>
          <a:lstStyle>
            <a:lvl1pPr>
              <a:buClr>
                <a:schemeClr val="accent3">
                  <a:lumMod val="50000"/>
                </a:schemeClr>
              </a:buClr>
              <a:defRPr/>
            </a:lvl1pPr>
          </a:lstStyle>
          <a:p>
            <a:r>
              <a:rPr lang="es-ES"/>
              <a:t>Haga clic para modificar el estilo de título del patrón</a:t>
            </a:r>
            <a:endParaRPr lang="en-US"/>
          </a:p>
        </p:txBody>
      </p:sp>
      <p:sp>
        <p:nvSpPr>
          <p:cNvPr id="5" name="Footer Placeholder 4">
            <a:extLst>
              <a:ext uri="{FF2B5EF4-FFF2-40B4-BE49-F238E27FC236}">
                <a16:creationId xmlns:a16="http://schemas.microsoft.com/office/drawing/2014/main" id="{EEA7E227-FEBF-456A-8665-3ABFDEE1D7D9}"/>
              </a:ext>
            </a:extLst>
          </p:cNvPr>
          <p:cNvSpPr>
            <a:spLocks noGrp="1"/>
          </p:cNvSpPr>
          <p:nvPr>
            <p:ph type="ftr" sz="quarter" idx="14"/>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F7AFBA-EEDB-4722-A1CD-09B5CBEB6BF3}"/>
              </a:ext>
            </a:extLst>
          </p:cNvPr>
          <p:cNvSpPr>
            <a:spLocks noGrp="1"/>
          </p:cNvSpPr>
          <p:nvPr>
            <p:ph type="sldNum" sz="quarter" idx="15"/>
          </p:nvPr>
        </p:nvSpPr>
        <p:spPr/>
        <p:txBody>
          <a:bodyPr/>
          <a:lstStyle>
            <a:lvl1pPr>
              <a:defRPr/>
            </a:lvl1pPr>
          </a:lstStyle>
          <a:p>
            <a:fld id="{2B67A78E-20A9-42CF-8747-A00846CDD9A0}" type="slidenum">
              <a:rPr lang="en-US" altLang="es-ES"/>
              <a:pPr/>
              <a:t>‹Nº›</a:t>
            </a:fld>
            <a:endParaRPr lang="en-US" altLang="es-ES"/>
          </a:p>
        </p:txBody>
      </p:sp>
    </p:spTree>
    <p:extLst>
      <p:ext uri="{BB962C8B-B14F-4D97-AF65-F5344CB8AC3E}">
        <p14:creationId xmlns:p14="http://schemas.microsoft.com/office/powerpoint/2010/main" val="358534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50B557-6706-4261-A0D4-F04D7F7DC194}"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203587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750B557-6706-4261-A0D4-F04D7F7DC194}" type="datetimeFigureOut">
              <a:rPr lang="es-ES" smtClean="0"/>
              <a:t>02/06/2021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10729455" y="2869895"/>
            <a:ext cx="1154151" cy="1090789"/>
          </a:xfrm>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42820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1064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50B557-6706-4261-A0D4-F04D7F7DC194}" type="datetimeFigureOut">
              <a:rPr lang="es-ES" smtClean="0"/>
              <a:t>02/06/2021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5782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50B557-6706-4261-A0D4-F04D7F7DC194}" type="datetimeFigureOut">
              <a:rPr lang="es-ES" smtClean="0"/>
              <a:t>02/06/2021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155183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50B557-6706-4261-A0D4-F04D7F7DC194}" type="datetimeFigureOut">
              <a:rPr lang="es-ES" smtClean="0"/>
              <a:t>02/06/2021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151697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339574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750B557-6706-4261-A0D4-F04D7F7DC194}" type="datetimeFigureOut">
              <a:rPr lang="es-ES" smtClean="0"/>
              <a:t>02/06/2021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EC665FA-2E6C-4A58-ABCE-D163EA6AE091}" type="slidenum">
              <a:rPr lang="es-ES" smtClean="0"/>
              <a:t>‹Nº›</a:t>
            </a:fld>
            <a:endParaRPr lang="es-ES"/>
          </a:p>
        </p:txBody>
      </p:sp>
    </p:spTree>
    <p:extLst>
      <p:ext uri="{BB962C8B-B14F-4D97-AF65-F5344CB8AC3E}">
        <p14:creationId xmlns:p14="http://schemas.microsoft.com/office/powerpoint/2010/main" val="59239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50B557-6706-4261-A0D4-F04D7F7DC194}" type="datetimeFigureOut">
              <a:rPr lang="es-ES" smtClean="0"/>
              <a:t>02/06/2021</a:t>
            </a:fld>
            <a:endParaRPr lang="es-E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EC665FA-2E6C-4A58-ABCE-D163EA6AE091}" type="slidenum">
              <a:rPr lang="es-ES" smtClean="0"/>
              <a:t>‹Nº›</a:t>
            </a:fld>
            <a:endParaRPr lang="es-ES"/>
          </a:p>
        </p:txBody>
      </p:sp>
    </p:spTree>
    <p:extLst>
      <p:ext uri="{BB962C8B-B14F-4D97-AF65-F5344CB8AC3E}">
        <p14:creationId xmlns:p14="http://schemas.microsoft.com/office/powerpoint/2010/main" val="183908585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7"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7.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28ED5-A4EF-43C0-961B-6C2CF8D86993}"/>
              </a:ext>
            </a:extLst>
          </p:cNvPr>
          <p:cNvSpPr>
            <a:spLocks noGrp="1"/>
          </p:cNvSpPr>
          <p:nvPr>
            <p:ph type="ctrTitle"/>
          </p:nvPr>
        </p:nvSpPr>
        <p:spPr>
          <a:xfrm>
            <a:off x="488733" y="3579812"/>
            <a:ext cx="8144134" cy="1373070"/>
          </a:xfrm>
        </p:spPr>
        <p:txBody>
          <a:bodyPr/>
          <a:lstStyle/>
          <a:p>
            <a:br>
              <a:rPr lang="es-ES" dirty="0"/>
            </a:br>
            <a:br>
              <a:rPr lang="es-ES" dirty="0"/>
            </a:br>
            <a:br>
              <a:rPr lang="es-ES" dirty="0"/>
            </a:br>
            <a:r>
              <a:rPr lang="es-ES" dirty="0"/>
              <a:t>Reunión de padres.</a:t>
            </a:r>
            <a:br>
              <a:rPr lang="es-ES" dirty="0"/>
            </a:br>
            <a:r>
              <a:rPr lang="es-ES" dirty="0"/>
              <a:t>3º ESO.</a:t>
            </a:r>
            <a:br>
              <a:rPr lang="es-ES" dirty="0"/>
            </a:br>
            <a:r>
              <a:rPr lang="es-ES" dirty="0"/>
              <a:t>Departamento de Orientación.</a:t>
            </a:r>
          </a:p>
        </p:txBody>
      </p:sp>
      <p:sp>
        <p:nvSpPr>
          <p:cNvPr id="3" name="Subtítulo 2">
            <a:extLst>
              <a:ext uri="{FF2B5EF4-FFF2-40B4-BE49-F238E27FC236}">
                <a16:creationId xmlns:a16="http://schemas.microsoft.com/office/drawing/2014/main" id="{C5520D69-3625-48A2-AB35-5A134ACD8778}"/>
              </a:ext>
            </a:extLst>
          </p:cNvPr>
          <p:cNvSpPr>
            <a:spLocks noGrp="1"/>
          </p:cNvSpPr>
          <p:nvPr>
            <p:ph type="subTitle" idx="1"/>
          </p:nvPr>
        </p:nvSpPr>
        <p:spPr>
          <a:xfrm>
            <a:off x="3858951" y="5238771"/>
            <a:ext cx="8144134" cy="1117687"/>
          </a:xfrm>
        </p:spPr>
        <p:txBody>
          <a:bodyPr/>
          <a:lstStyle/>
          <a:p>
            <a:r>
              <a:rPr lang="es-ES" dirty="0"/>
              <a:t>2 junio 2021</a:t>
            </a:r>
          </a:p>
          <a:p>
            <a:endParaRPr lang="es-ES" dirty="0"/>
          </a:p>
        </p:txBody>
      </p:sp>
      <p:pic>
        <p:nvPicPr>
          <p:cNvPr id="5" name="Imagen 4" descr="Dibujo de un perro con la boca abierta&#10;&#10;Descripción generada automáticamente con confianza baja">
            <a:extLst>
              <a:ext uri="{FF2B5EF4-FFF2-40B4-BE49-F238E27FC236}">
                <a16:creationId xmlns:a16="http://schemas.microsoft.com/office/drawing/2014/main" id="{A4996899-901F-4140-B7DB-B7C0F094E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64" y="4749040"/>
            <a:ext cx="1533229" cy="1607418"/>
          </a:xfrm>
          <a:prstGeom prst="rect">
            <a:avLst/>
          </a:prstGeom>
        </p:spPr>
      </p:pic>
      <p:pic>
        <p:nvPicPr>
          <p:cNvPr id="1026" name="Picture 2">
            <a:extLst>
              <a:ext uri="{FF2B5EF4-FFF2-40B4-BE49-F238E27FC236}">
                <a16:creationId xmlns:a16="http://schemas.microsoft.com/office/drawing/2014/main" id="{86FB1924-7898-4503-BA6D-0C0AECC27DC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6188" y="0"/>
            <a:ext cx="965812" cy="111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4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69DD8-FC29-4371-82BB-144687E13DA2}"/>
              </a:ext>
            </a:extLst>
          </p:cNvPr>
          <p:cNvSpPr>
            <a:spLocks noGrp="1"/>
          </p:cNvSpPr>
          <p:nvPr>
            <p:ph type="title"/>
          </p:nvPr>
        </p:nvSpPr>
        <p:spPr>
          <a:xfrm>
            <a:off x="398967" y="612551"/>
            <a:ext cx="9613861" cy="1080938"/>
          </a:xfrm>
        </p:spPr>
        <p:txBody>
          <a:bodyPr>
            <a:normAutofit fontScale="90000"/>
          </a:bodyPr>
          <a:lstStyle/>
          <a:p>
            <a:r>
              <a:rPr lang="es-ES" sz="4400" dirty="0"/>
              <a:t>Escribir el usuario y la contraseña personal.</a:t>
            </a:r>
            <a:br>
              <a:rPr lang="es-ES" sz="4400" dirty="0"/>
            </a:br>
            <a:r>
              <a:rPr lang="es-ES" dirty="0"/>
              <a:t>(se enviaran por plataforma educamos a cada familia)</a:t>
            </a:r>
          </a:p>
        </p:txBody>
      </p:sp>
      <p:pic>
        <p:nvPicPr>
          <p:cNvPr id="4" name="Marcador de contenido 3">
            <a:extLst>
              <a:ext uri="{FF2B5EF4-FFF2-40B4-BE49-F238E27FC236}">
                <a16:creationId xmlns:a16="http://schemas.microsoft.com/office/drawing/2014/main" id="{53104284-3AE9-4F7A-8290-B416835F0061}"/>
              </a:ext>
            </a:extLst>
          </p:cNvPr>
          <p:cNvPicPr>
            <a:picLocks noGrp="1"/>
          </p:cNvPicPr>
          <p:nvPr>
            <p:ph idx="1"/>
          </p:nvPr>
        </p:nvPicPr>
        <p:blipFill>
          <a:blip r:embed="rId2"/>
          <a:stretch>
            <a:fillRect/>
          </a:stretch>
        </p:blipFill>
        <p:spPr>
          <a:xfrm>
            <a:off x="1973592" y="1972020"/>
            <a:ext cx="7754301" cy="4885980"/>
          </a:xfrm>
          <a:prstGeom prst="rect">
            <a:avLst/>
          </a:prstGeom>
        </p:spPr>
      </p:pic>
    </p:spTree>
    <p:extLst>
      <p:ext uri="{BB962C8B-B14F-4D97-AF65-F5344CB8AC3E}">
        <p14:creationId xmlns:p14="http://schemas.microsoft.com/office/powerpoint/2010/main" val="3770293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C37DDB7-CF1E-4923-8356-966F5F2A0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a:extLst>
                <a:ext uri="{FF2B5EF4-FFF2-40B4-BE49-F238E27FC236}">
                  <a16:creationId xmlns:a16="http://schemas.microsoft.com/office/drawing/2014/main" id="{362D9DAF-241E-4594-BDF6-641F6D6A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5F7A6CC-E753-44F2-9C9E-1B80D81908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Marcador de contenido 3">
            <a:extLst>
              <a:ext uri="{FF2B5EF4-FFF2-40B4-BE49-F238E27FC236}">
                <a16:creationId xmlns:a16="http://schemas.microsoft.com/office/drawing/2014/main" id="{734B0ABF-2C7F-41D5-ADFA-5600E4DCF24F}"/>
              </a:ext>
            </a:extLst>
          </p:cNvPr>
          <p:cNvPicPr>
            <a:picLocks/>
          </p:cNvPicPr>
          <p:nvPr/>
        </p:nvPicPr>
        <p:blipFill rotWithShape="1">
          <a:blip r:embed="rId3"/>
          <a:srcRect l="3265" r="34769" b="-2"/>
          <a:stretch/>
        </p:blipFill>
        <p:spPr>
          <a:xfrm>
            <a:off x="4636008" y="10"/>
            <a:ext cx="7552815" cy="6856310"/>
          </a:xfrm>
          <a:prstGeom prst="rect">
            <a:avLst/>
          </a:prstGeom>
          <a:ln>
            <a:noFill/>
          </a:ln>
          <a:effectLst/>
        </p:spPr>
      </p:pic>
      <p:sp>
        <p:nvSpPr>
          <p:cNvPr id="15" name="Rectangle 14">
            <a:extLst>
              <a:ext uri="{FF2B5EF4-FFF2-40B4-BE49-F238E27FC236}">
                <a16:creationId xmlns:a16="http://schemas.microsoft.com/office/drawing/2014/main" id="{E1E1EAB6-C066-436F-B97B-506A3CAD0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814C927B-5CEE-4A27-9A52-C7C61D526734}"/>
              </a:ext>
            </a:extLst>
          </p:cNvPr>
          <p:cNvSpPr>
            <a:spLocks noGrp="1"/>
          </p:cNvSpPr>
          <p:nvPr>
            <p:ph type="title"/>
          </p:nvPr>
        </p:nvSpPr>
        <p:spPr>
          <a:xfrm>
            <a:off x="582929" y="671667"/>
            <a:ext cx="3679028" cy="1080938"/>
          </a:xfrm>
        </p:spPr>
        <p:txBody>
          <a:bodyPr>
            <a:noAutofit/>
          </a:bodyPr>
          <a:lstStyle/>
          <a:p>
            <a:r>
              <a:rPr lang="es-ES" dirty="0"/>
              <a:t>Ya estamos dentro de </a:t>
            </a:r>
            <a:r>
              <a:rPr lang="es-ES" dirty="0" err="1"/>
              <a:t>Habilmind</a:t>
            </a:r>
            <a:r>
              <a:rPr lang="es-ES" dirty="0"/>
              <a:t>.</a:t>
            </a:r>
          </a:p>
        </p:txBody>
      </p:sp>
      <p:pic>
        <p:nvPicPr>
          <p:cNvPr id="17" name="Picture 16">
            <a:extLst>
              <a:ext uri="{FF2B5EF4-FFF2-40B4-BE49-F238E27FC236}">
                <a16:creationId xmlns:a16="http://schemas.microsoft.com/office/drawing/2014/main" id="{4A0584A2-7157-4FF9-BDF0-792791AE67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8" name="Content Placeholder 7">
            <a:extLst>
              <a:ext uri="{FF2B5EF4-FFF2-40B4-BE49-F238E27FC236}">
                <a16:creationId xmlns:a16="http://schemas.microsoft.com/office/drawing/2014/main" id="{08CA513F-B017-4D9F-9758-0E902D9AD195}"/>
              </a:ext>
            </a:extLst>
          </p:cNvPr>
          <p:cNvSpPr>
            <a:spLocks noGrp="1"/>
          </p:cNvSpPr>
          <p:nvPr>
            <p:ph idx="1"/>
          </p:nvPr>
        </p:nvSpPr>
        <p:spPr>
          <a:xfrm>
            <a:off x="680322" y="2336873"/>
            <a:ext cx="3581635" cy="3599316"/>
          </a:xfrm>
        </p:spPr>
        <p:txBody>
          <a:bodyPr>
            <a:normAutofit/>
          </a:bodyPr>
          <a:lstStyle/>
          <a:p>
            <a:pPr marL="457200" indent="-457200">
              <a:buFont typeface="+mj-lt"/>
              <a:buAutoNum type="arabicPeriod"/>
            </a:pPr>
            <a:r>
              <a:rPr lang="en-US" sz="3600" dirty="0" err="1"/>
              <a:t>Autorizar</a:t>
            </a:r>
            <a:r>
              <a:rPr lang="en-US" sz="3600" dirty="0"/>
              <a:t> la </a:t>
            </a:r>
          </a:p>
          <a:p>
            <a:pPr marL="0" indent="0">
              <a:buNone/>
            </a:pPr>
            <a:r>
              <a:rPr lang="en-US" sz="3600" dirty="0"/>
              <a:t>POLÍTICA DE PRIVACIDAD.</a:t>
            </a:r>
          </a:p>
        </p:txBody>
      </p:sp>
    </p:spTree>
    <p:extLst>
      <p:ext uri="{BB962C8B-B14F-4D97-AF65-F5344CB8AC3E}">
        <p14:creationId xmlns:p14="http://schemas.microsoft.com/office/powerpoint/2010/main" val="89311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C37DDB7-CF1E-4923-8356-966F5F2A0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2" name="Rectangle 11">
              <a:extLst>
                <a:ext uri="{FF2B5EF4-FFF2-40B4-BE49-F238E27FC236}">
                  <a16:creationId xmlns:a16="http://schemas.microsoft.com/office/drawing/2014/main" id="{362D9DAF-241E-4594-BDF6-641F6D6A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5F7A6CC-E753-44F2-9C9E-1B80D81908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Marcador de contenido 3">
            <a:extLst>
              <a:ext uri="{FF2B5EF4-FFF2-40B4-BE49-F238E27FC236}">
                <a16:creationId xmlns:a16="http://schemas.microsoft.com/office/drawing/2014/main" id="{B5AACAFE-7CFD-4D84-B467-90FF3BCE35D5}"/>
              </a:ext>
            </a:extLst>
          </p:cNvPr>
          <p:cNvPicPr>
            <a:picLocks/>
          </p:cNvPicPr>
          <p:nvPr/>
        </p:nvPicPr>
        <p:blipFill rotWithShape="1">
          <a:blip r:embed="rId3"/>
          <a:srcRect l="10180" r="27854" b="-2"/>
          <a:stretch/>
        </p:blipFill>
        <p:spPr>
          <a:xfrm>
            <a:off x="4636008" y="10"/>
            <a:ext cx="7552815" cy="6856310"/>
          </a:xfrm>
          <a:prstGeom prst="rect">
            <a:avLst/>
          </a:prstGeom>
          <a:ln>
            <a:noFill/>
          </a:ln>
          <a:effectLst/>
        </p:spPr>
      </p:pic>
      <p:sp>
        <p:nvSpPr>
          <p:cNvPr id="15" name="Rectangle 14">
            <a:extLst>
              <a:ext uri="{FF2B5EF4-FFF2-40B4-BE49-F238E27FC236}">
                <a16:creationId xmlns:a16="http://schemas.microsoft.com/office/drawing/2014/main" id="{E1E1EAB6-C066-436F-B97B-506A3CAD0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19FDD07-1367-48F3-9B74-0AE4F22B6166}"/>
              </a:ext>
            </a:extLst>
          </p:cNvPr>
          <p:cNvSpPr>
            <a:spLocks noGrp="1"/>
          </p:cNvSpPr>
          <p:nvPr>
            <p:ph type="title"/>
          </p:nvPr>
        </p:nvSpPr>
        <p:spPr>
          <a:xfrm>
            <a:off x="680322" y="753228"/>
            <a:ext cx="3679028" cy="1080938"/>
          </a:xfrm>
        </p:spPr>
        <p:txBody>
          <a:bodyPr>
            <a:normAutofit/>
          </a:bodyPr>
          <a:lstStyle/>
          <a:p>
            <a:r>
              <a:rPr kumimoji="0" lang="es-ES" sz="3200" b="0" i="0" u="none" strike="noStrike" kern="1200" cap="none" spc="0" normalizeH="0" baseline="0" noProof="0" dirty="0">
                <a:ln>
                  <a:noFill/>
                </a:ln>
                <a:effectLst/>
                <a:uLnTx/>
                <a:uFillTx/>
                <a:latin typeface="Trebuchet MS" panose="020B0603020202020204"/>
                <a:ea typeface="+mj-ea"/>
                <a:cs typeface="+mj-cs"/>
              </a:rPr>
              <a:t>Ya estamos dentro de </a:t>
            </a:r>
            <a:r>
              <a:rPr kumimoji="0" lang="es-ES" sz="3200" b="0" i="0" u="none" strike="noStrike" kern="1200" cap="none" spc="0" normalizeH="0" baseline="0" noProof="0" dirty="0" err="1">
                <a:ln>
                  <a:noFill/>
                </a:ln>
                <a:effectLst/>
                <a:uLnTx/>
                <a:uFillTx/>
                <a:latin typeface="Trebuchet MS" panose="020B0603020202020204"/>
                <a:ea typeface="+mj-ea"/>
                <a:cs typeface="+mj-cs"/>
              </a:rPr>
              <a:t>Habilmind</a:t>
            </a:r>
            <a:r>
              <a:rPr kumimoji="0" lang="es-ES" sz="3200" b="0" i="0" u="none" strike="noStrike" kern="1200" cap="none" spc="0" normalizeH="0" baseline="0" noProof="0" dirty="0">
                <a:ln>
                  <a:noFill/>
                </a:ln>
                <a:effectLst/>
                <a:uLnTx/>
                <a:uFillTx/>
                <a:latin typeface="Trebuchet MS" panose="020B0603020202020204"/>
                <a:ea typeface="+mj-ea"/>
                <a:cs typeface="+mj-cs"/>
              </a:rPr>
              <a:t>.</a:t>
            </a:r>
            <a:endParaRPr lang="es-ES" sz="3200" dirty="0"/>
          </a:p>
        </p:txBody>
      </p:sp>
      <p:pic>
        <p:nvPicPr>
          <p:cNvPr id="17" name="Picture 16">
            <a:extLst>
              <a:ext uri="{FF2B5EF4-FFF2-40B4-BE49-F238E27FC236}">
                <a16:creationId xmlns:a16="http://schemas.microsoft.com/office/drawing/2014/main" id="{4A0584A2-7157-4FF9-BDF0-792791AE67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8" name="Content Placeholder 7">
            <a:extLst>
              <a:ext uri="{FF2B5EF4-FFF2-40B4-BE49-F238E27FC236}">
                <a16:creationId xmlns:a16="http://schemas.microsoft.com/office/drawing/2014/main" id="{FB349BD6-775B-4A7A-BC29-D5CE8A6E3B15}"/>
              </a:ext>
            </a:extLst>
          </p:cNvPr>
          <p:cNvSpPr>
            <a:spLocks noGrp="1"/>
          </p:cNvSpPr>
          <p:nvPr>
            <p:ph idx="1"/>
          </p:nvPr>
        </p:nvSpPr>
        <p:spPr>
          <a:xfrm>
            <a:off x="680322" y="2336873"/>
            <a:ext cx="3581635" cy="3599316"/>
          </a:xfrm>
        </p:spPr>
        <p:txBody>
          <a:bodyPr>
            <a:normAutofit/>
          </a:bodyPr>
          <a:lstStyle/>
          <a:p>
            <a:pPr marL="0" indent="0">
              <a:buNone/>
            </a:pPr>
            <a:r>
              <a:rPr lang="en-US" sz="4000" dirty="0"/>
              <a:t>2. </a:t>
            </a:r>
            <a:r>
              <a:rPr lang="en-US" sz="4000" dirty="0" err="1"/>
              <a:t>Escribir</a:t>
            </a:r>
            <a:r>
              <a:rPr lang="en-US" sz="4000" dirty="0"/>
              <a:t> un email, </a:t>
            </a:r>
            <a:r>
              <a:rPr lang="en-US" sz="4000" dirty="0" err="1"/>
              <a:t>será</a:t>
            </a:r>
            <a:r>
              <a:rPr lang="en-US" sz="4000" dirty="0"/>
              <a:t> </a:t>
            </a:r>
            <a:r>
              <a:rPr lang="en-US" sz="4000" dirty="0" err="1"/>
              <a:t>nuestro</a:t>
            </a:r>
            <a:r>
              <a:rPr lang="en-US" sz="4000" dirty="0"/>
              <a:t> nuevo </a:t>
            </a:r>
            <a:r>
              <a:rPr lang="en-US" sz="4000" dirty="0" err="1"/>
              <a:t>usuario</a:t>
            </a:r>
            <a:r>
              <a:rPr lang="en-US" sz="4000" dirty="0"/>
              <a:t> (no se </a:t>
            </a:r>
            <a:r>
              <a:rPr lang="en-US" sz="4000" dirty="0" err="1"/>
              <a:t>usará</a:t>
            </a:r>
            <a:r>
              <a:rPr lang="en-US" sz="4000" dirty="0"/>
              <a:t> para </a:t>
            </a:r>
            <a:r>
              <a:rPr lang="en-US" sz="4000" dirty="0" err="1"/>
              <a:t>otra</a:t>
            </a:r>
            <a:r>
              <a:rPr lang="en-US" sz="4000" dirty="0"/>
              <a:t> </a:t>
            </a:r>
            <a:r>
              <a:rPr lang="en-US" sz="4000" dirty="0" err="1"/>
              <a:t>función</a:t>
            </a:r>
            <a:r>
              <a:rPr lang="en-US" sz="4000" dirty="0"/>
              <a:t>)</a:t>
            </a:r>
          </a:p>
        </p:txBody>
      </p:sp>
    </p:spTree>
    <p:extLst>
      <p:ext uri="{BB962C8B-B14F-4D97-AF65-F5344CB8AC3E}">
        <p14:creationId xmlns:p14="http://schemas.microsoft.com/office/powerpoint/2010/main" val="416198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4AB69011-4C4F-4A3D-89F4-12684247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7B04F2-E023-4AA1-917E-8B37BCB49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2" name="Rectangle 14">
            <a:extLst>
              <a:ext uri="{FF2B5EF4-FFF2-40B4-BE49-F238E27FC236}">
                <a16:creationId xmlns:a16="http://schemas.microsoft.com/office/drawing/2014/main" id="{49CBBE2A-2397-4277-BABF-B4F0F9ED0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928220EF-17E2-4A4B-A78D-782A00DC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E80DE5F-F2E0-47F3-9E23-2D2B0AA52D9E}"/>
              </a:ext>
            </a:extLst>
          </p:cNvPr>
          <p:cNvSpPr>
            <a:spLocks noGrp="1"/>
          </p:cNvSpPr>
          <p:nvPr>
            <p:ph type="title"/>
          </p:nvPr>
        </p:nvSpPr>
        <p:spPr>
          <a:xfrm>
            <a:off x="680321" y="753228"/>
            <a:ext cx="4136123" cy="1080938"/>
          </a:xfrm>
        </p:spPr>
        <p:txBody>
          <a:bodyPr>
            <a:noAutofit/>
          </a:bodyPr>
          <a:lstStyle/>
          <a:p>
            <a:r>
              <a:rPr kumimoji="0" lang="es-ES" sz="4000" b="0" i="0" u="none" strike="noStrike" kern="1200" cap="none" spc="0" normalizeH="0" baseline="0" noProof="0" dirty="0">
                <a:ln>
                  <a:noFill/>
                </a:ln>
                <a:effectLst/>
                <a:uLnTx/>
                <a:uFillTx/>
                <a:latin typeface="Trebuchet MS" panose="020B0603020202020204"/>
                <a:ea typeface="+mj-ea"/>
                <a:cs typeface="+mj-cs"/>
              </a:rPr>
              <a:t>Ya estamos dentro de </a:t>
            </a:r>
            <a:r>
              <a:rPr kumimoji="0" lang="es-ES" sz="4000" b="0" i="0" u="none" strike="noStrike" kern="1200" cap="none" spc="0" normalizeH="0" baseline="0" noProof="0" dirty="0" err="1">
                <a:ln>
                  <a:noFill/>
                </a:ln>
                <a:effectLst/>
                <a:uLnTx/>
                <a:uFillTx/>
                <a:latin typeface="Trebuchet MS" panose="020B0603020202020204"/>
                <a:ea typeface="+mj-ea"/>
                <a:cs typeface="+mj-cs"/>
              </a:rPr>
              <a:t>Habilmind</a:t>
            </a:r>
            <a:r>
              <a:rPr kumimoji="0" lang="es-ES" sz="4000" b="0" i="0" u="none" strike="noStrike" kern="1200" cap="none" spc="0" normalizeH="0" baseline="0" noProof="0" dirty="0">
                <a:ln>
                  <a:noFill/>
                </a:ln>
                <a:effectLst/>
                <a:uLnTx/>
                <a:uFillTx/>
                <a:latin typeface="Trebuchet MS" panose="020B0603020202020204"/>
                <a:ea typeface="+mj-ea"/>
                <a:cs typeface="+mj-cs"/>
              </a:rPr>
              <a:t>.</a:t>
            </a:r>
            <a:endParaRPr lang="es-ES" sz="4000" dirty="0"/>
          </a:p>
        </p:txBody>
      </p:sp>
      <p:pic>
        <p:nvPicPr>
          <p:cNvPr id="19" name="Picture 18">
            <a:extLst>
              <a:ext uri="{FF2B5EF4-FFF2-40B4-BE49-F238E27FC236}">
                <a16:creationId xmlns:a16="http://schemas.microsoft.com/office/drawing/2014/main" id="{7D93EE99-97F4-455F-8AFC-5119B1B4ED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24" name="Content Placeholder 7">
            <a:extLst>
              <a:ext uri="{FF2B5EF4-FFF2-40B4-BE49-F238E27FC236}">
                <a16:creationId xmlns:a16="http://schemas.microsoft.com/office/drawing/2014/main" id="{A380484A-1CA4-45AA-923B-D01D0DD8396F}"/>
              </a:ext>
            </a:extLst>
          </p:cNvPr>
          <p:cNvSpPr>
            <a:spLocks noGrp="1"/>
          </p:cNvSpPr>
          <p:nvPr>
            <p:ph idx="1"/>
          </p:nvPr>
        </p:nvSpPr>
        <p:spPr>
          <a:xfrm>
            <a:off x="680321" y="2336873"/>
            <a:ext cx="3656289" cy="3599316"/>
          </a:xfrm>
        </p:spPr>
        <p:txBody>
          <a:bodyPr>
            <a:normAutofit/>
          </a:bodyPr>
          <a:lstStyle/>
          <a:p>
            <a:pPr marL="0" indent="0">
              <a:buNone/>
            </a:pPr>
            <a:r>
              <a:rPr lang="en-US" sz="3200" dirty="0"/>
              <a:t>3. </a:t>
            </a:r>
            <a:r>
              <a:rPr lang="en-US" sz="3200" dirty="0" err="1"/>
              <a:t>Cambiamos</a:t>
            </a:r>
            <a:r>
              <a:rPr lang="en-US" sz="3200" dirty="0"/>
              <a:t> la </a:t>
            </a:r>
            <a:r>
              <a:rPr lang="en-US" sz="3200" dirty="0" err="1"/>
              <a:t>contraseña</a:t>
            </a:r>
            <a:r>
              <a:rPr lang="en-US" sz="3200" dirty="0"/>
              <a:t> y la </a:t>
            </a:r>
            <a:r>
              <a:rPr lang="en-US" sz="3200" dirty="0" err="1"/>
              <a:t>confirmamos</a:t>
            </a:r>
            <a:r>
              <a:rPr lang="en-US" sz="3200" dirty="0"/>
              <a:t>, </a:t>
            </a:r>
            <a:r>
              <a:rPr lang="en-US" sz="3200" dirty="0" err="1"/>
              <a:t>será</a:t>
            </a:r>
            <a:r>
              <a:rPr lang="en-US" sz="3200" dirty="0"/>
              <a:t> </a:t>
            </a:r>
            <a:r>
              <a:rPr lang="en-US" sz="3200" dirty="0" err="1"/>
              <a:t>nuestra</a:t>
            </a:r>
            <a:r>
              <a:rPr lang="en-US" sz="3200" dirty="0"/>
              <a:t> </a:t>
            </a:r>
            <a:r>
              <a:rPr lang="en-US" sz="3200" dirty="0" err="1"/>
              <a:t>nueva</a:t>
            </a:r>
            <a:r>
              <a:rPr lang="en-US" sz="3200" dirty="0"/>
              <a:t> </a:t>
            </a:r>
            <a:r>
              <a:rPr lang="en-US" sz="3200" dirty="0" err="1"/>
              <a:t>contraseña</a:t>
            </a:r>
            <a:r>
              <a:rPr lang="en-US" sz="3200" dirty="0"/>
              <a:t>.</a:t>
            </a:r>
          </a:p>
          <a:p>
            <a:pPr marL="0" indent="0">
              <a:buNone/>
            </a:pPr>
            <a:r>
              <a:rPr lang="en-US" sz="3200" dirty="0"/>
              <a:t>ACEPTAR Y ENVIAR</a:t>
            </a:r>
          </a:p>
        </p:txBody>
      </p:sp>
      <p:sp>
        <p:nvSpPr>
          <p:cNvPr id="21" name="Rectangle 20">
            <a:extLst>
              <a:ext uri="{FF2B5EF4-FFF2-40B4-BE49-F238E27FC236}">
                <a16:creationId xmlns:a16="http://schemas.microsoft.com/office/drawing/2014/main" id="{52327C65-34C5-43DB-9906-19F95E3E6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B1934E3C-9B60-42BF-AECA-B6DEE4326FBF}"/>
              </a:ext>
            </a:extLst>
          </p:cNvPr>
          <p:cNvPicPr>
            <a:picLocks/>
          </p:cNvPicPr>
          <p:nvPr/>
        </p:nvPicPr>
        <p:blipFill>
          <a:blip r:embed="rId4"/>
          <a:stretch>
            <a:fillRect/>
          </a:stretch>
        </p:blipFill>
        <p:spPr>
          <a:xfrm>
            <a:off x="5593085" y="1842372"/>
            <a:ext cx="5629268" cy="3166462"/>
          </a:xfrm>
          <a:prstGeom prst="rect">
            <a:avLst/>
          </a:prstGeom>
          <a:ln>
            <a:noFill/>
          </a:ln>
          <a:effectLst/>
        </p:spPr>
      </p:pic>
    </p:spTree>
    <p:extLst>
      <p:ext uri="{BB962C8B-B14F-4D97-AF65-F5344CB8AC3E}">
        <p14:creationId xmlns:p14="http://schemas.microsoft.com/office/powerpoint/2010/main" val="229648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B69011-4C4F-4A3D-89F4-12684247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7B04F2-E023-4AA1-917E-8B37BCB49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49CBBE2A-2397-4277-BABF-B4F0F9ED0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8220EF-17E2-4A4B-A78D-782A00DC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8B46FBF-2EF4-4997-99DD-4035527AF3E9}"/>
              </a:ext>
            </a:extLst>
          </p:cNvPr>
          <p:cNvSpPr>
            <a:spLocks noGrp="1"/>
          </p:cNvSpPr>
          <p:nvPr>
            <p:ph type="title"/>
          </p:nvPr>
        </p:nvSpPr>
        <p:spPr>
          <a:xfrm>
            <a:off x="680321" y="753228"/>
            <a:ext cx="4136123" cy="1080938"/>
          </a:xfrm>
        </p:spPr>
        <p:txBody>
          <a:bodyPr>
            <a:noAutofit/>
          </a:bodyPr>
          <a:lstStyle/>
          <a:p>
            <a:r>
              <a:rPr lang="es-ES" sz="4000" dirty="0"/>
              <a:t>Ya estamos dentro de </a:t>
            </a:r>
            <a:r>
              <a:rPr lang="es-ES" sz="4000" dirty="0" err="1"/>
              <a:t>Habilmind</a:t>
            </a:r>
            <a:r>
              <a:rPr lang="es-ES" sz="4000" dirty="0"/>
              <a:t>.</a:t>
            </a:r>
          </a:p>
        </p:txBody>
      </p:sp>
      <p:pic>
        <p:nvPicPr>
          <p:cNvPr id="19" name="Picture 18">
            <a:extLst>
              <a:ext uri="{FF2B5EF4-FFF2-40B4-BE49-F238E27FC236}">
                <a16:creationId xmlns:a16="http://schemas.microsoft.com/office/drawing/2014/main" id="{7D93EE99-97F4-455F-8AFC-5119B1B4ED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47F29BFE-080D-4B39-8BCD-6D619B8183B5}"/>
              </a:ext>
            </a:extLst>
          </p:cNvPr>
          <p:cNvSpPr>
            <a:spLocks noGrp="1"/>
          </p:cNvSpPr>
          <p:nvPr>
            <p:ph idx="1"/>
          </p:nvPr>
        </p:nvSpPr>
        <p:spPr>
          <a:xfrm>
            <a:off x="680321" y="2336873"/>
            <a:ext cx="3656289" cy="3599316"/>
          </a:xfrm>
        </p:spPr>
        <p:txBody>
          <a:bodyPr>
            <a:normAutofit/>
          </a:bodyPr>
          <a:lstStyle/>
          <a:p>
            <a:pPr marL="0" indent="0">
              <a:buNone/>
            </a:pPr>
            <a:r>
              <a:rPr lang="en-US" dirty="0"/>
              <a:t>4. </a:t>
            </a:r>
            <a:r>
              <a:rPr lang="en-US" dirty="0" err="1"/>
              <a:t>Pruebas</a:t>
            </a:r>
            <a:r>
              <a:rPr lang="en-US" dirty="0"/>
              <a:t> </a:t>
            </a:r>
            <a:r>
              <a:rPr lang="en-US" dirty="0" err="1"/>
              <a:t>realizadas</a:t>
            </a:r>
            <a:r>
              <a:rPr lang="en-US" dirty="0"/>
              <a:t> por los </a:t>
            </a:r>
            <a:r>
              <a:rPr lang="en-US" dirty="0" err="1"/>
              <a:t>alumnos</a:t>
            </a:r>
            <a:r>
              <a:rPr lang="en-US" dirty="0"/>
              <a:t> de 2º de BTO.:</a:t>
            </a:r>
          </a:p>
          <a:p>
            <a:r>
              <a:rPr lang="en-US" b="1" dirty="0" err="1"/>
              <a:t>Edint</a:t>
            </a:r>
            <a:r>
              <a:rPr lang="en-US" b="1" dirty="0"/>
              <a:t>. </a:t>
            </a:r>
          </a:p>
          <a:p>
            <a:r>
              <a:rPr lang="en-US" b="1" dirty="0" err="1"/>
              <a:t>Orientación</a:t>
            </a:r>
            <a:r>
              <a:rPr lang="en-US" b="1" dirty="0"/>
              <a:t> </a:t>
            </a:r>
            <a:r>
              <a:rPr lang="en-US" b="1" dirty="0" err="1"/>
              <a:t>Profesional</a:t>
            </a:r>
            <a:r>
              <a:rPr lang="en-US" b="1" dirty="0"/>
              <a:t>.</a:t>
            </a:r>
          </a:p>
          <a:p>
            <a:r>
              <a:rPr lang="en-US" b="1" dirty="0"/>
              <a:t>Screening de </a:t>
            </a:r>
            <a:r>
              <a:rPr lang="en-US" b="1" dirty="0" err="1"/>
              <a:t>Bienestar</a:t>
            </a:r>
            <a:r>
              <a:rPr lang="en-US" b="1" dirty="0"/>
              <a:t> </a:t>
            </a:r>
            <a:r>
              <a:rPr lang="en-US" b="1" dirty="0" err="1"/>
              <a:t>Emocional</a:t>
            </a:r>
            <a:r>
              <a:rPr lang="en-US" b="1" dirty="0"/>
              <a:t>.</a:t>
            </a:r>
          </a:p>
        </p:txBody>
      </p:sp>
      <p:sp>
        <p:nvSpPr>
          <p:cNvPr id="21" name="Rectangle 20">
            <a:extLst>
              <a:ext uri="{FF2B5EF4-FFF2-40B4-BE49-F238E27FC236}">
                <a16:creationId xmlns:a16="http://schemas.microsoft.com/office/drawing/2014/main" id="{52327C65-34C5-43DB-9906-19F95E3E6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38EFBBEA-9FB7-462E-AEE8-DC938383B902}"/>
              </a:ext>
            </a:extLst>
          </p:cNvPr>
          <p:cNvPicPr>
            <a:picLocks/>
          </p:cNvPicPr>
          <p:nvPr/>
        </p:nvPicPr>
        <p:blipFill>
          <a:blip r:embed="rId4"/>
          <a:stretch>
            <a:fillRect/>
          </a:stretch>
        </p:blipFill>
        <p:spPr>
          <a:xfrm>
            <a:off x="5593085" y="1842372"/>
            <a:ext cx="5629268" cy="3166462"/>
          </a:xfrm>
          <a:prstGeom prst="rect">
            <a:avLst/>
          </a:prstGeom>
          <a:ln>
            <a:noFill/>
          </a:ln>
          <a:effectLst/>
        </p:spPr>
      </p:pic>
    </p:spTree>
    <p:extLst>
      <p:ext uri="{BB962C8B-B14F-4D97-AF65-F5344CB8AC3E}">
        <p14:creationId xmlns:p14="http://schemas.microsoft.com/office/powerpoint/2010/main" val="30752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618633" y="495877"/>
            <a:ext cx="11573367" cy="831737"/>
          </a:xfrm>
          <a:prstGeom prst="rect">
            <a:avLst/>
          </a:prstGeom>
        </p:spPr>
        <p:txBody>
          <a:bodyPr spcFirstLastPara="1" vert="horz" wrap="square" lIns="121900" tIns="121900" rIns="121900" bIns="121900" rtlCol="0" anchor="b" anchorCtr="0">
            <a:noAutofit/>
          </a:bodyPr>
          <a:lstStyle/>
          <a:p>
            <a:pPr algn="l">
              <a:spcBef>
                <a:spcPts val="0"/>
              </a:spcBef>
            </a:pPr>
            <a:r>
              <a:rPr lang="es-ES_tradnl" sz="4267" dirty="0"/>
              <a:t>EDINT </a:t>
            </a:r>
            <a:r>
              <a:rPr lang="es-ES_tradnl" sz="2667" dirty="0"/>
              <a:t>(del creador de </a:t>
            </a:r>
            <a:r>
              <a:rPr lang="es-ES_tradnl" sz="2667" dirty="0" err="1"/>
              <a:t>BADyG</a:t>
            </a:r>
            <a:r>
              <a:rPr lang="es-ES_tradnl" sz="2667" dirty="0"/>
              <a:t> e IGF, Carlos Yuste)</a:t>
            </a:r>
            <a:endParaRPr sz="2667" dirty="0">
              <a:sym typeface="Amatic SC"/>
            </a:endParaRPr>
          </a:p>
        </p:txBody>
      </p:sp>
      <p:pic>
        <p:nvPicPr>
          <p:cNvPr id="195" name="Shape 195" descr="estudiante.png"/>
          <p:cNvPicPr preferRelativeResize="0"/>
          <p:nvPr/>
        </p:nvPicPr>
        <p:blipFill>
          <a:blip r:embed="rId3">
            <a:alphaModFix/>
          </a:blip>
          <a:stretch>
            <a:fillRect/>
          </a:stretch>
        </p:blipFill>
        <p:spPr>
          <a:xfrm>
            <a:off x="9906276" y="4597983"/>
            <a:ext cx="1838616" cy="1838616"/>
          </a:xfrm>
          <a:prstGeom prst="rect">
            <a:avLst/>
          </a:prstGeom>
          <a:noFill/>
          <a:ln>
            <a:noFill/>
          </a:ln>
        </p:spPr>
      </p:pic>
      <p:sp>
        <p:nvSpPr>
          <p:cNvPr id="196" name="Shape 196"/>
          <p:cNvSpPr txBox="1"/>
          <p:nvPr/>
        </p:nvSpPr>
        <p:spPr>
          <a:xfrm>
            <a:off x="618633" y="1783013"/>
            <a:ext cx="10800852" cy="3605200"/>
          </a:xfrm>
          <a:prstGeom prst="rect">
            <a:avLst/>
          </a:prstGeom>
          <a:noFill/>
          <a:ln>
            <a:noFill/>
          </a:ln>
        </p:spPr>
        <p:txBody>
          <a:bodyPr spcFirstLastPara="1" wrap="square" lIns="121900" tIns="121900" rIns="121900" bIns="121900" anchor="t" anchorCtr="0">
            <a:noAutofit/>
          </a:bodyPr>
          <a:lstStyle/>
          <a:p>
            <a:pPr marL="211661">
              <a:buClr>
                <a:schemeClr val="dk1"/>
              </a:buClr>
              <a:buSzPts val="1100"/>
            </a:pPr>
            <a:r>
              <a:rPr lang="es-ES_tradnl" sz="1600" b="1" dirty="0">
                <a:latin typeface="Courier New"/>
                <a:ea typeface="Courier New"/>
                <a:cs typeface="Courier New"/>
              </a:rPr>
              <a:t>EDINT, Escalas de Desarrollo </a:t>
            </a:r>
            <a:r>
              <a:rPr lang="es-ES_tradnl" sz="1600" b="1" dirty="0" err="1">
                <a:latin typeface="Courier New"/>
                <a:ea typeface="Courier New"/>
                <a:cs typeface="Courier New"/>
              </a:rPr>
              <a:t>INTelectual</a:t>
            </a:r>
            <a:r>
              <a:rPr lang="es-ES_tradnl" sz="1600" b="1" dirty="0">
                <a:latin typeface="Courier New"/>
                <a:ea typeface="Courier New"/>
                <a:cs typeface="Courier New"/>
              </a:rPr>
              <a:t>. Miden un conjunto de habilidades mentales, que reflejan la estructura de la inteligencia:</a:t>
            </a:r>
          </a:p>
          <a:p>
            <a:pPr marL="211661">
              <a:buClr>
                <a:schemeClr val="dk1"/>
              </a:buClr>
              <a:buSzPts val="1100"/>
            </a:pPr>
            <a:endParaRPr lang="es-ES_tradnl" sz="1600" dirty="0">
              <a:latin typeface="Courier New"/>
              <a:ea typeface="Courier New"/>
              <a:cs typeface="Courier New"/>
            </a:endParaRPr>
          </a:p>
          <a:p>
            <a:pPr marL="609585" indent="-397923">
              <a:buClr>
                <a:schemeClr val="dk1"/>
              </a:buClr>
              <a:buSzPts val="1100"/>
              <a:buFont typeface="Courier New"/>
              <a:buChar char="●"/>
            </a:pPr>
            <a:r>
              <a:rPr lang="es-ES_tradnl" sz="1600" dirty="0">
                <a:latin typeface="Courier New"/>
                <a:ea typeface="Courier New"/>
                <a:cs typeface="Courier New"/>
              </a:rPr>
              <a:t>IG: Inteligencia General</a:t>
            </a:r>
          </a:p>
          <a:p>
            <a:pPr marL="609585" indent="-397923">
              <a:buClr>
                <a:schemeClr val="dk1"/>
              </a:buClr>
              <a:buSzPts val="1100"/>
              <a:buFont typeface="Courier New"/>
              <a:buChar char="●"/>
            </a:pPr>
            <a:r>
              <a:rPr lang="es-ES_tradnl" sz="1600" dirty="0">
                <a:latin typeface="Courier New"/>
                <a:ea typeface="Courier New"/>
                <a:cs typeface="Courier New"/>
              </a:rPr>
              <a:t>FR: Factor de Razonamiento</a:t>
            </a:r>
          </a:p>
          <a:p>
            <a:pPr marL="609585" indent="-397923">
              <a:buClr>
                <a:schemeClr val="dk1"/>
              </a:buClr>
              <a:buSzPts val="1100"/>
              <a:buFont typeface="Courier New"/>
              <a:buChar char="●"/>
            </a:pPr>
            <a:r>
              <a:rPr lang="es-ES_tradnl" sz="1600" dirty="0">
                <a:latin typeface="Courier New"/>
                <a:ea typeface="Courier New"/>
                <a:cs typeface="Courier New"/>
              </a:rPr>
              <a:t>FV: Factor Verbal</a:t>
            </a:r>
          </a:p>
          <a:p>
            <a:pPr marL="609585" indent="-397923">
              <a:buClr>
                <a:schemeClr val="dk1"/>
              </a:buClr>
              <a:buSzPts val="1100"/>
              <a:buFont typeface="Courier New"/>
              <a:buChar char="●"/>
            </a:pPr>
            <a:r>
              <a:rPr lang="es-ES_tradnl" sz="1600" dirty="0">
                <a:latin typeface="Courier New"/>
                <a:ea typeface="Courier New"/>
                <a:cs typeface="Courier New"/>
              </a:rPr>
              <a:t>FN: Factor Numérico</a:t>
            </a:r>
          </a:p>
          <a:p>
            <a:pPr marL="609585" indent="-397923">
              <a:buClr>
                <a:schemeClr val="dk1"/>
              </a:buClr>
              <a:buSzPts val="1100"/>
              <a:buFont typeface="Courier New"/>
              <a:buChar char="●"/>
            </a:pPr>
            <a:r>
              <a:rPr lang="es-ES_tradnl" sz="1600" dirty="0">
                <a:latin typeface="Courier New"/>
                <a:ea typeface="Courier New"/>
                <a:cs typeface="Courier New"/>
              </a:rPr>
              <a:t>FE: Factor </a:t>
            </a:r>
            <a:r>
              <a:rPr lang="es-ES_tradnl" sz="1600" dirty="0" err="1">
                <a:latin typeface="Courier New"/>
                <a:ea typeface="Courier New"/>
                <a:cs typeface="Courier New"/>
              </a:rPr>
              <a:t>Visoespacial</a:t>
            </a:r>
            <a:endParaRPr lang="es-ES_tradnl" sz="1600" dirty="0">
              <a:latin typeface="Courier New"/>
              <a:ea typeface="Courier New"/>
              <a:cs typeface="Courier New"/>
            </a:endParaRPr>
          </a:p>
        </p:txBody>
      </p:sp>
      <p:sp>
        <p:nvSpPr>
          <p:cNvPr id="7" name="Shape 141"/>
          <p:cNvSpPr txBox="1">
            <a:spLocks/>
          </p:cNvSpPr>
          <p:nvPr/>
        </p:nvSpPr>
        <p:spPr>
          <a:xfrm>
            <a:off x="657453" y="1174288"/>
            <a:ext cx="3142692" cy="529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matic SC"/>
              <a:buNone/>
              <a:defRPr sz="4800" b="1" i="0" u="none" strike="noStrike" cap="none">
                <a:solidFill>
                  <a:schemeClr val="dk1"/>
                </a:solidFill>
                <a:latin typeface="Amatic SC"/>
                <a:ea typeface="Amatic SC"/>
                <a:cs typeface="Amatic SC"/>
                <a:sym typeface="Amatic SC"/>
              </a:defRPr>
            </a:lvl1pPr>
            <a:lvl2pPr marR="0" lvl="1"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pPr algn="l"/>
            <a:r>
              <a:rPr lang="es-ES_tradnl" sz="1600" dirty="0"/>
              <a:t>Factores cognitivos</a:t>
            </a:r>
          </a:p>
        </p:txBody>
      </p:sp>
      <p:pic>
        <p:nvPicPr>
          <p:cNvPr id="6" name="Imagen 5" descr="Captura de pantalla 2018-12-02 a la(s) 18.43.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239" y="4402057"/>
            <a:ext cx="2796080" cy="2354593"/>
          </a:xfrm>
          <a:prstGeom prst="rect">
            <a:avLst/>
          </a:prstGeom>
        </p:spPr>
      </p:pic>
    </p:spTree>
    <p:extLst>
      <p:ext uri="{BB962C8B-B14F-4D97-AF65-F5344CB8AC3E}">
        <p14:creationId xmlns:p14="http://schemas.microsoft.com/office/powerpoint/2010/main" val="108657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B7C594-3E5D-473E-A0C1-4448004BDD27}"/>
              </a:ext>
            </a:extLst>
          </p:cNvPr>
          <p:cNvSpPr>
            <a:spLocks noGrp="1"/>
          </p:cNvSpPr>
          <p:nvPr>
            <p:ph type="title"/>
          </p:nvPr>
        </p:nvSpPr>
        <p:spPr>
          <a:xfrm>
            <a:off x="680321" y="753228"/>
            <a:ext cx="9613861" cy="1080938"/>
          </a:xfrm>
        </p:spPr>
        <p:txBody>
          <a:bodyPr>
            <a:normAutofit/>
          </a:bodyPr>
          <a:lstStyle/>
          <a:p>
            <a:pPr marL="228600" marR="0" lvl="0" indent="-228600" defTabSz="914400" rtl="0" eaLnBrk="1" fontAlgn="auto" latinLnBrk="0" hangingPunct="1">
              <a:spcBef>
                <a:spcPts val="1000"/>
              </a:spcBef>
              <a:spcAft>
                <a:spcPts val="0"/>
              </a:spcAft>
              <a:tabLst/>
              <a:defRPr/>
            </a:pPr>
            <a:r>
              <a:rPr kumimoji="0" lang="es-ES" b="1" i="0" u="none" strike="noStrike" kern="1200" cap="none" spc="0" normalizeH="0" baseline="0" noProof="0">
                <a:ln>
                  <a:noFill/>
                </a:ln>
                <a:effectLst/>
                <a:uLnTx/>
                <a:uFillTx/>
                <a:latin typeface="AmaticSC-Bold"/>
                <a:ea typeface="+mn-ea"/>
                <a:cs typeface="+mn-cs"/>
              </a:rPr>
              <a:t>¿QUÉ EVALÚA EDINT?</a:t>
            </a:r>
            <a:br>
              <a:rPr kumimoji="0" lang="es-ES" b="1" i="0" u="none" strike="noStrike" kern="1200" cap="none" spc="0" normalizeH="0" baseline="0" noProof="0">
                <a:ln>
                  <a:noFill/>
                </a:ln>
                <a:effectLst/>
                <a:uLnTx/>
                <a:uFillTx/>
                <a:latin typeface="AmaticSC-Bold"/>
                <a:ea typeface="+mn-ea"/>
                <a:cs typeface="+mn-cs"/>
              </a:rPr>
            </a:br>
            <a:endParaRPr lang="es-ES"/>
          </a:p>
        </p:txBody>
      </p:sp>
      <p:graphicFrame>
        <p:nvGraphicFramePr>
          <p:cNvPr id="18" name="Marcador de contenido 2">
            <a:extLst>
              <a:ext uri="{FF2B5EF4-FFF2-40B4-BE49-F238E27FC236}">
                <a16:creationId xmlns:a16="http://schemas.microsoft.com/office/drawing/2014/main" id="{454DB9AB-300E-4907-8F98-CBD62B6CF808}"/>
              </a:ext>
            </a:extLst>
          </p:cNvPr>
          <p:cNvGraphicFramePr>
            <a:graphicFrameLocks noGrp="1"/>
          </p:cNvGraphicFramePr>
          <p:nvPr>
            <p:ph idx="1"/>
            <p:extLst>
              <p:ext uri="{D42A27DB-BD31-4B8C-83A1-F6EECF244321}">
                <p14:modId xmlns:p14="http://schemas.microsoft.com/office/powerpoint/2010/main" val="1930038811"/>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descr="Dibujo de un perro con la boca abierta&#10;&#10;Descripción generada automáticamente con confianza baja">
            <a:extLst>
              <a:ext uri="{FF2B5EF4-FFF2-40B4-BE49-F238E27FC236}">
                <a16:creationId xmlns:a16="http://schemas.microsoft.com/office/drawing/2014/main" id="{F2BD67DE-B315-46A0-8A50-8014B7E44A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002" y="489988"/>
            <a:ext cx="1533229" cy="1607418"/>
          </a:xfrm>
          <a:prstGeom prst="rect">
            <a:avLst/>
          </a:prstGeom>
        </p:spPr>
      </p:pic>
    </p:spTree>
    <p:extLst>
      <p:ext uri="{BB962C8B-B14F-4D97-AF65-F5344CB8AC3E}">
        <p14:creationId xmlns:p14="http://schemas.microsoft.com/office/powerpoint/2010/main" val="82915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67EE22B-9FA5-4FAC-9662-D2F9C706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3AFE330-1515-493C-9BAD-A215440CC5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0" name="Rectangle 39">
            <a:extLst>
              <a:ext uri="{FF2B5EF4-FFF2-40B4-BE49-F238E27FC236}">
                <a16:creationId xmlns:a16="http://schemas.microsoft.com/office/drawing/2014/main" id="{1C46C271-4C9C-47FC-A552-BE6A80B6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68546B5-3A43-4E90-B43D-914113B15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47FDFFD2-3A3D-4700-9C94-999B991F84D2}"/>
              </a:ext>
            </a:extLst>
          </p:cNvPr>
          <p:cNvSpPr>
            <a:spLocks noGrp="1"/>
          </p:cNvSpPr>
          <p:nvPr>
            <p:ph type="title"/>
          </p:nvPr>
        </p:nvSpPr>
        <p:spPr>
          <a:xfrm>
            <a:off x="680321" y="753228"/>
            <a:ext cx="4136123" cy="1080938"/>
          </a:xfrm>
        </p:spPr>
        <p:txBody>
          <a:bodyPr>
            <a:normAutofit/>
          </a:bodyPr>
          <a:lstStyle/>
          <a:p>
            <a:r>
              <a:rPr lang="es-ES" sz="2400" b="1"/>
              <a:t>1. Analogías Verbales (RV)</a:t>
            </a:r>
            <a:endParaRPr lang="es-ES" sz="2400"/>
          </a:p>
        </p:txBody>
      </p:sp>
      <p:pic>
        <p:nvPicPr>
          <p:cNvPr id="44" name="Picture 43">
            <a:extLst>
              <a:ext uri="{FF2B5EF4-FFF2-40B4-BE49-F238E27FC236}">
                <a16:creationId xmlns:a16="http://schemas.microsoft.com/office/drawing/2014/main" id="{3358FCD0-2FAE-4728-A479-6CF4DAA31A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Marcador de contenido 2">
            <a:extLst>
              <a:ext uri="{FF2B5EF4-FFF2-40B4-BE49-F238E27FC236}">
                <a16:creationId xmlns:a16="http://schemas.microsoft.com/office/drawing/2014/main" id="{0B5FF2EA-D243-4F78-A207-57F90B5CDEDA}"/>
              </a:ext>
            </a:extLst>
          </p:cNvPr>
          <p:cNvSpPr>
            <a:spLocks noGrp="1"/>
          </p:cNvSpPr>
          <p:nvPr>
            <p:ph idx="1"/>
          </p:nvPr>
        </p:nvSpPr>
        <p:spPr>
          <a:xfrm>
            <a:off x="680321" y="2336873"/>
            <a:ext cx="3656289" cy="3599316"/>
          </a:xfrm>
        </p:spPr>
        <p:txBody>
          <a:bodyPr>
            <a:normAutofit/>
          </a:bodyPr>
          <a:lstStyle/>
          <a:p>
            <a:r>
              <a:rPr lang="es-ES" sz="1400" b="1"/>
              <a:t>prueba específica de razonamiento y comprensión verbal.</a:t>
            </a:r>
          </a:p>
          <a:p>
            <a:r>
              <a:rPr lang="es-ES" sz="1400" b="1"/>
              <a:t>Consta de 16/24 elementos ordenados según un índice de dificultad, con 4/6 alternativas de respuesta.</a:t>
            </a:r>
          </a:p>
          <a:p>
            <a:r>
              <a:rPr lang="es-ES" sz="1400" b="1"/>
              <a:t>mide la habilidad para inducir relaciones análogas entre conceptos. factor semántico de</a:t>
            </a:r>
          </a:p>
          <a:p>
            <a:r>
              <a:rPr lang="es-ES" sz="1400" b="1"/>
              <a:t>conocimiento de vocabulario.</a:t>
            </a:r>
          </a:p>
          <a:p>
            <a:r>
              <a:rPr lang="es-ES" sz="1400" b="1"/>
              <a:t>relaciones: todo/parte, causa/efecto, uso, semejanza, coordinación,</a:t>
            </a:r>
          </a:p>
          <a:p>
            <a:r>
              <a:rPr lang="es-ES" sz="1400" b="1"/>
              <a:t>supraordenación/subordinación,</a:t>
            </a:r>
          </a:p>
          <a:p>
            <a:r>
              <a:rPr lang="es-ES" sz="1400" b="1"/>
              <a:t>proximidad, antonimia/oposición.</a:t>
            </a:r>
            <a:endParaRPr lang="es-ES" sz="1400"/>
          </a:p>
        </p:txBody>
      </p:sp>
      <p:pic>
        <p:nvPicPr>
          <p:cNvPr id="3" name="Imagen 2">
            <a:extLst>
              <a:ext uri="{FF2B5EF4-FFF2-40B4-BE49-F238E27FC236}">
                <a16:creationId xmlns:a16="http://schemas.microsoft.com/office/drawing/2014/main" id="{BD43DB4F-3E38-4F68-AE9E-A8DFABF60C23}"/>
              </a:ext>
            </a:extLst>
          </p:cNvPr>
          <p:cNvPicPr>
            <a:picLocks noChangeAspect="1"/>
          </p:cNvPicPr>
          <p:nvPr/>
        </p:nvPicPr>
        <p:blipFill>
          <a:blip r:embed="rId4"/>
          <a:stretch>
            <a:fillRect/>
          </a:stretch>
        </p:blipFill>
        <p:spPr>
          <a:xfrm>
            <a:off x="5276090" y="1665709"/>
            <a:ext cx="6269479" cy="352658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69185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6D459-783A-4D86-9EF5-3572115A177C}"/>
              </a:ext>
            </a:extLst>
          </p:cNvPr>
          <p:cNvSpPr>
            <a:spLocks noGrp="1"/>
          </p:cNvSpPr>
          <p:nvPr>
            <p:ph type="title"/>
          </p:nvPr>
        </p:nvSpPr>
        <p:spPr>
          <a:xfrm>
            <a:off x="680321" y="753228"/>
            <a:ext cx="9613861" cy="1080938"/>
          </a:xfrm>
        </p:spPr>
        <p:txBody>
          <a:bodyPr>
            <a:normAutofit/>
          </a:bodyPr>
          <a:lstStyle/>
          <a:p>
            <a:r>
              <a:rPr lang="es-ES" b="1"/>
              <a:t>2. Series Numéricas (RN)</a:t>
            </a:r>
            <a:endParaRPr lang="es-ES"/>
          </a:p>
        </p:txBody>
      </p:sp>
      <p:pic>
        <p:nvPicPr>
          <p:cNvPr id="10" name="Imagen 9" descr="Calendario&#10;&#10;Descripción generada automáticamente">
            <a:extLst>
              <a:ext uri="{FF2B5EF4-FFF2-40B4-BE49-F238E27FC236}">
                <a16:creationId xmlns:a16="http://schemas.microsoft.com/office/drawing/2014/main" id="{D7F6850D-83C4-4A41-B9A0-42E034DE71EC}"/>
              </a:ext>
            </a:extLst>
          </p:cNvPr>
          <p:cNvPicPr/>
          <p:nvPr/>
        </p:nvPicPr>
        <p:blipFill>
          <a:blip r:embed="rId2"/>
          <a:stretch>
            <a:fillRect/>
          </a:stretch>
        </p:blipFill>
        <p:spPr>
          <a:xfrm>
            <a:off x="794325" y="3378886"/>
            <a:ext cx="2692907" cy="1514760"/>
          </a:xfrm>
          <a:prstGeom prst="rect">
            <a:avLst/>
          </a:prstGeom>
          <a:ln>
            <a:noFill/>
          </a:ln>
          <a:effectLst>
            <a:outerShdw blurRad="76200" dist="63500" dir="5040000" algn="tl" rotWithShape="0">
              <a:srgbClr val="000000">
                <a:alpha val="41000"/>
              </a:srgbClr>
            </a:outerShdw>
          </a:effectLst>
        </p:spPr>
      </p:pic>
      <p:graphicFrame>
        <p:nvGraphicFramePr>
          <p:cNvPr id="5" name="Marcador de contenido 2">
            <a:extLst>
              <a:ext uri="{FF2B5EF4-FFF2-40B4-BE49-F238E27FC236}">
                <a16:creationId xmlns:a16="http://schemas.microsoft.com/office/drawing/2014/main" id="{1F463102-2CC1-4D08-964E-A8F16215403E}"/>
              </a:ext>
            </a:extLst>
          </p:cNvPr>
          <p:cNvGraphicFramePr>
            <a:graphicFrameLocks noGrp="1"/>
          </p:cNvGraphicFramePr>
          <p:nvPr>
            <p:ph idx="1"/>
            <p:extLst>
              <p:ext uri="{D42A27DB-BD31-4B8C-83A1-F6EECF244321}">
                <p14:modId xmlns:p14="http://schemas.microsoft.com/office/powerpoint/2010/main" val="749606083"/>
              </p:ext>
            </p:extLst>
          </p:nvPr>
        </p:nvGraphicFramePr>
        <p:xfrm>
          <a:off x="3777672" y="2336873"/>
          <a:ext cx="6516509"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07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AB69011-4C4F-4A3D-89F4-12684247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id="{0D7B04F2-E023-4AA1-917E-8B37BCB49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4" name="Rectangle 83">
            <a:extLst>
              <a:ext uri="{FF2B5EF4-FFF2-40B4-BE49-F238E27FC236}">
                <a16:creationId xmlns:a16="http://schemas.microsoft.com/office/drawing/2014/main" id="{49CBBE2A-2397-4277-BABF-B4F0F9ED0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28220EF-17E2-4A4B-A78D-782A00DC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1E3F804-8D5C-49C2-A0E4-BBD71C24D78A}"/>
              </a:ext>
            </a:extLst>
          </p:cNvPr>
          <p:cNvSpPr>
            <a:spLocks noGrp="1"/>
          </p:cNvSpPr>
          <p:nvPr>
            <p:ph type="title"/>
          </p:nvPr>
        </p:nvSpPr>
        <p:spPr>
          <a:xfrm>
            <a:off x="680321" y="753228"/>
            <a:ext cx="4136123" cy="1080938"/>
          </a:xfrm>
        </p:spPr>
        <p:txBody>
          <a:bodyPr>
            <a:normAutofit/>
          </a:bodyPr>
          <a:lstStyle/>
          <a:p>
            <a:r>
              <a:rPr lang="es-ES" sz="2400" b="1"/>
              <a:t>3.PROBLEMAS NUMÉRICOS (Nn)</a:t>
            </a:r>
            <a:endParaRPr lang="es-ES" sz="2400"/>
          </a:p>
        </p:txBody>
      </p:sp>
      <p:pic>
        <p:nvPicPr>
          <p:cNvPr id="88" name="Picture 87">
            <a:extLst>
              <a:ext uri="{FF2B5EF4-FFF2-40B4-BE49-F238E27FC236}">
                <a16:creationId xmlns:a16="http://schemas.microsoft.com/office/drawing/2014/main" id="{7D93EE99-97F4-455F-8AFC-5119B1B4ED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0" name="Rectangle 89">
            <a:extLst>
              <a:ext uri="{FF2B5EF4-FFF2-40B4-BE49-F238E27FC236}">
                <a16:creationId xmlns:a16="http://schemas.microsoft.com/office/drawing/2014/main" id="{52327C65-34C5-43DB-9906-19F95E3E6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DB61F25E-1800-4101-8309-FAABD485CC13}"/>
              </a:ext>
            </a:extLst>
          </p:cNvPr>
          <p:cNvPicPr>
            <a:picLocks noChangeAspect="1"/>
          </p:cNvPicPr>
          <p:nvPr/>
        </p:nvPicPr>
        <p:blipFill>
          <a:blip r:embed="rId4"/>
          <a:stretch>
            <a:fillRect/>
          </a:stretch>
        </p:blipFill>
        <p:spPr>
          <a:xfrm>
            <a:off x="5593085" y="1842372"/>
            <a:ext cx="5629268" cy="3166462"/>
          </a:xfrm>
          <a:prstGeom prst="rect">
            <a:avLst/>
          </a:prstGeom>
          <a:ln>
            <a:noFill/>
          </a:ln>
          <a:effectLst/>
        </p:spPr>
      </p:pic>
      <p:graphicFrame>
        <p:nvGraphicFramePr>
          <p:cNvPr id="5" name="Marcador de contenido 2">
            <a:extLst>
              <a:ext uri="{FF2B5EF4-FFF2-40B4-BE49-F238E27FC236}">
                <a16:creationId xmlns:a16="http://schemas.microsoft.com/office/drawing/2014/main" id="{DB0DF623-3A4D-432C-9578-2A40DC40B163}"/>
              </a:ext>
            </a:extLst>
          </p:cNvPr>
          <p:cNvGraphicFramePr>
            <a:graphicFrameLocks noGrp="1"/>
          </p:cNvGraphicFramePr>
          <p:nvPr>
            <p:ph idx="1"/>
            <p:extLst>
              <p:ext uri="{D42A27DB-BD31-4B8C-83A1-F6EECF244321}">
                <p14:modId xmlns:p14="http://schemas.microsoft.com/office/powerpoint/2010/main" val="1162479476"/>
              </p:ext>
            </p:extLst>
          </p:nvPr>
        </p:nvGraphicFramePr>
        <p:xfrm>
          <a:off x="142875" y="1977794"/>
          <a:ext cx="4493005" cy="4380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518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4A9E36F3-4E47-45B4-B922-288AAC852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6">
            <a:extLst>
              <a:ext uri="{FF2B5EF4-FFF2-40B4-BE49-F238E27FC236}">
                <a16:creationId xmlns:a16="http://schemas.microsoft.com/office/drawing/2014/main" id="{2A605857-B038-47AC-9593-A0FC9ADD6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9" name="Rectangle 18">
            <a:extLst>
              <a:ext uri="{FF2B5EF4-FFF2-40B4-BE49-F238E27FC236}">
                <a16:creationId xmlns:a16="http://schemas.microsoft.com/office/drawing/2014/main" id="{A064FC89-F2D3-48DE-A503-468AF47BB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0">
            <a:extLst>
              <a:ext uri="{FF2B5EF4-FFF2-40B4-BE49-F238E27FC236}">
                <a16:creationId xmlns:a16="http://schemas.microsoft.com/office/drawing/2014/main" id="{49BBBB81-5E69-4F8B-A824-86E9500CE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6D3AB5F-1298-4E58-A118-C176F6127D64}"/>
              </a:ext>
            </a:extLst>
          </p:cNvPr>
          <p:cNvSpPr>
            <a:spLocks noGrp="1"/>
          </p:cNvSpPr>
          <p:nvPr>
            <p:ph type="title"/>
          </p:nvPr>
        </p:nvSpPr>
        <p:spPr>
          <a:xfrm>
            <a:off x="680321" y="753228"/>
            <a:ext cx="7087552" cy="1080938"/>
          </a:xfrm>
        </p:spPr>
        <p:txBody>
          <a:bodyPr>
            <a:normAutofit/>
          </a:bodyPr>
          <a:lstStyle/>
          <a:p>
            <a:r>
              <a:rPr lang="es-ES"/>
              <a:t>Funciones del Departamento de Orientación</a:t>
            </a:r>
            <a:endParaRPr lang="es-ES" dirty="0"/>
          </a:p>
        </p:txBody>
      </p:sp>
      <p:pic>
        <p:nvPicPr>
          <p:cNvPr id="31" name="Picture 22">
            <a:extLst>
              <a:ext uri="{FF2B5EF4-FFF2-40B4-BE49-F238E27FC236}">
                <a16:creationId xmlns:a16="http://schemas.microsoft.com/office/drawing/2014/main" id="{EE8B2F90-E56D-41A6-B60F-1EE3D8513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9" name="Marcador de contenido 8">
            <a:extLst>
              <a:ext uri="{FF2B5EF4-FFF2-40B4-BE49-F238E27FC236}">
                <a16:creationId xmlns:a16="http://schemas.microsoft.com/office/drawing/2014/main" id="{23CE4278-FBC3-4570-9927-4FCF67060888}"/>
              </a:ext>
            </a:extLst>
          </p:cNvPr>
          <p:cNvSpPr>
            <a:spLocks noGrp="1"/>
          </p:cNvSpPr>
          <p:nvPr>
            <p:ph idx="1"/>
          </p:nvPr>
        </p:nvSpPr>
        <p:spPr>
          <a:xfrm>
            <a:off x="635130" y="2291404"/>
            <a:ext cx="6547613" cy="5625116"/>
          </a:xfrm>
        </p:spPr>
        <p:txBody>
          <a:bodyPr>
            <a:normAutofit/>
          </a:bodyPr>
          <a:lstStyle/>
          <a:p>
            <a:pPr fontAlgn="base"/>
            <a:r>
              <a:rPr lang="es-ES" sz="1600" dirty="0"/>
              <a:t>Colaborar con el E. Directivo en la </a:t>
            </a:r>
            <a:r>
              <a:rPr lang="es-ES" sz="1600" b="1" dirty="0"/>
              <a:t>elaboración de los documentos institucionales</a:t>
            </a:r>
            <a:r>
              <a:rPr lang="es-ES" sz="1600" dirty="0"/>
              <a:t> (Proyecto Educativo de Centro, Plan de Atención a la diversidad, Plan de Acción Tutorial, Plan de Compensatoria, Plan de Convivencia, Proyecto de centro preferente,...)</a:t>
            </a:r>
          </a:p>
          <a:p>
            <a:pPr fontAlgn="base"/>
            <a:r>
              <a:rPr lang="es-ES" sz="1600" dirty="0">
                <a:highlight>
                  <a:srgbClr val="0000FF"/>
                </a:highlight>
              </a:rPr>
              <a:t>Realizar </a:t>
            </a:r>
            <a:r>
              <a:rPr lang="es-ES" sz="1600" b="1" dirty="0">
                <a:highlight>
                  <a:srgbClr val="0000FF"/>
                </a:highlight>
              </a:rPr>
              <a:t>evaluaciones psicopedagógica a todos los alumnos, </a:t>
            </a:r>
            <a:r>
              <a:rPr lang="es-ES" sz="1600" dirty="0">
                <a:highlight>
                  <a:srgbClr val="0000FF"/>
                </a:highlight>
              </a:rPr>
              <a:t>i</a:t>
            </a:r>
            <a:r>
              <a:rPr lang="es-ES" sz="1600" b="1" dirty="0">
                <a:highlight>
                  <a:srgbClr val="0000FF"/>
                </a:highlight>
              </a:rPr>
              <a:t>nformes</a:t>
            </a:r>
            <a:r>
              <a:rPr lang="es-ES" sz="1600" dirty="0">
                <a:highlight>
                  <a:srgbClr val="0000FF"/>
                </a:highlight>
              </a:rPr>
              <a:t> y </a:t>
            </a:r>
            <a:r>
              <a:rPr lang="es-ES" sz="1600" b="1" dirty="0">
                <a:highlight>
                  <a:srgbClr val="0000FF"/>
                </a:highlight>
              </a:rPr>
              <a:t>dictámenes</a:t>
            </a:r>
            <a:r>
              <a:rPr lang="es-ES" sz="1600" dirty="0">
                <a:highlight>
                  <a:srgbClr val="0000FF"/>
                </a:highlight>
              </a:rPr>
              <a:t> a los alumnos de Necesidades Educativas especiales.</a:t>
            </a:r>
          </a:p>
          <a:p>
            <a:pPr fontAlgn="base"/>
            <a:r>
              <a:rPr lang="es-ES" sz="1600" b="1" dirty="0"/>
              <a:t>Coordinación</a:t>
            </a:r>
            <a:r>
              <a:rPr lang="es-ES" sz="1600" dirty="0"/>
              <a:t> equipo Directivo, tutores y profesores. </a:t>
            </a:r>
          </a:p>
          <a:p>
            <a:pPr fontAlgn="base"/>
            <a:r>
              <a:rPr lang="es-ES" sz="1600" dirty="0"/>
              <a:t>Participación en las </a:t>
            </a:r>
            <a:r>
              <a:rPr lang="es-ES" sz="1600" b="1" dirty="0"/>
              <a:t>reuniones</a:t>
            </a:r>
            <a:r>
              <a:rPr lang="es-ES" sz="1600" dirty="0"/>
              <a:t> de la comisión de coordinación pedagógica (CCP), sesiones de evaluación y claustros. </a:t>
            </a:r>
          </a:p>
          <a:p>
            <a:pPr fontAlgn="base"/>
            <a:r>
              <a:rPr lang="es-ES" sz="1600" dirty="0"/>
              <a:t>Colaboración en la elaboración y desarrollo de </a:t>
            </a:r>
            <a:r>
              <a:rPr lang="es-ES" sz="1600" b="1" dirty="0"/>
              <a:t>Adaptaciones curriculares.</a:t>
            </a:r>
            <a:endParaRPr lang="es-ES" sz="1600" dirty="0"/>
          </a:p>
          <a:p>
            <a:pPr fontAlgn="base"/>
            <a:r>
              <a:rPr lang="es-ES" sz="1600" dirty="0"/>
              <a:t>Establecer relaciones de </a:t>
            </a:r>
            <a:r>
              <a:rPr lang="es-ES" sz="1600" b="1" dirty="0"/>
              <a:t>coordinación</a:t>
            </a:r>
            <a:r>
              <a:rPr lang="es-ES" sz="1600" dirty="0"/>
              <a:t> con </a:t>
            </a:r>
            <a:r>
              <a:rPr lang="es-ES" sz="1600" b="1" dirty="0"/>
              <a:t>servicios externos</a:t>
            </a:r>
            <a:r>
              <a:rPr lang="es-ES" sz="1600" dirty="0"/>
              <a:t>.</a:t>
            </a:r>
          </a:p>
          <a:p>
            <a:pPr fontAlgn="base"/>
            <a:r>
              <a:rPr lang="es-ES" sz="1600" dirty="0"/>
              <a:t>Asesoramiento y atención </a:t>
            </a:r>
            <a:r>
              <a:rPr lang="es-ES" sz="1600" b="1" dirty="0"/>
              <a:t>alumnos </a:t>
            </a:r>
            <a:r>
              <a:rPr lang="es-ES" sz="1600" dirty="0"/>
              <a:t>y </a:t>
            </a:r>
            <a:r>
              <a:rPr lang="es-ES" sz="1600" b="1" dirty="0"/>
              <a:t>familias</a:t>
            </a:r>
            <a:r>
              <a:rPr lang="es-ES" sz="1600" dirty="0"/>
              <a:t>. </a:t>
            </a:r>
          </a:p>
          <a:p>
            <a:pPr fontAlgn="base"/>
            <a:r>
              <a:rPr lang="es-ES" sz="1600" dirty="0"/>
              <a:t>....</a:t>
            </a:r>
          </a:p>
          <a:p>
            <a:endParaRPr lang="es-ES" sz="1300" dirty="0"/>
          </a:p>
        </p:txBody>
      </p:sp>
      <p:sp>
        <p:nvSpPr>
          <p:cNvPr id="32" name="Rectangle 24">
            <a:extLst>
              <a:ext uri="{FF2B5EF4-FFF2-40B4-BE49-F238E27FC236}">
                <a16:creationId xmlns:a16="http://schemas.microsoft.com/office/drawing/2014/main" id="{0396B376-D34E-46EE-8B45-9EB9DE540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descr="Dibujo de un perro con la boca abierta&#10;&#10;Descripción generada automáticamente con confianza baja">
            <a:extLst>
              <a:ext uri="{FF2B5EF4-FFF2-40B4-BE49-F238E27FC236}">
                <a16:creationId xmlns:a16="http://schemas.microsoft.com/office/drawing/2014/main" id="{38964FD0-9BE9-469B-9B6A-092CCE6BC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287" y="1995670"/>
            <a:ext cx="2731172" cy="2859866"/>
          </a:xfrm>
          <a:prstGeom prst="rect">
            <a:avLst/>
          </a:prstGeom>
          <a:ln>
            <a:noFill/>
          </a:ln>
          <a:effectLst/>
        </p:spPr>
      </p:pic>
    </p:spTree>
    <p:extLst>
      <p:ext uri="{BB962C8B-B14F-4D97-AF65-F5344CB8AC3E}">
        <p14:creationId xmlns:p14="http://schemas.microsoft.com/office/powerpoint/2010/main" val="241254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AB69011-4C4F-4A3D-89F4-12684247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D7B04F2-E023-4AA1-917E-8B37BCB496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4" name="Rectangle 33">
            <a:extLst>
              <a:ext uri="{FF2B5EF4-FFF2-40B4-BE49-F238E27FC236}">
                <a16:creationId xmlns:a16="http://schemas.microsoft.com/office/drawing/2014/main" id="{49CBBE2A-2397-4277-BABF-B4F0F9ED0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28220EF-17E2-4A4B-A78D-782A00DCB8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CF8408E4-44DA-4E00-99B5-A082DD47E8F5}"/>
              </a:ext>
            </a:extLst>
          </p:cNvPr>
          <p:cNvSpPr>
            <a:spLocks noGrp="1"/>
          </p:cNvSpPr>
          <p:nvPr>
            <p:ph type="title"/>
          </p:nvPr>
        </p:nvSpPr>
        <p:spPr>
          <a:xfrm>
            <a:off x="680321" y="753228"/>
            <a:ext cx="4136123" cy="1080938"/>
          </a:xfrm>
        </p:spPr>
        <p:txBody>
          <a:bodyPr>
            <a:normAutofit/>
          </a:bodyPr>
          <a:lstStyle/>
          <a:p>
            <a:r>
              <a:rPr lang="es-ES" sz="2400" b="1"/>
              <a:t>4. Matrices lógicas(RE)</a:t>
            </a:r>
            <a:endParaRPr lang="es-ES" sz="2400"/>
          </a:p>
        </p:txBody>
      </p:sp>
      <p:pic>
        <p:nvPicPr>
          <p:cNvPr id="38" name="Picture 37">
            <a:extLst>
              <a:ext uri="{FF2B5EF4-FFF2-40B4-BE49-F238E27FC236}">
                <a16:creationId xmlns:a16="http://schemas.microsoft.com/office/drawing/2014/main" id="{7D93EE99-97F4-455F-8AFC-5119B1B4ED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0" name="Rectangle 39">
            <a:extLst>
              <a:ext uri="{FF2B5EF4-FFF2-40B4-BE49-F238E27FC236}">
                <a16:creationId xmlns:a16="http://schemas.microsoft.com/office/drawing/2014/main" id="{52327C65-34C5-43DB-9906-19F95E3E6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6426E6E4-A9C4-4CFA-AE9C-CEB5461BB344}"/>
              </a:ext>
            </a:extLst>
          </p:cNvPr>
          <p:cNvPicPr>
            <a:picLocks noChangeAspect="1"/>
          </p:cNvPicPr>
          <p:nvPr/>
        </p:nvPicPr>
        <p:blipFill>
          <a:blip r:embed="rId4"/>
          <a:stretch>
            <a:fillRect/>
          </a:stretch>
        </p:blipFill>
        <p:spPr>
          <a:xfrm>
            <a:off x="5593085" y="1834166"/>
            <a:ext cx="5643856" cy="3174668"/>
          </a:xfrm>
          <a:prstGeom prst="rect">
            <a:avLst/>
          </a:prstGeom>
          <a:ln>
            <a:noFill/>
          </a:ln>
          <a:effectLst/>
        </p:spPr>
      </p:pic>
      <p:graphicFrame>
        <p:nvGraphicFramePr>
          <p:cNvPr id="5" name="Marcador de contenido 2">
            <a:extLst>
              <a:ext uri="{FF2B5EF4-FFF2-40B4-BE49-F238E27FC236}">
                <a16:creationId xmlns:a16="http://schemas.microsoft.com/office/drawing/2014/main" id="{6EE8B594-15C4-49FA-A719-1CD0B7C57CC5}"/>
              </a:ext>
            </a:extLst>
          </p:cNvPr>
          <p:cNvGraphicFramePr>
            <a:graphicFrameLocks noGrp="1"/>
          </p:cNvGraphicFramePr>
          <p:nvPr>
            <p:ph idx="1"/>
            <p:extLst>
              <p:ext uri="{D42A27DB-BD31-4B8C-83A1-F6EECF244321}">
                <p14:modId xmlns:p14="http://schemas.microsoft.com/office/powerpoint/2010/main" val="3634907247"/>
              </p:ext>
            </p:extLst>
          </p:nvPr>
        </p:nvGraphicFramePr>
        <p:xfrm>
          <a:off x="680321" y="2336873"/>
          <a:ext cx="3656289" cy="3599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967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2B9C142-459A-45F1-9E87-0DE4F76D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B286538-0E8E-4225-B3E3-B8EF6E16FD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6" name="Rectangle 25">
            <a:extLst>
              <a:ext uri="{FF2B5EF4-FFF2-40B4-BE49-F238E27FC236}">
                <a16:creationId xmlns:a16="http://schemas.microsoft.com/office/drawing/2014/main" id="{E72C6208-222C-4F12-A931-F9679C4A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AECF4AC-7938-4D2D-B9B9-96F4759E3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C52BCC4-2550-4D28-9D34-9FB0D10FA62F}"/>
              </a:ext>
            </a:extLst>
          </p:cNvPr>
          <p:cNvSpPr>
            <a:spLocks noGrp="1"/>
          </p:cNvSpPr>
          <p:nvPr>
            <p:ph type="title"/>
          </p:nvPr>
        </p:nvSpPr>
        <p:spPr>
          <a:xfrm>
            <a:off x="680321" y="753228"/>
            <a:ext cx="7087552" cy="1080938"/>
          </a:xfrm>
        </p:spPr>
        <p:txBody>
          <a:bodyPr>
            <a:normAutofit/>
          </a:bodyPr>
          <a:lstStyle/>
          <a:p>
            <a:r>
              <a:rPr lang="es-ES" sz="2300" b="1"/>
              <a:t>5. Completar oraciones, cierre de sentido,</a:t>
            </a:r>
            <a:br>
              <a:rPr lang="es-ES" sz="2300" b="1"/>
            </a:br>
            <a:r>
              <a:rPr lang="es-ES" sz="2300" b="1"/>
              <a:t>comprensión verbal (</a:t>
            </a:r>
            <a:r>
              <a:rPr lang="es-ES" sz="2300" b="1" err="1"/>
              <a:t>Vv</a:t>
            </a:r>
            <a:r>
              <a:rPr lang="es-ES" sz="2300" b="1"/>
              <a:t>)</a:t>
            </a:r>
            <a:br>
              <a:rPr lang="es-ES" sz="2300" b="1"/>
            </a:br>
            <a:endParaRPr lang="es-ES" sz="2300"/>
          </a:p>
        </p:txBody>
      </p:sp>
      <p:pic>
        <p:nvPicPr>
          <p:cNvPr id="30" name="Picture 29">
            <a:extLst>
              <a:ext uri="{FF2B5EF4-FFF2-40B4-BE49-F238E27FC236}">
                <a16:creationId xmlns:a16="http://schemas.microsoft.com/office/drawing/2014/main" id="{2578723F-EB68-4332-A8B8-C1ECCDBB0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Marcador de contenido 2">
            <a:extLst>
              <a:ext uri="{FF2B5EF4-FFF2-40B4-BE49-F238E27FC236}">
                <a16:creationId xmlns:a16="http://schemas.microsoft.com/office/drawing/2014/main" id="{ED5D7179-FCA7-48DF-9D8E-B17555C35253}"/>
              </a:ext>
            </a:extLst>
          </p:cNvPr>
          <p:cNvSpPr>
            <a:spLocks noGrp="1"/>
          </p:cNvSpPr>
          <p:nvPr>
            <p:ph idx="1"/>
          </p:nvPr>
        </p:nvSpPr>
        <p:spPr>
          <a:xfrm>
            <a:off x="680321" y="2336873"/>
            <a:ext cx="6423211" cy="3599316"/>
          </a:xfrm>
        </p:spPr>
        <p:txBody>
          <a:bodyPr>
            <a:normAutofit/>
          </a:bodyPr>
          <a:lstStyle/>
          <a:p>
            <a:r>
              <a:rPr lang="es-ES" sz="2000" b="1" dirty="0"/>
              <a:t>consta de 16/24 elementos ordenados según un índice de dificultad, con 6 alternativas de respuesta.</a:t>
            </a:r>
          </a:p>
          <a:p>
            <a:r>
              <a:rPr lang="es-ES" sz="2000" b="1" dirty="0"/>
              <a:t>mide un aspecto importante de la inteligencia verbal, dentro del factor semántico. </a:t>
            </a:r>
          </a:p>
          <a:p>
            <a:r>
              <a:rPr lang="es-ES" sz="2000" b="1" dirty="0"/>
              <a:t>Requiere </a:t>
            </a:r>
            <a:r>
              <a:rPr lang="es-ES" sz="2000" b="1"/>
              <a:t>sobretodo</a:t>
            </a:r>
            <a:r>
              <a:rPr lang="es-ES" sz="2000" b="1" dirty="0"/>
              <a:t> reconocimiento de significados integrados de situaciones sobre las que se deben tener algunos conocimientos técnicos.</a:t>
            </a:r>
          </a:p>
        </p:txBody>
      </p:sp>
      <p:pic>
        <p:nvPicPr>
          <p:cNvPr id="5" name="Imagen 4">
            <a:extLst>
              <a:ext uri="{FF2B5EF4-FFF2-40B4-BE49-F238E27FC236}">
                <a16:creationId xmlns:a16="http://schemas.microsoft.com/office/drawing/2014/main" id="{1DC78505-4577-45D8-8966-B742FD0A5BBC}"/>
              </a:ext>
            </a:extLst>
          </p:cNvPr>
          <p:cNvPicPr>
            <a:picLocks noChangeAspect="1"/>
          </p:cNvPicPr>
          <p:nvPr/>
        </p:nvPicPr>
        <p:blipFill>
          <a:blip r:embed="rId4"/>
          <a:stretch>
            <a:fillRect/>
          </a:stretch>
        </p:blipFill>
        <p:spPr>
          <a:xfrm>
            <a:off x="8187091" y="2484428"/>
            <a:ext cx="3358478" cy="188914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07770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F220A40-4B18-420B-95D0-FE08147D0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2A558B5-FAB6-4B49-A2BC-116B5A7A8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9" name="Rectangle 28">
            <a:extLst>
              <a:ext uri="{FF2B5EF4-FFF2-40B4-BE49-F238E27FC236}">
                <a16:creationId xmlns:a16="http://schemas.microsoft.com/office/drawing/2014/main" id="{7D09F9FB-7397-4B6E-88E4-AD0749C1C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59C2762-8840-40B6-9A31-43E08C87E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F6436C4-2C63-4406-AF02-4FBEB741FC5B}"/>
              </a:ext>
            </a:extLst>
          </p:cNvPr>
          <p:cNvSpPr>
            <a:spLocks noGrp="1"/>
          </p:cNvSpPr>
          <p:nvPr>
            <p:ph type="title"/>
          </p:nvPr>
        </p:nvSpPr>
        <p:spPr>
          <a:xfrm>
            <a:off x="680321" y="753228"/>
            <a:ext cx="5584677" cy="1080938"/>
          </a:xfrm>
        </p:spPr>
        <p:txBody>
          <a:bodyPr>
            <a:normAutofit/>
          </a:bodyPr>
          <a:lstStyle/>
          <a:p>
            <a:r>
              <a:rPr lang="es-ES" b="1" dirty="0"/>
              <a:t>6.Giros y Encajes de Figuras (</a:t>
            </a:r>
            <a:r>
              <a:rPr lang="es-ES" b="1" dirty="0" err="1"/>
              <a:t>Ee</a:t>
            </a:r>
            <a:r>
              <a:rPr lang="es-ES" b="1" dirty="0"/>
              <a:t>)</a:t>
            </a:r>
            <a:endParaRPr lang="es-ES" dirty="0"/>
          </a:p>
        </p:txBody>
      </p:sp>
      <p:pic>
        <p:nvPicPr>
          <p:cNvPr id="33" name="Picture 32">
            <a:extLst>
              <a:ext uri="{FF2B5EF4-FFF2-40B4-BE49-F238E27FC236}">
                <a16:creationId xmlns:a16="http://schemas.microsoft.com/office/drawing/2014/main" id="{4F4A7334-645F-4132-929A-EA1A55ACE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Marcador de contenido 2">
            <a:extLst>
              <a:ext uri="{FF2B5EF4-FFF2-40B4-BE49-F238E27FC236}">
                <a16:creationId xmlns:a16="http://schemas.microsoft.com/office/drawing/2014/main" id="{B25B1096-8501-44E0-BF60-A5E2FC81F90E}"/>
              </a:ext>
            </a:extLst>
          </p:cNvPr>
          <p:cNvSpPr>
            <a:spLocks noGrp="1"/>
          </p:cNvSpPr>
          <p:nvPr>
            <p:ph idx="1"/>
          </p:nvPr>
        </p:nvSpPr>
        <p:spPr>
          <a:xfrm>
            <a:off x="680321" y="2336873"/>
            <a:ext cx="5104843" cy="3599316"/>
          </a:xfrm>
        </p:spPr>
        <p:txBody>
          <a:bodyPr>
            <a:normAutofit/>
          </a:bodyPr>
          <a:lstStyle/>
          <a:p>
            <a:r>
              <a:rPr lang="es-ES" sz="2000" b="1"/>
              <a:t>consta de 16/24 elementos ordenados según un índice de dificultad, con 5 alternativas de respuesta.</a:t>
            </a:r>
          </a:p>
          <a:p>
            <a:r>
              <a:rPr lang="es-ES" sz="2000" b="1"/>
              <a:t> mide habilidad para girar figuras geométricas, manteniendo sus relaciones de tamaño,</a:t>
            </a:r>
          </a:p>
          <a:p>
            <a:r>
              <a:rPr lang="es-ES" sz="2000" b="1"/>
              <a:t>distancia y posición relativas y comprobando la adecuación de figuras con la superficie de la que se han recortado.</a:t>
            </a:r>
          </a:p>
          <a:p>
            <a:pPr marL="0" indent="0">
              <a:buNone/>
            </a:pPr>
            <a:endParaRPr lang="es-ES" sz="2000"/>
          </a:p>
        </p:txBody>
      </p:sp>
      <p:sp>
        <p:nvSpPr>
          <p:cNvPr id="35" name="Rectangle 34">
            <a:extLst>
              <a:ext uri="{FF2B5EF4-FFF2-40B4-BE49-F238E27FC236}">
                <a16:creationId xmlns:a16="http://schemas.microsoft.com/office/drawing/2014/main" id="{186EB63A-BAD8-44C1-8D44-73BE908A1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2249B565-A1FB-49BC-AC5A-0D8E3D78E511}"/>
              </a:ext>
            </a:extLst>
          </p:cNvPr>
          <p:cNvPicPr>
            <a:picLocks noChangeAspect="1"/>
          </p:cNvPicPr>
          <p:nvPr/>
        </p:nvPicPr>
        <p:blipFill>
          <a:blip r:embed="rId5"/>
          <a:stretch>
            <a:fillRect/>
          </a:stretch>
        </p:blipFill>
        <p:spPr>
          <a:xfrm>
            <a:off x="7043933" y="2250423"/>
            <a:ext cx="4178419" cy="2350360"/>
          </a:xfrm>
          <a:prstGeom prst="rect">
            <a:avLst/>
          </a:prstGeom>
          <a:ln>
            <a:noFill/>
          </a:ln>
          <a:effectLst/>
        </p:spPr>
      </p:pic>
    </p:spTree>
    <p:extLst>
      <p:ext uri="{BB962C8B-B14F-4D97-AF65-F5344CB8AC3E}">
        <p14:creationId xmlns:p14="http://schemas.microsoft.com/office/powerpoint/2010/main" val="2515455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9130D-14C5-40E5-8297-DF64C9367204}"/>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marL="571500" indent="-571500"/>
            <a:r>
              <a:rPr lang="en-US" b="1"/>
              <a:t>RAPIDEZ (RA) Y EFICACIA (EF)</a:t>
            </a:r>
            <a:br>
              <a:rPr lang="en-US" b="1"/>
            </a:br>
            <a:r>
              <a:rPr lang="en-US"/>
              <a:t> </a:t>
            </a:r>
          </a:p>
        </p:txBody>
      </p:sp>
      <p:sp>
        <p:nvSpPr>
          <p:cNvPr id="6" name="Rectángulo 5">
            <a:extLst>
              <a:ext uri="{FF2B5EF4-FFF2-40B4-BE49-F238E27FC236}">
                <a16:creationId xmlns:a16="http://schemas.microsoft.com/office/drawing/2014/main" id="{B7A26E2C-8532-4720-991E-60518723AE75}"/>
              </a:ext>
            </a:extLst>
          </p:cNvPr>
          <p:cNvSpPr/>
          <p:nvPr/>
        </p:nvSpPr>
        <p:spPr>
          <a:xfrm>
            <a:off x="3777672" y="2336873"/>
            <a:ext cx="6516509" cy="3599316"/>
          </a:xfrm>
          <a:prstGeom prst="rect">
            <a:avLst/>
          </a:prstGeom>
        </p:spPr>
        <p:txBody>
          <a:bodyPr vert="horz" lIns="91440" tIns="45720" rIns="91440" bIns="45720" rtlCol="0">
            <a:normAutofit/>
          </a:bodyPr>
          <a:lstStyle/>
          <a:p>
            <a:pPr defTabSz="914400">
              <a:lnSpc>
                <a:spcPct val="90000"/>
              </a:lnSpc>
              <a:spcAft>
                <a:spcPts val="600"/>
              </a:spcAft>
            </a:pPr>
            <a:r>
              <a:rPr lang="en-US" sz="2400" dirty="0">
                <a:solidFill>
                  <a:schemeClr val="accent6">
                    <a:lumMod val="50000"/>
                  </a:schemeClr>
                </a:solidFill>
              </a:rPr>
              <a:t>-RA  +EF</a:t>
            </a:r>
          </a:p>
          <a:p>
            <a:pPr defTabSz="914400">
              <a:lnSpc>
                <a:spcPct val="90000"/>
              </a:lnSpc>
              <a:spcAft>
                <a:spcPts val="600"/>
              </a:spcAft>
            </a:pPr>
            <a:r>
              <a:rPr lang="en-US" dirty="0"/>
              <a:t>● </a:t>
            </a:r>
            <a:r>
              <a:rPr lang="en-US" dirty="0" err="1"/>
              <a:t>Excesiva</a:t>
            </a:r>
            <a:r>
              <a:rPr lang="en-US" dirty="0"/>
              <a:t> </a:t>
            </a:r>
            <a:r>
              <a:rPr lang="en-US" dirty="0" err="1"/>
              <a:t>autocomprobación</a:t>
            </a:r>
            <a:r>
              <a:rPr lang="en-US" dirty="0"/>
              <a:t>.</a:t>
            </a:r>
          </a:p>
          <a:p>
            <a:pPr defTabSz="914400">
              <a:lnSpc>
                <a:spcPct val="90000"/>
              </a:lnSpc>
              <a:spcAft>
                <a:spcPts val="600"/>
              </a:spcAft>
            </a:pPr>
            <a:r>
              <a:rPr lang="en-US" dirty="0"/>
              <a:t>● </a:t>
            </a:r>
            <a:r>
              <a:rPr lang="en-US" dirty="0" err="1"/>
              <a:t>Perfeccionismo</a:t>
            </a:r>
            <a:r>
              <a:rPr lang="en-US" dirty="0"/>
              <a:t>.</a:t>
            </a:r>
          </a:p>
          <a:p>
            <a:pPr defTabSz="914400">
              <a:lnSpc>
                <a:spcPct val="90000"/>
              </a:lnSpc>
              <a:spcAft>
                <a:spcPts val="600"/>
              </a:spcAft>
            </a:pPr>
            <a:r>
              <a:rPr lang="en-US" dirty="0"/>
              <a:t>● </a:t>
            </a:r>
            <a:r>
              <a:rPr lang="en-US" dirty="0" err="1"/>
              <a:t>Mecanismos</a:t>
            </a:r>
            <a:r>
              <a:rPr lang="en-US" dirty="0"/>
              <a:t> </a:t>
            </a:r>
            <a:r>
              <a:rPr lang="en-US" dirty="0" err="1"/>
              <a:t>inhibidos</a:t>
            </a:r>
            <a:r>
              <a:rPr lang="en-US" dirty="0"/>
              <a:t> de </a:t>
            </a:r>
            <a:r>
              <a:rPr lang="en-US" dirty="0" err="1"/>
              <a:t>toma</a:t>
            </a:r>
            <a:r>
              <a:rPr lang="en-US" dirty="0"/>
              <a:t> </a:t>
            </a:r>
            <a:r>
              <a:rPr lang="en-US" dirty="0" err="1"/>
              <a:t>decisiones</a:t>
            </a:r>
            <a:r>
              <a:rPr lang="en-US" dirty="0"/>
              <a:t>.</a:t>
            </a:r>
          </a:p>
          <a:p>
            <a:pPr defTabSz="914400">
              <a:lnSpc>
                <a:spcPct val="90000"/>
              </a:lnSpc>
              <a:spcAft>
                <a:spcPts val="600"/>
              </a:spcAft>
            </a:pPr>
            <a:r>
              <a:rPr lang="en-US" dirty="0"/>
              <a:t>● </a:t>
            </a:r>
            <a:r>
              <a:rPr lang="en-US" dirty="0" err="1"/>
              <a:t>Tenacidad</a:t>
            </a:r>
            <a:r>
              <a:rPr lang="en-US" dirty="0"/>
              <a:t> y </a:t>
            </a:r>
            <a:r>
              <a:rPr lang="en-US" dirty="0" err="1"/>
              <a:t>perseverancia</a:t>
            </a:r>
            <a:r>
              <a:rPr lang="en-US" dirty="0"/>
              <a:t>.</a:t>
            </a:r>
          </a:p>
          <a:p>
            <a:pPr defTabSz="914400">
              <a:lnSpc>
                <a:spcPct val="90000"/>
              </a:lnSpc>
              <a:spcAft>
                <a:spcPts val="600"/>
              </a:spcAft>
            </a:pPr>
            <a:r>
              <a:rPr lang="en-US" dirty="0"/>
              <a:t>● </a:t>
            </a:r>
            <a:r>
              <a:rPr lang="en-US" dirty="0" err="1"/>
              <a:t>Escasa</a:t>
            </a:r>
            <a:r>
              <a:rPr lang="en-US" dirty="0"/>
              <a:t> </a:t>
            </a:r>
            <a:r>
              <a:rPr lang="en-US" dirty="0" err="1"/>
              <a:t>flexibilidad</a:t>
            </a:r>
            <a:endParaRPr lang="en-US" dirty="0"/>
          </a:p>
        </p:txBody>
      </p:sp>
      <p:pic>
        <p:nvPicPr>
          <p:cNvPr id="12" name="Imagen 11">
            <a:extLst>
              <a:ext uri="{FF2B5EF4-FFF2-40B4-BE49-F238E27FC236}">
                <a16:creationId xmlns:a16="http://schemas.microsoft.com/office/drawing/2014/main" id="{268BD08C-9316-40E7-98E1-79EBE4B4EA78}"/>
              </a:ext>
            </a:extLst>
          </p:cNvPr>
          <p:cNvPicPr>
            <a:picLocks noChangeAspect="1"/>
          </p:cNvPicPr>
          <p:nvPr/>
        </p:nvPicPr>
        <p:blipFill rotWithShape="1">
          <a:blip r:embed="rId2">
            <a:extLst>
              <a:ext uri="{28A0092B-C50C-407E-A947-70E740481C1C}">
                <a14:useLocalDpi xmlns:a14="http://schemas.microsoft.com/office/drawing/2010/main" val="0"/>
              </a:ext>
            </a:extLst>
          </a:blip>
          <a:srcRect l="22407" r="21468" b="-6"/>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
        <p:nvSpPr>
          <p:cNvPr id="7" name="Rectángulo 6">
            <a:extLst>
              <a:ext uri="{FF2B5EF4-FFF2-40B4-BE49-F238E27FC236}">
                <a16:creationId xmlns:a16="http://schemas.microsoft.com/office/drawing/2014/main" id="{BF2638AF-CF79-499E-91A1-F36E9D661FE3}"/>
              </a:ext>
            </a:extLst>
          </p:cNvPr>
          <p:cNvSpPr/>
          <p:nvPr/>
        </p:nvSpPr>
        <p:spPr>
          <a:xfrm>
            <a:off x="3987926" y="4691808"/>
            <a:ext cx="6096000" cy="1523494"/>
          </a:xfrm>
          <a:prstGeom prst="rect">
            <a:avLst/>
          </a:prstGeom>
        </p:spPr>
        <p:txBody>
          <a:bodyPr>
            <a:spAutoFit/>
          </a:bodyPr>
          <a:lstStyle/>
          <a:p>
            <a:pPr>
              <a:spcAft>
                <a:spcPts val="600"/>
              </a:spcAft>
            </a:pPr>
            <a:r>
              <a:rPr lang="es-ES" sz="2400" dirty="0">
                <a:solidFill>
                  <a:schemeClr val="accent6">
                    <a:lumMod val="50000"/>
                  </a:schemeClr>
                </a:solidFill>
                <a:latin typeface="ArialMT"/>
              </a:rPr>
              <a:t>-RA  -EF</a:t>
            </a:r>
          </a:p>
          <a:p>
            <a:pPr>
              <a:spcAft>
                <a:spcPts val="600"/>
              </a:spcAft>
            </a:pPr>
            <a:r>
              <a:rPr lang="es-ES" dirty="0">
                <a:latin typeface="ArialMT"/>
              </a:rPr>
              <a:t>● </a:t>
            </a:r>
            <a:r>
              <a:rPr lang="es-ES" dirty="0">
                <a:latin typeface="AmaticSC-Regular"/>
              </a:rPr>
              <a:t>Dificultad de razonamiento.</a:t>
            </a:r>
          </a:p>
          <a:p>
            <a:pPr>
              <a:spcAft>
                <a:spcPts val="600"/>
              </a:spcAft>
            </a:pPr>
            <a:r>
              <a:rPr lang="es-ES" dirty="0">
                <a:latin typeface="ArialMT"/>
              </a:rPr>
              <a:t>● </a:t>
            </a:r>
            <a:r>
              <a:rPr lang="es-ES" dirty="0">
                <a:latin typeface="AmaticSC-Regular"/>
              </a:rPr>
              <a:t>dificultad de concentración.</a:t>
            </a:r>
          </a:p>
          <a:p>
            <a:pPr>
              <a:spcAft>
                <a:spcPts val="600"/>
              </a:spcAft>
            </a:pPr>
            <a:r>
              <a:rPr lang="es-ES" dirty="0">
                <a:latin typeface="ArialMT"/>
              </a:rPr>
              <a:t>● </a:t>
            </a:r>
            <a:r>
              <a:rPr lang="es-ES" dirty="0">
                <a:latin typeface="AmaticSC-Regular"/>
              </a:rPr>
              <a:t>Desinterés trabajo intelectual</a:t>
            </a:r>
            <a:endParaRPr lang="es-ES" dirty="0"/>
          </a:p>
        </p:txBody>
      </p:sp>
      <p:sp>
        <p:nvSpPr>
          <p:cNvPr id="8" name="Rectángulo 7">
            <a:extLst>
              <a:ext uri="{FF2B5EF4-FFF2-40B4-BE49-F238E27FC236}">
                <a16:creationId xmlns:a16="http://schemas.microsoft.com/office/drawing/2014/main" id="{98CB3FD9-C3E2-4C9D-AD9D-25E9ABB62367}"/>
              </a:ext>
            </a:extLst>
          </p:cNvPr>
          <p:cNvSpPr/>
          <p:nvPr/>
        </p:nvSpPr>
        <p:spPr>
          <a:xfrm>
            <a:off x="8726810" y="2336872"/>
            <a:ext cx="6096000" cy="1877437"/>
          </a:xfrm>
          <a:prstGeom prst="rect">
            <a:avLst/>
          </a:prstGeom>
        </p:spPr>
        <p:txBody>
          <a:bodyPr>
            <a:spAutoFit/>
          </a:bodyPr>
          <a:lstStyle/>
          <a:p>
            <a:pPr>
              <a:spcAft>
                <a:spcPts val="600"/>
              </a:spcAft>
            </a:pPr>
            <a:r>
              <a:rPr lang="es-ES" sz="2400" dirty="0">
                <a:solidFill>
                  <a:schemeClr val="accent6">
                    <a:lumMod val="50000"/>
                  </a:schemeClr>
                </a:solidFill>
                <a:latin typeface="ArialMT"/>
              </a:rPr>
              <a:t>+RA  +EF</a:t>
            </a:r>
          </a:p>
          <a:p>
            <a:pPr>
              <a:spcAft>
                <a:spcPts val="600"/>
              </a:spcAft>
            </a:pPr>
            <a:r>
              <a:rPr lang="es-ES" dirty="0">
                <a:latin typeface="ArialMT"/>
              </a:rPr>
              <a:t>● </a:t>
            </a:r>
            <a:r>
              <a:rPr lang="es-ES" dirty="0">
                <a:latin typeface="AmaticSC-Regular"/>
              </a:rPr>
              <a:t>Muy buena inteligencia.</a:t>
            </a:r>
          </a:p>
          <a:p>
            <a:pPr>
              <a:spcAft>
                <a:spcPts val="600"/>
              </a:spcAft>
            </a:pPr>
            <a:r>
              <a:rPr lang="es-ES" dirty="0">
                <a:latin typeface="ArialMT"/>
              </a:rPr>
              <a:t>● </a:t>
            </a:r>
            <a:r>
              <a:rPr lang="es-ES" dirty="0">
                <a:latin typeface="AmaticSC-Regular"/>
              </a:rPr>
              <a:t>Rapidez y flexibilidad mental.</a:t>
            </a:r>
          </a:p>
          <a:p>
            <a:pPr>
              <a:spcAft>
                <a:spcPts val="600"/>
              </a:spcAft>
            </a:pPr>
            <a:r>
              <a:rPr lang="es-ES" dirty="0">
                <a:latin typeface="ArialMT"/>
              </a:rPr>
              <a:t>● </a:t>
            </a:r>
            <a:r>
              <a:rPr lang="es-ES" dirty="0">
                <a:latin typeface="AmaticSC-Regular"/>
              </a:rPr>
              <a:t>Acceso rápido y adecuado a</a:t>
            </a:r>
          </a:p>
          <a:p>
            <a:pPr>
              <a:spcAft>
                <a:spcPts val="600"/>
              </a:spcAft>
            </a:pPr>
            <a:r>
              <a:rPr lang="es-ES" dirty="0">
                <a:latin typeface="AmaticSC-Regular"/>
              </a:rPr>
              <a:t>los códigos informativos.</a:t>
            </a:r>
            <a:endParaRPr lang="es-ES" dirty="0"/>
          </a:p>
        </p:txBody>
      </p:sp>
      <p:sp>
        <p:nvSpPr>
          <p:cNvPr id="9" name="Rectángulo 8">
            <a:extLst>
              <a:ext uri="{FF2B5EF4-FFF2-40B4-BE49-F238E27FC236}">
                <a16:creationId xmlns:a16="http://schemas.microsoft.com/office/drawing/2014/main" id="{9C23549F-0F2C-4947-A02D-95873EA9BD21}"/>
              </a:ext>
            </a:extLst>
          </p:cNvPr>
          <p:cNvSpPr/>
          <p:nvPr/>
        </p:nvSpPr>
        <p:spPr>
          <a:xfrm>
            <a:off x="8679659" y="4616977"/>
            <a:ext cx="6096000" cy="1877437"/>
          </a:xfrm>
          <a:prstGeom prst="rect">
            <a:avLst/>
          </a:prstGeom>
        </p:spPr>
        <p:txBody>
          <a:bodyPr>
            <a:spAutoFit/>
          </a:bodyPr>
          <a:lstStyle/>
          <a:p>
            <a:pPr>
              <a:spcAft>
                <a:spcPts val="600"/>
              </a:spcAft>
            </a:pPr>
            <a:r>
              <a:rPr lang="es-ES" sz="2400" dirty="0">
                <a:solidFill>
                  <a:schemeClr val="accent6">
                    <a:lumMod val="50000"/>
                  </a:schemeClr>
                </a:solidFill>
                <a:latin typeface="ArialMT"/>
              </a:rPr>
              <a:t>+RA  -EF</a:t>
            </a:r>
          </a:p>
          <a:p>
            <a:pPr>
              <a:spcAft>
                <a:spcPts val="600"/>
              </a:spcAft>
            </a:pPr>
            <a:r>
              <a:rPr lang="es-ES" dirty="0">
                <a:latin typeface="ArialMT"/>
              </a:rPr>
              <a:t>● </a:t>
            </a:r>
            <a:r>
              <a:rPr lang="es-ES" dirty="0">
                <a:latin typeface="AmaticSC-Regular"/>
              </a:rPr>
              <a:t>Desinterés</a:t>
            </a:r>
          </a:p>
          <a:p>
            <a:pPr>
              <a:spcAft>
                <a:spcPts val="600"/>
              </a:spcAft>
            </a:pPr>
            <a:r>
              <a:rPr lang="es-ES" dirty="0">
                <a:latin typeface="ArialMT"/>
              </a:rPr>
              <a:t>● </a:t>
            </a:r>
            <a:r>
              <a:rPr lang="es-ES" dirty="0">
                <a:latin typeface="AmaticSC-Regular"/>
              </a:rPr>
              <a:t>Escasa capacidad de razonamiento.</a:t>
            </a:r>
          </a:p>
          <a:p>
            <a:pPr>
              <a:spcAft>
                <a:spcPts val="600"/>
              </a:spcAft>
            </a:pPr>
            <a:r>
              <a:rPr lang="es-ES" dirty="0">
                <a:latin typeface="ArialMT"/>
              </a:rPr>
              <a:t>● </a:t>
            </a:r>
            <a:r>
              <a:rPr lang="es-ES" dirty="0">
                <a:latin typeface="AmaticSC-Regular"/>
              </a:rPr>
              <a:t>Impulsividad</a:t>
            </a:r>
          </a:p>
          <a:p>
            <a:pPr>
              <a:spcAft>
                <a:spcPts val="600"/>
              </a:spcAft>
            </a:pPr>
            <a:r>
              <a:rPr lang="es-ES" dirty="0">
                <a:latin typeface="ArialMT"/>
              </a:rPr>
              <a:t>● </a:t>
            </a:r>
            <a:r>
              <a:rPr lang="es-ES" dirty="0">
                <a:latin typeface="AmaticSC-Regular"/>
              </a:rPr>
              <a:t>Baja concentración</a:t>
            </a:r>
            <a:endParaRPr lang="es-ES" dirty="0"/>
          </a:p>
        </p:txBody>
      </p:sp>
    </p:spTree>
    <p:extLst>
      <p:ext uri="{BB962C8B-B14F-4D97-AF65-F5344CB8AC3E}">
        <p14:creationId xmlns:p14="http://schemas.microsoft.com/office/powerpoint/2010/main" val="291996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79296-6D1E-456E-9967-ABA66D07471B}"/>
              </a:ext>
            </a:extLst>
          </p:cNvPr>
          <p:cNvSpPr>
            <a:spLocks noGrp="1"/>
          </p:cNvSpPr>
          <p:nvPr>
            <p:ph type="title"/>
          </p:nvPr>
        </p:nvSpPr>
        <p:spPr/>
        <p:txBody>
          <a:bodyPr/>
          <a:lstStyle/>
          <a:p>
            <a:r>
              <a:rPr lang="es-ES" dirty="0"/>
              <a:t>Screening de Bienestar emocional</a:t>
            </a:r>
          </a:p>
        </p:txBody>
      </p:sp>
      <p:sp>
        <p:nvSpPr>
          <p:cNvPr id="3" name="Marcador de contenido 2">
            <a:extLst>
              <a:ext uri="{FF2B5EF4-FFF2-40B4-BE49-F238E27FC236}">
                <a16:creationId xmlns:a16="http://schemas.microsoft.com/office/drawing/2014/main" id="{E34CFB4B-0197-49BC-8B1E-D471B98257A9}"/>
              </a:ext>
            </a:extLst>
          </p:cNvPr>
          <p:cNvSpPr>
            <a:spLocks noGrp="1"/>
          </p:cNvSpPr>
          <p:nvPr>
            <p:ph idx="1"/>
          </p:nvPr>
        </p:nvSpPr>
        <p:spPr/>
        <p:txBody>
          <a:bodyPr>
            <a:normAutofit fontScale="92500" lnSpcReduction="20000"/>
          </a:bodyPr>
          <a:lstStyle/>
          <a:p>
            <a:r>
              <a:rPr lang="es-ES" dirty="0"/>
              <a:t>EMOCIONES CAUSALES</a:t>
            </a:r>
          </a:p>
          <a:p>
            <a:pPr lvl="1"/>
            <a:r>
              <a:rPr lang="es-ES" dirty="0">
                <a:solidFill>
                  <a:prstClr val="white"/>
                </a:solidFill>
              </a:rPr>
              <a:t>Gestión de la ansiedad.</a:t>
            </a:r>
          </a:p>
          <a:p>
            <a:pPr lvl="1"/>
            <a:r>
              <a:rPr lang="es-ES" dirty="0">
                <a:solidFill>
                  <a:prstClr val="white"/>
                </a:solidFill>
              </a:rPr>
              <a:t>Gestión de la ira.</a:t>
            </a:r>
          </a:p>
          <a:p>
            <a:pPr lvl="1"/>
            <a:r>
              <a:rPr lang="es-ES" dirty="0">
                <a:solidFill>
                  <a:prstClr val="white"/>
                </a:solidFill>
              </a:rPr>
              <a:t>Gestión de la tristeza.</a:t>
            </a:r>
          </a:p>
          <a:p>
            <a:r>
              <a:rPr lang="es-ES" dirty="0"/>
              <a:t>FACTOR DE PROTECCIÓN EMOCIONAL</a:t>
            </a:r>
          </a:p>
          <a:p>
            <a:pPr lvl="1"/>
            <a:r>
              <a:rPr lang="es-ES" dirty="0"/>
              <a:t>Nivel de Optimismo.</a:t>
            </a:r>
          </a:p>
          <a:p>
            <a:pPr lvl="1"/>
            <a:r>
              <a:rPr lang="es-ES" dirty="0"/>
              <a:t>Nivel de Autoestima.</a:t>
            </a:r>
          </a:p>
          <a:p>
            <a:pPr lvl="1"/>
            <a:r>
              <a:rPr lang="es-ES" dirty="0"/>
              <a:t>Expresividad Emocional.</a:t>
            </a:r>
          </a:p>
          <a:p>
            <a:pPr lvl="1"/>
            <a:r>
              <a:rPr lang="es-ES" dirty="0"/>
              <a:t>Nivel de motivación.</a:t>
            </a:r>
          </a:p>
          <a:p>
            <a:r>
              <a:rPr lang="es-ES" dirty="0"/>
              <a:t>MANIFESTACIONES CONDUCTUALES</a:t>
            </a:r>
          </a:p>
          <a:p>
            <a:pPr lvl="1"/>
            <a:r>
              <a:rPr lang="es-ES" dirty="0"/>
              <a:t>Alteración del sueño, Alteración de la Conducta Alimentaria, Abuso de </a:t>
            </a:r>
            <a:r>
              <a:rPr lang="es-ES" dirty="0" err="1"/>
              <a:t>pantallas,Disruptividad</a:t>
            </a:r>
            <a:r>
              <a:rPr lang="es-ES" dirty="0"/>
              <a:t>/Agresividad, Aislamiento Social.</a:t>
            </a:r>
          </a:p>
          <a:p>
            <a:endParaRPr lang="es-ES" dirty="0"/>
          </a:p>
          <a:p>
            <a:pPr marL="457200" lvl="1" indent="0">
              <a:buNone/>
            </a:pPr>
            <a:endParaRPr lang="es-ES" dirty="0"/>
          </a:p>
          <a:p>
            <a:pPr marL="457200" lvl="1" indent="0">
              <a:buNone/>
            </a:pPr>
            <a:endParaRPr lang="es-ES" dirty="0"/>
          </a:p>
          <a:p>
            <a:pPr marL="457200" lvl="1" indent="0">
              <a:buNone/>
            </a:pPr>
            <a:endParaRPr lang="es-ES" dirty="0"/>
          </a:p>
        </p:txBody>
      </p:sp>
      <p:sp>
        <p:nvSpPr>
          <p:cNvPr id="4" name="Shape 160">
            <a:extLst>
              <a:ext uri="{FF2B5EF4-FFF2-40B4-BE49-F238E27FC236}">
                <a16:creationId xmlns:a16="http://schemas.microsoft.com/office/drawing/2014/main" id="{DF86D9FD-3551-4A4B-9D85-00D5B94DA368}"/>
              </a:ext>
            </a:extLst>
          </p:cNvPr>
          <p:cNvSpPr txBox="1"/>
          <p:nvPr/>
        </p:nvSpPr>
        <p:spPr>
          <a:xfrm>
            <a:off x="8209919" y="653606"/>
            <a:ext cx="4168525" cy="1683267"/>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s-ES" dirty="0"/>
              <a:t>Análisis e intervención en las habilidades sociales y emocionales involucradas durante el confinamiento y vuelta a la escuela.</a:t>
            </a:r>
            <a:endParaRPr sz="1600" kern="0" dirty="0">
              <a:solidFill>
                <a:srgbClr val="000000"/>
              </a:solidFill>
              <a:latin typeface="Courier New"/>
              <a:ea typeface="Courier New"/>
              <a:cs typeface="Courier New"/>
              <a:sym typeface="Courier New"/>
            </a:endParaRPr>
          </a:p>
        </p:txBody>
      </p:sp>
      <p:pic>
        <p:nvPicPr>
          <p:cNvPr id="6" name="Imagen 5">
            <a:extLst>
              <a:ext uri="{FF2B5EF4-FFF2-40B4-BE49-F238E27FC236}">
                <a16:creationId xmlns:a16="http://schemas.microsoft.com/office/drawing/2014/main" id="{A53B1E76-A306-4D0D-8899-B57092C151F5}"/>
              </a:ext>
            </a:extLst>
          </p:cNvPr>
          <p:cNvPicPr>
            <a:picLocks noChangeAspect="1"/>
          </p:cNvPicPr>
          <p:nvPr/>
        </p:nvPicPr>
        <p:blipFill rotWithShape="1">
          <a:blip r:embed="rId2"/>
          <a:srcRect l="21643" r="10758" b="3"/>
          <a:stretch/>
        </p:blipFill>
        <p:spPr>
          <a:xfrm rot="10800000" flipH="1">
            <a:off x="8209919" y="1293697"/>
            <a:ext cx="3961056" cy="5815541"/>
          </a:xfrm>
          <a:prstGeom prst="rect">
            <a:avLst/>
          </a:prstGeom>
        </p:spPr>
      </p:pic>
    </p:spTree>
    <p:extLst>
      <p:ext uri="{BB962C8B-B14F-4D97-AF65-F5344CB8AC3E}">
        <p14:creationId xmlns:p14="http://schemas.microsoft.com/office/powerpoint/2010/main" val="1614824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106000"/>
                <a:satMod val="220000"/>
                <a:lumMod val="140000"/>
              </a:schemeClr>
            </a:gs>
            <a:gs pos="50000">
              <a:schemeClr val="bg2">
                <a:shade val="100000"/>
                <a:hueMod val="100000"/>
                <a:satMod val="110000"/>
                <a:lumMod val="130000"/>
              </a:schemeClr>
            </a:gs>
            <a:gs pos="100000">
              <a:schemeClr val="bg2">
                <a:shade val="69000"/>
                <a:hueMod val="88000"/>
                <a:satMod val="16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C37DDB7-CF1E-4923-8356-966F5F2A0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362D9DAF-241E-4594-BDF6-641F6D6A5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5F7A6CC-E753-44F2-9C9E-1B80D81908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26" name="Picture 2">
            <a:extLst>
              <a:ext uri="{FF2B5EF4-FFF2-40B4-BE49-F238E27FC236}">
                <a16:creationId xmlns:a16="http://schemas.microsoft.com/office/drawing/2014/main" id="{C238E899-0766-466A-A428-E28105C40D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22"/>
          <a:stretch/>
        </p:blipFill>
        <p:spPr bwMode="auto">
          <a:xfrm>
            <a:off x="4664583"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1E1EAB6-C066-436F-B97B-506A3CAD0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B05EAA8-D5FD-4EC7-AAD1-6AD327BDE4B8}"/>
              </a:ext>
            </a:extLst>
          </p:cNvPr>
          <p:cNvSpPr>
            <a:spLocks noGrp="1"/>
          </p:cNvSpPr>
          <p:nvPr>
            <p:ph type="title"/>
          </p:nvPr>
        </p:nvSpPr>
        <p:spPr>
          <a:xfrm>
            <a:off x="680322" y="753228"/>
            <a:ext cx="3679028" cy="1080938"/>
          </a:xfrm>
        </p:spPr>
        <p:txBody>
          <a:bodyPr>
            <a:normAutofit/>
          </a:bodyPr>
          <a:lstStyle/>
          <a:p>
            <a:r>
              <a:rPr lang="es-ES" sz="3200"/>
              <a:t>Orientación Profesional</a:t>
            </a:r>
          </a:p>
        </p:txBody>
      </p:sp>
      <p:pic>
        <p:nvPicPr>
          <p:cNvPr id="77" name="Picture 76">
            <a:extLst>
              <a:ext uri="{FF2B5EF4-FFF2-40B4-BE49-F238E27FC236}">
                <a16:creationId xmlns:a16="http://schemas.microsoft.com/office/drawing/2014/main" id="{4A0584A2-7157-4FF9-BDF0-792791AE67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Marcador de contenido 2">
            <a:extLst>
              <a:ext uri="{FF2B5EF4-FFF2-40B4-BE49-F238E27FC236}">
                <a16:creationId xmlns:a16="http://schemas.microsoft.com/office/drawing/2014/main" id="{5644B7C1-5666-45E0-911C-99121854A07B}"/>
              </a:ext>
            </a:extLst>
          </p:cNvPr>
          <p:cNvSpPr>
            <a:spLocks noGrp="1"/>
          </p:cNvSpPr>
          <p:nvPr>
            <p:ph idx="1"/>
          </p:nvPr>
        </p:nvSpPr>
        <p:spPr>
          <a:xfrm>
            <a:off x="680321" y="2113873"/>
            <a:ext cx="4791791" cy="4241266"/>
          </a:xfrm>
        </p:spPr>
        <p:txBody>
          <a:bodyPr>
            <a:normAutofit fontScale="92500" lnSpcReduction="20000"/>
          </a:bodyPr>
          <a:lstStyle/>
          <a:p>
            <a:r>
              <a:rPr lang="es-ES" sz="1600" dirty="0">
                <a:latin typeface="Helvetica" panose="020B0604020202020204" pitchFamily="34" charset="0"/>
              </a:rPr>
              <a:t>Es indispensable tener una clara visión de:</a:t>
            </a:r>
          </a:p>
          <a:p>
            <a:endParaRPr lang="es-ES" sz="1600" dirty="0">
              <a:latin typeface="Helvetica" panose="020B0604020202020204" pitchFamily="34" charset="0"/>
            </a:endParaRPr>
          </a:p>
          <a:p>
            <a:pPr>
              <a:buFont typeface="+mj-lt"/>
              <a:buAutoNum type="arabicPeriod"/>
            </a:pPr>
            <a:r>
              <a:rPr lang="es-ES" sz="1600" b="1" dirty="0">
                <a:latin typeface="Helvetica" panose="020B0604020202020204" pitchFamily="34" charset="0"/>
              </a:rPr>
              <a:t>Las habilidades intelectuales </a:t>
            </a:r>
            <a:r>
              <a:rPr lang="es-ES" sz="1600" dirty="0">
                <a:latin typeface="Helvetica" panose="020B0604020202020204" pitchFamily="34" charset="0"/>
              </a:rPr>
              <a:t>que condicionan el dominio de un área específica de conocimiento. Es el tipo de inteligencia que debe adaptarse a las características de la información dominante en una carrera.</a:t>
            </a:r>
          </a:p>
          <a:p>
            <a:pPr>
              <a:buFont typeface="+mj-lt"/>
              <a:buAutoNum type="arabicPeriod"/>
            </a:pPr>
            <a:r>
              <a:rPr lang="es-ES" sz="1600" b="1" dirty="0">
                <a:latin typeface="Helvetica" panose="020B0604020202020204" pitchFamily="34" charset="0"/>
              </a:rPr>
              <a:t>Las tendencias personales </a:t>
            </a:r>
            <a:r>
              <a:rPr lang="es-ES" sz="1600" dirty="0">
                <a:latin typeface="Helvetica" panose="020B0604020202020204" pitchFamily="34" charset="0"/>
              </a:rPr>
              <a:t>que influyen en el ambiente de ejecución de una carrera. La personalidad ya desarrollada en este momento, es crucial para que el alumno disfrute las actividades características de una carrera.</a:t>
            </a:r>
          </a:p>
          <a:p>
            <a:pPr>
              <a:buFont typeface="+mj-lt"/>
              <a:buAutoNum type="arabicPeriod"/>
            </a:pPr>
            <a:r>
              <a:rPr lang="es-ES" sz="1600" b="1" dirty="0">
                <a:latin typeface="Helvetica" panose="020B0604020202020204" pitchFamily="34" charset="0"/>
              </a:rPr>
              <a:t>Los estilos de aprendizaje </a:t>
            </a:r>
            <a:r>
              <a:rPr lang="es-ES" sz="1600" dirty="0">
                <a:latin typeface="Helvetica" panose="020B0604020202020204" pitchFamily="34" charset="0"/>
              </a:rPr>
              <a:t>que afectan el desempeño efectivo en una profesión. A diferencia de las exigencias académicas anteriores; la elección profesional exige un perfil específico y ya no general que debe analizarse para que haya armonía en los diferentes componentes de una decisión.</a:t>
            </a:r>
          </a:p>
          <a:p>
            <a:br>
              <a:rPr lang="es-ES" sz="1000" dirty="0"/>
            </a:br>
            <a:endParaRPr lang="es-ES" sz="1000" dirty="0"/>
          </a:p>
        </p:txBody>
      </p:sp>
    </p:spTree>
    <p:extLst>
      <p:ext uri="{BB962C8B-B14F-4D97-AF65-F5344CB8AC3E}">
        <p14:creationId xmlns:p14="http://schemas.microsoft.com/office/powerpoint/2010/main" val="389399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9BCC5-BFA9-4BCB-B604-AD3BB605CB4D}"/>
              </a:ext>
            </a:extLst>
          </p:cNvPr>
          <p:cNvSpPr>
            <a:spLocks noGrp="1"/>
          </p:cNvSpPr>
          <p:nvPr>
            <p:ph type="title"/>
          </p:nvPr>
        </p:nvSpPr>
        <p:spPr/>
        <p:txBody>
          <a:bodyPr>
            <a:normAutofit fontScale="90000"/>
          </a:bodyPr>
          <a:lstStyle/>
          <a:p>
            <a:r>
              <a:rPr lang="es-ES" dirty="0"/>
              <a:t>¿Y si tengo dudas…?</a:t>
            </a:r>
            <a:br>
              <a:rPr lang="es-ES" dirty="0"/>
            </a:br>
            <a:r>
              <a:rPr lang="es-ES" dirty="0"/>
              <a:t>Contactar con el Departamento de Orientación. </a:t>
            </a:r>
          </a:p>
        </p:txBody>
      </p:sp>
      <p:sp>
        <p:nvSpPr>
          <p:cNvPr id="3" name="Marcador de contenido 2">
            <a:extLst>
              <a:ext uri="{FF2B5EF4-FFF2-40B4-BE49-F238E27FC236}">
                <a16:creationId xmlns:a16="http://schemas.microsoft.com/office/drawing/2014/main" id="{6CFB02D4-BDBA-4AF0-A0E9-7A0C0506710A}"/>
              </a:ext>
            </a:extLst>
          </p:cNvPr>
          <p:cNvSpPr>
            <a:spLocks noGrp="1"/>
          </p:cNvSpPr>
          <p:nvPr>
            <p:ph idx="1"/>
          </p:nvPr>
        </p:nvSpPr>
        <p:spPr>
          <a:xfrm>
            <a:off x="309488" y="5436745"/>
            <a:ext cx="4005924" cy="1336054"/>
          </a:xfrm>
        </p:spPr>
        <p:txBody>
          <a:bodyPr>
            <a:normAutofit/>
          </a:bodyPr>
          <a:lstStyle/>
          <a:p>
            <a:r>
              <a:rPr lang="es-ES" sz="1800" dirty="0"/>
              <a:t>Beatriz González-Barcia Horcajada.</a:t>
            </a:r>
          </a:p>
          <a:p>
            <a:r>
              <a:rPr lang="es-ES" sz="1800" dirty="0"/>
              <a:t>Marta Gómez Morales.</a:t>
            </a:r>
          </a:p>
          <a:p>
            <a:r>
              <a:rPr lang="es-ES" sz="1800" dirty="0"/>
              <a:t>Almudena Hernández Muñoz.</a:t>
            </a:r>
          </a:p>
        </p:txBody>
      </p:sp>
      <p:pic>
        <p:nvPicPr>
          <p:cNvPr id="4" name="Imagen 3" descr="Imagen que contiene flor, tabla, firmar, sostener&#10;&#10;Descripción generada automáticamente">
            <a:extLst>
              <a:ext uri="{FF2B5EF4-FFF2-40B4-BE49-F238E27FC236}">
                <a16:creationId xmlns:a16="http://schemas.microsoft.com/office/drawing/2014/main" id="{083583AF-FC1B-4433-94FE-9EDD16A03557}"/>
              </a:ext>
            </a:extLst>
          </p:cNvPr>
          <p:cNvPicPr>
            <a:picLocks noChangeAspect="1"/>
          </p:cNvPicPr>
          <p:nvPr/>
        </p:nvPicPr>
        <p:blipFill>
          <a:blip r:embed="rId2"/>
          <a:stretch>
            <a:fillRect/>
          </a:stretch>
        </p:blipFill>
        <p:spPr>
          <a:xfrm rot="43080000">
            <a:off x="9527886" y="3036956"/>
            <a:ext cx="2604313" cy="3472417"/>
          </a:xfrm>
          <a:prstGeom prst="rect">
            <a:avLst/>
          </a:prstGeom>
        </p:spPr>
      </p:pic>
      <p:pic>
        <p:nvPicPr>
          <p:cNvPr id="7" name="Marcador de contenido 3">
            <a:extLst>
              <a:ext uri="{FF2B5EF4-FFF2-40B4-BE49-F238E27FC236}">
                <a16:creationId xmlns:a16="http://schemas.microsoft.com/office/drawing/2014/main" id="{9F087103-DCE3-40ED-B4FB-1F1EEE8FD182}"/>
              </a:ext>
            </a:extLst>
          </p:cNvPr>
          <p:cNvPicPr>
            <a:picLocks noChangeAspect="1"/>
          </p:cNvPicPr>
          <p:nvPr/>
        </p:nvPicPr>
        <p:blipFill>
          <a:blip r:embed="rId3"/>
          <a:stretch>
            <a:fillRect/>
          </a:stretch>
        </p:blipFill>
        <p:spPr>
          <a:xfrm>
            <a:off x="810766" y="2170119"/>
            <a:ext cx="5799329" cy="1753735"/>
          </a:xfrm>
          <a:prstGeom prst="rect">
            <a:avLst/>
          </a:prstGeom>
        </p:spPr>
      </p:pic>
      <p:pic>
        <p:nvPicPr>
          <p:cNvPr id="8" name="Imagen 7" descr="Dibujo de un perro con la boca abierta&#10;&#10;Descripción generada automáticamente con confianza baja">
            <a:extLst>
              <a:ext uri="{FF2B5EF4-FFF2-40B4-BE49-F238E27FC236}">
                <a16:creationId xmlns:a16="http://schemas.microsoft.com/office/drawing/2014/main" id="{8BBA4454-79A4-482E-9A7B-815E4073B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9948" y="562701"/>
            <a:ext cx="1533229" cy="1607418"/>
          </a:xfrm>
          <a:prstGeom prst="rect">
            <a:avLst/>
          </a:prstGeom>
        </p:spPr>
      </p:pic>
    </p:spTree>
    <p:extLst>
      <p:ext uri="{BB962C8B-B14F-4D97-AF65-F5344CB8AC3E}">
        <p14:creationId xmlns:p14="http://schemas.microsoft.com/office/powerpoint/2010/main" val="343648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B254D95-9025-4E71-ACAB-422667D2E6B8}"/>
              </a:ext>
            </a:extLst>
          </p:cNvPr>
          <p:cNvSpPr>
            <a:spLocks noGrp="1"/>
          </p:cNvSpPr>
          <p:nvPr>
            <p:ph type="ctrTitle"/>
          </p:nvPr>
        </p:nvSpPr>
        <p:spPr>
          <a:xfrm>
            <a:off x="2343150" y="957264"/>
            <a:ext cx="7772400" cy="860425"/>
          </a:xfrm>
        </p:spPr>
        <p:txBody>
          <a:bodyPr/>
          <a:lstStyle/>
          <a:p>
            <a:pPr eaLnBrk="1" hangingPunct="1"/>
            <a:r>
              <a:rPr lang="en-US" altLang="es-ES" sz="4000">
                <a:latin typeface="AR CENA" pitchFamily="2" charset="0"/>
              </a:rPr>
              <a:t>Y EL AÑO QUE VIENE, </a:t>
            </a:r>
          </a:p>
        </p:txBody>
      </p:sp>
      <p:sp>
        <p:nvSpPr>
          <p:cNvPr id="3" name="Subtitle 2">
            <a:extLst>
              <a:ext uri="{FF2B5EF4-FFF2-40B4-BE49-F238E27FC236}">
                <a16:creationId xmlns:a16="http://schemas.microsoft.com/office/drawing/2014/main" id="{45C54700-D2CC-4093-B1F1-32868DC26154}"/>
              </a:ext>
            </a:extLst>
          </p:cNvPr>
          <p:cNvSpPr>
            <a:spLocks noGrp="1"/>
          </p:cNvSpPr>
          <p:nvPr>
            <p:ph type="subTitle" idx="1"/>
          </p:nvPr>
        </p:nvSpPr>
        <p:spPr>
          <a:xfrm>
            <a:off x="3143250" y="2205039"/>
            <a:ext cx="3168650" cy="1152525"/>
          </a:xfrm>
        </p:spPr>
        <p:txBody>
          <a:bodyPr>
            <a:normAutofit fontScale="92500"/>
          </a:bodyPr>
          <a:lstStyle/>
          <a:p>
            <a:pPr algn="ctr" eaLnBrk="1" hangingPunct="1">
              <a:buFont typeface="Arial" charset="0"/>
              <a:buNone/>
              <a:defRPr/>
            </a:pPr>
            <a:r>
              <a:rPr lang="en-US" sz="7200">
                <a:latin typeface="AR CENA" pitchFamily="2" charset="0"/>
              </a:rPr>
              <a:t>¿QUÉ?</a:t>
            </a:r>
          </a:p>
        </p:txBody>
      </p:sp>
      <p:sp>
        <p:nvSpPr>
          <p:cNvPr id="4" name="TextBox 3">
            <a:extLst>
              <a:ext uri="{FF2B5EF4-FFF2-40B4-BE49-F238E27FC236}">
                <a16:creationId xmlns:a16="http://schemas.microsoft.com/office/drawing/2014/main" id="{514A3052-80BD-4CB2-8FB5-B2F76CE598D5}"/>
              </a:ext>
            </a:extLst>
          </p:cNvPr>
          <p:cNvSpPr txBox="1"/>
          <p:nvPr/>
        </p:nvSpPr>
        <p:spPr>
          <a:xfrm>
            <a:off x="7248525" y="6237288"/>
            <a:ext cx="3168650" cy="431800"/>
          </a:xfrm>
          <a:prstGeom prst="rect">
            <a:avLst/>
          </a:prstGeom>
        </p:spPr>
        <p:txBody>
          <a:bodyPr anchor="ctr">
            <a:normAutofit fontScale="77500" lnSpcReduction="20000"/>
          </a:bodyPr>
          <a:lstStyle/>
          <a:p>
            <a:pPr>
              <a:defRPr/>
            </a:pPr>
            <a:r>
              <a:rPr lang="en-US" dirty="0" err="1">
                <a:latin typeface="AR CENA" pitchFamily="2" charset="0"/>
                <a:ea typeface="+mj-ea"/>
                <a:cs typeface="+mj-cs"/>
              </a:rPr>
              <a:t>Orientación</a:t>
            </a:r>
            <a:r>
              <a:rPr lang="en-US" dirty="0">
                <a:latin typeface="AR CENA" pitchFamily="2" charset="0"/>
                <a:ea typeface="+mj-ea"/>
                <a:cs typeface="+mj-cs"/>
              </a:rPr>
              <a:t> </a:t>
            </a:r>
            <a:r>
              <a:rPr lang="en-US" dirty="0" err="1">
                <a:latin typeface="AR CENA" pitchFamily="2" charset="0"/>
                <a:ea typeface="+mj-ea"/>
                <a:cs typeface="+mj-cs"/>
              </a:rPr>
              <a:t>Académica</a:t>
            </a:r>
            <a:r>
              <a:rPr lang="en-US" dirty="0">
                <a:latin typeface="AR CENA" pitchFamily="2" charset="0"/>
                <a:ea typeface="+mj-ea"/>
                <a:cs typeface="+mj-cs"/>
              </a:rPr>
              <a:t> y </a:t>
            </a:r>
            <a:r>
              <a:rPr lang="en-US" dirty="0" err="1">
                <a:latin typeface="AR CENA" pitchFamily="2" charset="0"/>
                <a:ea typeface="+mj-ea"/>
                <a:cs typeface="+mj-cs"/>
              </a:rPr>
              <a:t>Profesional</a:t>
            </a:r>
            <a:r>
              <a:rPr lang="en-US" dirty="0">
                <a:latin typeface="AR CENA" pitchFamily="2" charset="0"/>
                <a:ea typeface="+mj-ea"/>
                <a:cs typeface="+mj-cs"/>
              </a:rPr>
              <a:t> </a:t>
            </a:r>
          </a:p>
        </p:txBody>
      </p:sp>
      <p:pic>
        <p:nvPicPr>
          <p:cNvPr id="2050" name="Picture 2">
            <a:extLst>
              <a:ext uri="{FF2B5EF4-FFF2-40B4-BE49-F238E27FC236}">
                <a16:creationId xmlns:a16="http://schemas.microsoft.com/office/drawing/2014/main" id="{FD32A939-DEE1-4F5D-9538-4AC1060D2700}"/>
              </a:ext>
            </a:extLst>
          </p:cNvPr>
          <p:cNvPicPr>
            <a:picLocks noChangeAspect="1" noChangeArrowheads="1"/>
          </p:cNvPicPr>
          <p:nvPr/>
        </p:nvPicPr>
        <p:blipFill>
          <a:blip r:embed="rId3" cstate="print"/>
          <a:srcRect l="25178" t="39000" r="47704" b="13751"/>
          <a:stretch>
            <a:fillRect/>
          </a:stretch>
        </p:blipFill>
        <p:spPr bwMode="auto">
          <a:xfrm>
            <a:off x="5937235" y="3284960"/>
            <a:ext cx="3013835" cy="295232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800" fill="hold">
                                          <p:stCondLst>
                                            <p:cond delay="0"/>
                                          </p:stCondLst>
                                        </p:cTn>
                                        <p:tgtEl>
                                          <p:spTgt spid="3">
                                            <p:txEl>
                                              <p:pRg st="0" end="0"/>
                                            </p:txEl>
                                          </p:spTgt>
                                        </p:tgtEl>
                                        <p:attrNameLst>
                                          <p:attrName>ppt_x</p:attrName>
                                        </p:attrNameLst>
                                      </p:cBhvr>
                                    </p:anim>
                                    <p:anim from="0" to="-1.0" calcmode="lin" valueType="num">
                                      <p:cBhvr>
                                        <p:cTn id="8" dur="600" decel="50000" autoRev="1" fill="hold">
                                          <p:stCondLst>
                                            <p:cond delay="1800"/>
                                          </p:stCondLst>
                                        </p:cTn>
                                        <p:tgtEl>
                                          <p:spTgt spid="3">
                                            <p:txEl>
                                              <p:pRg st="0" end="0"/>
                                            </p:txEl>
                                          </p:spTgt>
                                        </p:tgtEl>
                                        <p:attrNameLst>
                                          <p:attrName>xshear</p:attrName>
                                        </p:attrNameLst>
                                      </p:cBhvr>
                                    </p:anim>
                                    <p:animScale>
                                      <p:cBhvr>
                                        <p:cTn id="9" dur="600" decel="100000" autoRev="1" fill="hold">
                                          <p:stCondLst>
                                            <p:cond delay="1800"/>
                                          </p:stCondLst>
                                        </p:cTn>
                                        <p:tgtEl>
                                          <p:spTgt spid="3">
                                            <p:txEl>
                                              <p:pRg st="0" end="0"/>
                                            </p:txEl>
                                          </p:spTgt>
                                        </p:tgtEl>
                                      </p:cBhvr>
                                      <p:from x="100000" y="100000"/>
                                      <p:to x="80000" y="100000"/>
                                    </p:animScale>
                                    <p:anim by="(#ppt_h/3+#ppt_w*0.1)" calcmode="lin" valueType="num">
                                      <p:cBhvr additive="sum">
                                        <p:cTn id="10" dur="600" decel="100000" autoRev="1" fill="hold">
                                          <p:stCondLst>
                                            <p:cond delay="1800"/>
                                          </p:stCondLst>
                                        </p:cTn>
                                        <p:tgtEl>
                                          <p:spTgt spid="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D169CC2B-7D83-4164-81A0-3240734891AA}"/>
              </a:ext>
            </a:extLst>
          </p:cNvPr>
          <p:cNvSpPr/>
          <p:nvPr/>
        </p:nvSpPr>
        <p:spPr>
          <a:xfrm>
            <a:off x="2063750" y="115889"/>
            <a:ext cx="828040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latin typeface="AR CENA" pitchFamily="2" charset="0"/>
              </a:rPr>
              <a:t>¿ QUÉ PUEDO HACER AL TERMINAR EDUCACIÓN SECUNDARIA OBLIGATORIA?</a:t>
            </a:r>
          </a:p>
        </p:txBody>
      </p:sp>
      <p:pic>
        <p:nvPicPr>
          <p:cNvPr id="5122" name="Picture 2">
            <a:extLst>
              <a:ext uri="{FF2B5EF4-FFF2-40B4-BE49-F238E27FC236}">
                <a16:creationId xmlns:a16="http://schemas.microsoft.com/office/drawing/2014/main" id="{686D1644-7A79-475D-A27F-F4F4B26F5D2D}"/>
              </a:ext>
            </a:extLst>
          </p:cNvPr>
          <p:cNvPicPr>
            <a:picLocks noChangeAspect="1" noChangeArrowheads="1"/>
          </p:cNvPicPr>
          <p:nvPr/>
        </p:nvPicPr>
        <p:blipFill>
          <a:blip r:embed="rId3" cstate="print"/>
          <a:srcRect l="11341" t="24235" r="59327" b="12766"/>
          <a:stretch>
            <a:fillRect/>
          </a:stretch>
        </p:blipFill>
        <p:spPr bwMode="auto">
          <a:xfrm>
            <a:off x="3646103" y="1346413"/>
            <a:ext cx="4371623" cy="5278941"/>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DDDFB7AA-362B-49C0-BA36-5CD2BD54950F}"/>
              </a:ext>
            </a:extLst>
          </p:cNvPr>
          <p:cNvSpPr/>
          <p:nvPr/>
        </p:nvSpPr>
        <p:spPr>
          <a:xfrm>
            <a:off x="2063750" y="115889"/>
            <a:ext cx="8280400"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latin typeface="AR CENA" pitchFamily="2" charset="0"/>
              </a:rPr>
              <a:t>¿ QUÉ PUEDO HACER AL TERMINAR EDUCACIÓN SECUNDARIA OBLIGATORIA?</a:t>
            </a:r>
          </a:p>
        </p:txBody>
      </p:sp>
      <p:graphicFrame>
        <p:nvGraphicFramePr>
          <p:cNvPr id="7" name="6 Diagrama">
            <a:extLst>
              <a:ext uri="{FF2B5EF4-FFF2-40B4-BE49-F238E27FC236}">
                <a16:creationId xmlns:a16="http://schemas.microsoft.com/office/drawing/2014/main" id="{6D6A7A96-A5FF-4EF4-A421-5EF2AAE9899E}"/>
              </a:ext>
            </a:extLst>
          </p:cNvPr>
          <p:cNvGraphicFramePr/>
          <p:nvPr>
            <p:extLst>
              <p:ext uri="{D42A27DB-BD31-4B8C-83A1-F6EECF244321}">
                <p14:modId xmlns:p14="http://schemas.microsoft.com/office/powerpoint/2010/main" val="155013757"/>
              </p:ext>
            </p:extLst>
          </p:nvPr>
        </p:nvGraphicFramePr>
        <p:xfrm>
          <a:off x="2063552" y="1340768"/>
          <a:ext cx="8100392"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220A40-4B18-420B-95D0-FE08147D0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12A558B5-FAB6-4B49-A2BC-116B5A7A8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7" name="Rectangle 26">
            <a:extLst>
              <a:ext uri="{FF2B5EF4-FFF2-40B4-BE49-F238E27FC236}">
                <a16:creationId xmlns:a16="http://schemas.microsoft.com/office/drawing/2014/main" id="{7D09F9FB-7397-4B6E-88E4-AD0749C1C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59C2762-8840-40B6-9A31-43E08C87E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51AB05C-B92C-41F4-B7BE-78C734F8EB7A}"/>
              </a:ext>
            </a:extLst>
          </p:cNvPr>
          <p:cNvSpPr>
            <a:spLocks noGrp="1"/>
          </p:cNvSpPr>
          <p:nvPr>
            <p:ph type="title"/>
          </p:nvPr>
        </p:nvSpPr>
        <p:spPr>
          <a:xfrm>
            <a:off x="680321" y="753228"/>
            <a:ext cx="5584677" cy="1080938"/>
          </a:xfrm>
        </p:spPr>
        <p:txBody>
          <a:bodyPr>
            <a:noAutofit/>
          </a:bodyPr>
          <a:lstStyle/>
          <a:p>
            <a:r>
              <a:rPr lang="es-ES" sz="2400" dirty="0">
                <a:highlight>
                  <a:srgbClr val="0000FF"/>
                </a:highlight>
              </a:rPr>
              <a:t>Realizar </a:t>
            </a:r>
            <a:r>
              <a:rPr lang="es-ES" sz="2400" b="1" dirty="0">
                <a:highlight>
                  <a:srgbClr val="0000FF"/>
                </a:highlight>
              </a:rPr>
              <a:t>evaluaciones psicopedagógica a todos los alumnos, </a:t>
            </a:r>
            <a:r>
              <a:rPr lang="es-ES" sz="2400" dirty="0">
                <a:highlight>
                  <a:srgbClr val="0000FF"/>
                </a:highlight>
              </a:rPr>
              <a:t>i</a:t>
            </a:r>
            <a:r>
              <a:rPr lang="es-ES" sz="2400" b="1" dirty="0">
                <a:highlight>
                  <a:srgbClr val="0000FF"/>
                </a:highlight>
              </a:rPr>
              <a:t>nformes</a:t>
            </a:r>
            <a:r>
              <a:rPr lang="es-ES" sz="2400" dirty="0">
                <a:highlight>
                  <a:srgbClr val="0000FF"/>
                </a:highlight>
              </a:rPr>
              <a:t> y </a:t>
            </a:r>
            <a:r>
              <a:rPr lang="es-ES" sz="2400" b="1" dirty="0">
                <a:highlight>
                  <a:srgbClr val="0000FF"/>
                </a:highlight>
              </a:rPr>
              <a:t>dictámenes</a:t>
            </a:r>
            <a:r>
              <a:rPr lang="es-ES" sz="2400" dirty="0">
                <a:highlight>
                  <a:srgbClr val="0000FF"/>
                </a:highlight>
              </a:rPr>
              <a:t> a los alumnos de Necesidades Educativas especiales.</a:t>
            </a:r>
            <a:br>
              <a:rPr lang="es-ES" sz="2400" dirty="0">
                <a:highlight>
                  <a:srgbClr val="0000FF"/>
                </a:highlight>
              </a:rPr>
            </a:br>
            <a:endParaRPr lang="es-ES" sz="2400" dirty="0"/>
          </a:p>
        </p:txBody>
      </p:sp>
      <p:pic>
        <p:nvPicPr>
          <p:cNvPr id="31" name="Picture 30">
            <a:extLst>
              <a:ext uri="{FF2B5EF4-FFF2-40B4-BE49-F238E27FC236}">
                <a16:creationId xmlns:a16="http://schemas.microsoft.com/office/drawing/2014/main" id="{4F4A7334-645F-4132-929A-EA1A55ACE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Marcador de contenido 2">
            <a:extLst>
              <a:ext uri="{FF2B5EF4-FFF2-40B4-BE49-F238E27FC236}">
                <a16:creationId xmlns:a16="http://schemas.microsoft.com/office/drawing/2014/main" id="{9CF48B26-C81E-4A61-9F4F-E42D7A1D39E0}"/>
              </a:ext>
            </a:extLst>
          </p:cNvPr>
          <p:cNvSpPr>
            <a:spLocks noGrp="1"/>
          </p:cNvSpPr>
          <p:nvPr>
            <p:ph idx="1"/>
          </p:nvPr>
        </p:nvSpPr>
        <p:spPr>
          <a:xfrm>
            <a:off x="680321" y="2336873"/>
            <a:ext cx="5104843" cy="3599316"/>
          </a:xfrm>
        </p:spPr>
        <p:txBody>
          <a:bodyPr>
            <a:normAutofit/>
          </a:bodyPr>
          <a:lstStyle/>
          <a:p>
            <a:r>
              <a:rPr lang="es-ES_tradnl" altLang="es-ES" sz="1400" b="1" dirty="0">
                <a:latin typeface="Tahoma" panose="020B0604030504040204" pitchFamily="34" charset="0"/>
              </a:rPr>
              <a:t>UN PROCESO DE RECOGIDA, ANÁLISIS Y VALORACIÓN DE LA INFORMACIÓN RELEVANTE SOBRE LOS DISTINTOS ELEMENTOS QUE INTERVIENEN EN EL PROCESO DE ENSEÑANZA Y APRENDIZAJE.			</a:t>
            </a:r>
          </a:p>
          <a:p>
            <a:r>
              <a:rPr lang="es-ES_tradnl" altLang="es-ES" sz="1400" b="1" dirty="0">
                <a:latin typeface="Tahoma" panose="020B0604030504040204" pitchFamily="34" charset="0"/>
              </a:rPr>
              <a:t>PARA: </a:t>
            </a:r>
            <a:endParaRPr lang="es-ES" altLang="es-ES" sz="1400" b="1" dirty="0">
              <a:latin typeface="Tahoma" panose="020B0604030504040204" pitchFamily="34" charset="0"/>
            </a:endParaRPr>
          </a:p>
          <a:p>
            <a:pPr marL="285750" indent="-285750">
              <a:buFont typeface="Arial" panose="020B0604020202020204" pitchFamily="34" charset="0"/>
              <a:buChar char="•"/>
            </a:pPr>
            <a:r>
              <a:rPr lang="es-ES_tradnl" altLang="es-ES" sz="1400" b="1" dirty="0">
                <a:latin typeface="Tahoma" panose="020B0604030504040204" pitchFamily="34" charset="0"/>
              </a:rPr>
              <a:t>IDENTIFICAR LAS NECESIDADES EDUCATIVAS  DE DETERMINADOS ALUMNOS QUE PRESENTAN O PUEDEN PRESENTAR DESAJUSTES EN SU DESARROLLO PERSONAL Y/O ACADÉMICO, </a:t>
            </a:r>
            <a:endParaRPr lang="es-ES" altLang="es-ES" sz="1400" b="1" dirty="0">
              <a:latin typeface="Tahoma" panose="020B0604030504040204" pitchFamily="34" charset="0"/>
            </a:endParaRPr>
          </a:p>
          <a:p>
            <a:pPr marL="285750" indent="-285750">
              <a:buFont typeface="Arial" panose="020B0604020202020204" pitchFamily="34" charset="0"/>
              <a:buChar char="•"/>
            </a:pPr>
            <a:r>
              <a:rPr lang="es-ES_tradnl" altLang="es-ES" sz="1400" b="1" dirty="0">
                <a:latin typeface="Tahoma" panose="020B0604030504040204" pitchFamily="34" charset="0"/>
              </a:rPr>
              <a:t>Y PARA FUNDAMENTAR Y CONCRETAR LAS DECISIONES RESPECTO A LA PROPUESTA CURRICULAR Y AL TIPO DE AYUDAS QUE AQUELLOS PUEDEN PRECISAR PARA PROGRESAR EN EL DESARROLLO DE LAS DISTINTAS CAPACIDADES</a:t>
            </a:r>
            <a:endParaRPr lang="es-ES" sz="1400" dirty="0"/>
          </a:p>
        </p:txBody>
      </p:sp>
      <p:sp>
        <p:nvSpPr>
          <p:cNvPr id="33" name="Rectangle 32">
            <a:extLst>
              <a:ext uri="{FF2B5EF4-FFF2-40B4-BE49-F238E27FC236}">
                <a16:creationId xmlns:a16="http://schemas.microsoft.com/office/drawing/2014/main" id="{186EB63A-BAD8-44C1-8D44-73BE908A1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bujo de un perro con la boca abierta&#10;&#10;Descripción generada automáticamente con confianza baja">
            <a:extLst>
              <a:ext uri="{FF2B5EF4-FFF2-40B4-BE49-F238E27FC236}">
                <a16:creationId xmlns:a16="http://schemas.microsoft.com/office/drawing/2014/main" id="{86868D27-EBC3-4CEA-B7C5-F05444C79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5785" y="640080"/>
            <a:ext cx="1226358" cy="1284145"/>
          </a:xfrm>
          <a:prstGeom prst="rect">
            <a:avLst/>
          </a:prstGeom>
          <a:ln>
            <a:noFill/>
          </a:ln>
          <a:effectLst/>
        </p:spPr>
      </p:pic>
      <p:sp>
        <p:nvSpPr>
          <p:cNvPr id="6" name="Rectángulo 5">
            <a:extLst>
              <a:ext uri="{FF2B5EF4-FFF2-40B4-BE49-F238E27FC236}">
                <a16:creationId xmlns:a16="http://schemas.microsoft.com/office/drawing/2014/main" id="{6EF7A944-B161-4ABF-BF1A-16DD190EA07F}"/>
              </a:ext>
            </a:extLst>
          </p:cNvPr>
          <p:cNvSpPr/>
          <p:nvPr/>
        </p:nvSpPr>
        <p:spPr>
          <a:xfrm>
            <a:off x="6720782" y="1423316"/>
            <a:ext cx="4668980" cy="4791889"/>
          </a:xfrm>
          <a:prstGeom prst="rect">
            <a:avLst/>
          </a:prstGeom>
        </p:spPr>
        <p:txBody>
          <a:bodyPr wrap="square">
            <a:spAutoFit/>
          </a:bodyPr>
          <a:lstStyle/>
          <a:p>
            <a:pPr>
              <a:lnSpc>
                <a:spcPct val="107000"/>
              </a:lnSpc>
              <a:spcAft>
                <a:spcPts val="800"/>
              </a:spcAft>
            </a:pPr>
            <a:r>
              <a:rPr lang="es-E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CLAVES PARA INTERPRETAR…</a:t>
            </a:r>
          </a:p>
          <a:p>
            <a:pPr marL="342900" lvl="0" indent="-342900" algn="just">
              <a:lnSpc>
                <a:spcPct val="107000"/>
              </a:lnSpc>
              <a:buFont typeface="Symbol" panose="05050102010706020507" pitchFamily="18" charset="2"/>
              <a:buChar char=""/>
            </a:pP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Son pruebas</a:t>
            </a: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colectivas</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 se hacen en clase y su rendimiento se puede ver alterado por el ambiente.</a:t>
            </a:r>
          </a:p>
          <a:p>
            <a:pPr marL="342900" lvl="0" indent="-342900" algn="just">
              <a:lnSpc>
                <a:spcPct val="107000"/>
              </a:lnSpc>
              <a:buFont typeface="Symbol" panose="05050102010706020507" pitchFamily="18" charset="2"/>
              <a:buChar char=""/>
            </a:pP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NO CALCULAN EL CI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(para saber el CI hay que hacer otro tipo de pruebas estandarizadas)</a:t>
            </a:r>
          </a:p>
          <a:p>
            <a:pPr marL="342900" lvl="0" indent="-342900" algn="just">
              <a:lnSpc>
                <a:spcPct val="107000"/>
              </a:lnSpc>
              <a:buFont typeface="Symbol" panose="05050102010706020507" pitchFamily="18" charset="2"/>
              <a:buChar char=""/>
            </a:pP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No se interpreta ni proyecta NADA. Los resultados son los obtenidos por cada alumno, baremados con alumnos de la misma edad y nivel académico de la CAM.</a:t>
            </a:r>
          </a:p>
          <a:p>
            <a:pPr marL="342900" lvl="0" indent="-342900" algn="just">
              <a:lnSpc>
                <a:spcPct val="107000"/>
              </a:lnSpc>
              <a:buFont typeface="Symbol" panose="05050102010706020507" pitchFamily="18" charset="2"/>
              <a:buChar char=""/>
            </a:pP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Se considera nivel bajo los marcados en zona </a:t>
            </a: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ROJA</a:t>
            </a:r>
          </a:p>
          <a:p>
            <a:pPr marL="342900" lvl="0" indent="-342900" algn="just">
              <a:lnSpc>
                <a:spcPct val="107000"/>
              </a:lnSpc>
              <a:buFont typeface="Symbol" panose="05050102010706020507" pitchFamily="18" charset="2"/>
              <a:buChar char=""/>
            </a:pP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Resultados ALTOS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 Buen funcionamiento.</a:t>
            </a:r>
          </a:p>
          <a:p>
            <a:pPr marL="342900" lvl="0" indent="-342900" algn="just">
              <a:lnSpc>
                <a:spcPct val="107000"/>
              </a:lnSpc>
              <a:spcAft>
                <a:spcPts val="800"/>
              </a:spcAft>
              <a:buFont typeface="Symbol" panose="05050102010706020507" pitchFamily="18" charset="2"/>
              <a:buChar char=""/>
            </a:pP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Resultados BAJOS </a:t>
            </a:r>
            <a:r>
              <a:rPr lang="es-ES" dirty="0">
                <a:solidFill>
                  <a:schemeClr val="bg1"/>
                </a:solidFill>
                <a:latin typeface="Calibri" panose="020F0502020204030204" pitchFamily="34" charset="0"/>
                <a:ea typeface="Calibri" panose="020F0502020204030204" pitchFamily="34" charset="0"/>
                <a:cs typeface="Times New Roman" panose="02020603050405020304" pitchFamily="18" charset="0"/>
              </a:rPr>
              <a:t>- Analizar posibles causas.</a:t>
            </a:r>
          </a:p>
        </p:txBody>
      </p:sp>
    </p:spTree>
    <p:extLst>
      <p:ext uri="{BB962C8B-B14F-4D97-AF65-F5344CB8AC3E}">
        <p14:creationId xmlns:p14="http://schemas.microsoft.com/office/powerpoint/2010/main" val="3644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1 Proceso alternativo">
            <a:extLst>
              <a:ext uri="{FF2B5EF4-FFF2-40B4-BE49-F238E27FC236}">
                <a16:creationId xmlns:a16="http://schemas.microsoft.com/office/drawing/2014/main" id="{87D93986-D688-4607-B0D9-69CC0604A284}"/>
              </a:ext>
            </a:extLst>
          </p:cNvPr>
          <p:cNvSpPr/>
          <p:nvPr/>
        </p:nvSpPr>
        <p:spPr>
          <a:xfrm>
            <a:off x="1847528" y="332656"/>
            <a:ext cx="2592288" cy="417646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s-ES" altLang="es-ES" b="1" dirty="0">
                <a:solidFill>
                  <a:srgbClr val="000000"/>
                </a:solidFill>
                <a:latin typeface="Perpetua" panose="02020502060401020303" pitchFamily="18" charset="0"/>
              </a:rPr>
              <a:t>“ CONÓCETE A TI MISMO”</a:t>
            </a:r>
          </a:p>
          <a:p>
            <a:pPr algn="ctr" eaLnBrk="1" hangingPunct="1">
              <a:lnSpc>
                <a:spcPct val="150000"/>
              </a:lnSpc>
              <a:buFontTx/>
              <a:buChar char="-"/>
            </a:pPr>
            <a:r>
              <a:rPr lang="es-ES" altLang="es-ES" dirty="0">
                <a:solidFill>
                  <a:srgbClr val="000000"/>
                </a:solidFill>
                <a:latin typeface="Perpetua" panose="02020502060401020303" pitchFamily="18" charset="0"/>
              </a:rPr>
              <a:t>Aptitudes</a:t>
            </a:r>
          </a:p>
          <a:p>
            <a:pPr algn="ctr" eaLnBrk="1" hangingPunct="1">
              <a:lnSpc>
                <a:spcPct val="150000"/>
              </a:lnSpc>
              <a:buFontTx/>
              <a:buChar char="-"/>
            </a:pPr>
            <a:r>
              <a:rPr lang="es-ES" altLang="es-ES" dirty="0">
                <a:solidFill>
                  <a:srgbClr val="000000"/>
                </a:solidFill>
                <a:latin typeface="Perpetua" panose="02020502060401020303" pitchFamily="18" charset="0"/>
              </a:rPr>
              <a:t> conocimientos</a:t>
            </a:r>
          </a:p>
          <a:p>
            <a:pPr algn="ctr" eaLnBrk="1" hangingPunct="1">
              <a:lnSpc>
                <a:spcPct val="150000"/>
              </a:lnSpc>
              <a:buFontTx/>
              <a:buChar char="-"/>
            </a:pPr>
            <a:r>
              <a:rPr lang="es-ES" altLang="es-ES" dirty="0">
                <a:solidFill>
                  <a:srgbClr val="000000"/>
                </a:solidFill>
                <a:latin typeface="Perpetua" panose="02020502060401020303" pitchFamily="18" charset="0"/>
              </a:rPr>
              <a:t> Método de Estudio</a:t>
            </a:r>
          </a:p>
          <a:p>
            <a:pPr algn="ctr" eaLnBrk="1" hangingPunct="1">
              <a:lnSpc>
                <a:spcPct val="150000"/>
              </a:lnSpc>
              <a:buFontTx/>
              <a:buChar char="-"/>
            </a:pPr>
            <a:r>
              <a:rPr lang="es-ES" altLang="es-ES" dirty="0">
                <a:solidFill>
                  <a:srgbClr val="000000"/>
                </a:solidFill>
                <a:latin typeface="Perpetua" panose="02020502060401020303" pitchFamily="18" charset="0"/>
              </a:rPr>
              <a:t> Rendimiento</a:t>
            </a:r>
          </a:p>
          <a:p>
            <a:pPr algn="ctr" eaLnBrk="1" hangingPunct="1">
              <a:lnSpc>
                <a:spcPct val="150000"/>
              </a:lnSpc>
              <a:buFontTx/>
              <a:buChar char="-"/>
            </a:pPr>
            <a:r>
              <a:rPr lang="es-ES" altLang="es-ES" dirty="0">
                <a:solidFill>
                  <a:srgbClr val="000000"/>
                </a:solidFill>
                <a:latin typeface="Perpetua" panose="02020502060401020303" pitchFamily="18" charset="0"/>
              </a:rPr>
              <a:t> Personalidad</a:t>
            </a:r>
          </a:p>
          <a:p>
            <a:pPr algn="ctr" eaLnBrk="1" hangingPunct="1">
              <a:lnSpc>
                <a:spcPct val="150000"/>
              </a:lnSpc>
              <a:buFontTx/>
              <a:buChar char="-"/>
            </a:pPr>
            <a:r>
              <a:rPr lang="es-ES" altLang="es-ES" dirty="0">
                <a:solidFill>
                  <a:srgbClr val="000000"/>
                </a:solidFill>
                <a:latin typeface="Perpetua" panose="02020502060401020303" pitchFamily="18" charset="0"/>
              </a:rPr>
              <a:t>Intereses</a:t>
            </a:r>
          </a:p>
          <a:p>
            <a:pPr algn="ctr" eaLnBrk="1" hangingPunct="1">
              <a:lnSpc>
                <a:spcPct val="150000"/>
              </a:lnSpc>
              <a:buFontTx/>
              <a:buChar char="-"/>
            </a:pPr>
            <a:r>
              <a:rPr lang="es-ES" altLang="es-ES" dirty="0">
                <a:solidFill>
                  <a:srgbClr val="000000"/>
                </a:solidFill>
                <a:latin typeface="Perpetua" panose="02020502060401020303" pitchFamily="18" charset="0"/>
              </a:rPr>
              <a:t> Aspiraciones</a:t>
            </a:r>
          </a:p>
        </p:txBody>
      </p:sp>
      <p:sp>
        <p:nvSpPr>
          <p:cNvPr id="5" name="4 Proceso alternativo">
            <a:extLst>
              <a:ext uri="{FF2B5EF4-FFF2-40B4-BE49-F238E27FC236}">
                <a16:creationId xmlns:a16="http://schemas.microsoft.com/office/drawing/2014/main" id="{53B63F36-83F5-4313-ADA4-48615536FCA9}"/>
              </a:ext>
            </a:extLst>
          </p:cNvPr>
          <p:cNvSpPr/>
          <p:nvPr/>
        </p:nvSpPr>
        <p:spPr>
          <a:xfrm>
            <a:off x="4799856" y="332656"/>
            <a:ext cx="2592288" cy="424847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s-ES" altLang="es-ES" sz="2000" b="1" dirty="0">
                <a:solidFill>
                  <a:srgbClr val="000000"/>
                </a:solidFill>
                <a:latin typeface="Perpetua" panose="02020502060401020303" pitchFamily="18" charset="0"/>
              </a:rPr>
              <a:t>“ CONOCE TU MUNDO”</a:t>
            </a:r>
            <a:r>
              <a:rPr lang="es-ES" altLang="es-ES" b="1" dirty="0">
                <a:solidFill>
                  <a:srgbClr val="000000"/>
                </a:solidFill>
                <a:latin typeface="Perpetua" panose="02020502060401020303" pitchFamily="18" charset="0"/>
              </a:rPr>
              <a:t>  </a:t>
            </a:r>
            <a:r>
              <a:rPr lang="es-ES" altLang="es-ES" dirty="0">
                <a:solidFill>
                  <a:srgbClr val="000000"/>
                </a:solidFill>
                <a:latin typeface="Perpetua" panose="02020502060401020303" pitchFamily="18" charset="0"/>
              </a:rPr>
              <a:t>Asignaturas optativas</a:t>
            </a:r>
          </a:p>
          <a:p>
            <a:pPr algn="ctr" eaLnBrk="1" hangingPunct="1">
              <a:lnSpc>
                <a:spcPct val="150000"/>
              </a:lnSpc>
              <a:buFontTx/>
              <a:buChar char="-"/>
            </a:pPr>
            <a:r>
              <a:rPr lang="es-ES" altLang="es-ES" dirty="0">
                <a:solidFill>
                  <a:srgbClr val="000000"/>
                </a:solidFill>
                <a:latin typeface="Perpetua" panose="02020502060401020303" pitchFamily="18" charset="0"/>
              </a:rPr>
              <a:t>Salidas Profesionales</a:t>
            </a:r>
          </a:p>
          <a:p>
            <a:pPr algn="ctr" eaLnBrk="1" hangingPunct="1">
              <a:lnSpc>
                <a:spcPct val="150000"/>
              </a:lnSpc>
              <a:buFontTx/>
              <a:buChar char="-"/>
            </a:pPr>
            <a:r>
              <a:rPr lang="es-ES" altLang="es-ES" dirty="0">
                <a:solidFill>
                  <a:srgbClr val="000000"/>
                </a:solidFill>
                <a:latin typeface="Perpetua" panose="02020502060401020303" pitchFamily="18" charset="0"/>
              </a:rPr>
              <a:t> P.A.U</a:t>
            </a:r>
          </a:p>
          <a:p>
            <a:pPr algn="ctr" eaLnBrk="1" hangingPunct="1">
              <a:lnSpc>
                <a:spcPct val="150000"/>
              </a:lnSpc>
              <a:buFontTx/>
              <a:buChar char="-"/>
            </a:pPr>
            <a:r>
              <a:rPr lang="es-ES" altLang="es-ES" dirty="0">
                <a:solidFill>
                  <a:srgbClr val="000000"/>
                </a:solidFill>
                <a:latin typeface="Perpetua" panose="02020502060401020303" pitchFamily="18" charset="0"/>
              </a:rPr>
              <a:t> Sistemas de Evaluación</a:t>
            </a:r>
          </a:p>
          <a:p>
            <a:pPr algn="ctr" eaLnBrk="1" hangingPunct="1">
              <a:lnSpc>
                <a:spcPct val="150000"/>
              </a:lnSpc>
              <a:buFontTx/>
              <a:buChar char="-"/>
            </a:pPr>
            <a:r>
              <a:rPr lang="es-ES" altLang="es-ES" dirty="0">
                <a:solidFill>
                  <a:srgbClr val="000000"/>
                </a:solidFill>
                <a:latin typeface="Perpetua" panose="02020502060401020303" pitchFamily="18" charset="0"/>
              </a:rPr>
              <a:t> Ramas de Conocimiento</a:t>
            </a:r>
          </a:p>
        </p:txBody>
      </p:sp>
      <p:sp>
        <p:nvSpPr>
          <p:cNvPr id="6" name="5 Proceso alternativo">
            <a:extLst>
              <a:ext uri="{FF2B5EF4-FFF2-40B4-BE49-F238E27FC236}">
                <a16:creationId xmlns:a16="http://schemas.microsoft.com/office/drawing/2014/main" id="{CF4FA797-BCA9-4B9A-9DE5-0CDD426525D7}"/>
              </a:ext>
            </a:extLst>
          </p:cNvPr>
          <p:cNvSpPr/>
          <p:nvPr/>
        </p:nvSpPr>
        <p:spPr>
          <a:xfrm>
            <a:off x="7752184" y="404664"/>
            <a:ext cx="2592288" cy="417646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s-ES" altLang="es-ES" sz="2000" b="1" dirty="0">
                <a:solidFill>
                  <a:srgbClr val="000000"/>
                </a:solidFill>
                <a:latin typeface="Perpetua" panose="02020502060401020303" pitchFamily="18" charset="0"/>
              </a:rPr>
              <a:t>“ INFÓRMATE”</a:t>
            </a:r>
          </a:p>
          <a:p>
            <a:pPr algn="ctr" eaLnBrk="1" hangingPunct="1">
              <a:lnSpc>
                <a:spcPct val="150000"/>
              </a:lnSpc>
            </a:pPr>
            <a:endParaRPr lang="es-ES" altLang="es-ES" dirty="0">
              <a:solidFill>
                <a:srgbClr val="000000"/>
              </a:solidFill>
              <a:latin typeface="Perpetua" panose="02020502060401020303" pitchFamily="18" charset="0"/>
            </a:endParaRPr>
          </a:p>
          <a:p>
            <a:pPr algn="ctr" eaLnBrk="1" hangingPunct="1">
              <a:lnSpc>
                <a:spcPct val="150000"/>
              </a:lnSpc>
              <a:buFontTx/>
              <a:buChar char="-"/>
            </a:pPr>
            <a:r>
              <a:rPr lang="es-ES" altLang="es-ES" dirty="0">
                <a:solidFill>
                  <a:srgbClr val="000000"/>
                </a:solidFill>
                <a:latin typeface="Perpetua" panose="02020502060401020303" pitchFamily="18" charset="0"/>
              </a:rPr>
              <a:t> Pregunta a tus profesores</a:t>
            </a:r>
          </a:p>
          <a:p>
            <a:pPr algn="ctr" eaLnBrk="1" hangingPunct="1">
              <a:lnSpc>
                <a:spcPct val="150000"/>
              </a:lnSpc>
              <a:buFontTx/>
              <a:buChar char="-"/>
            </a:pPr>
            <a:r>
              <a:rPr lang="es-ES" altLang="es-ES" dirty="0">
                <a:solidFill>
                  <a:srgbClr val="000000"/>
                </a:solidFill>
                <a:latin typeface="Perpetua" panose="02020502060401020303" pitchFamily="18" charset="0"/>
              </a:rPr>
              <a:t> Consulta en el Departamento de Orientación.</a:t>
            </a:r>
          </a:p>
          <a:p>
            <a:pPr algn="ctr" eaLnBrk="1" hangingPunct="1">
              <a:lnSpc>
                <a:spcPct val="150000"/>
              </a:lnSpc>
              <a:buFontTx/>
              <a:buChar char="-"/>
            </a:pPr>
            <a:r>
              <a:rPr lang="es-ES" altLang="es-ES" dirty="0">
                <a:solidFill>
                  <a:srgbClr val="000000"/>
                </a:solidFill>
                <a:latin typeface="Perpetua" panose="02020502060401020303" pitchFamily="18" charset="0"/>
              </a:rPr>
              <a:t> Habla con Profesionales</a:t>
            </a:r>
          </a:p>
        </p:txBody>
      </p:sp>
      <p:sp>
        <p:nvSpPr>
          <p:cNvPr id="7" name="6 Redondear rectángulo de esquina del mismo lado">
            <a:extLst>
              <a:ext uri="{FF2B5EF4-FFF2-40B4-BE49-F238E27FC236}">
                <a16:creationId xmlns:a16="http://schemas.microsoft.com/office/drawing/2014/main" id="{A80EF99B-4CC7-43A4-819B-E640B1B20082}"/>
              </a:ext>
            </a:extLst>
          </p:cNvPr>
          <p:cNvSpPr/>
          <p:nvPr/>
        </p:nvSpPr>
        <p:spPr>
          <a:xfrm>
            <a:off x="2711450" y="4868864"/>
            <a:ext cx="6553200" cy="9366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800">
                <a:solidFill>
                  <a:srgbClr val="FFFFFF"/>
                </a:solidFill>
                <a:latin typeface="Perpetua" panose="02020502060401020303" pitchFamily="18" charset="0"/>
              </a:rPr>
              <a:t>GUARDA, PIENSA Y DECIDE DE FORMA REALISTA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3">
            <a:extLst>
              <a:ext uri="{FF2B5EF4-FFF2-40B4-BE49-F238E27FC236}">
                <a16:creationId xmlns:a16="http://schemas.microsoft.com/office/drawing/2014/main" id="{A7149A05-B19F-4A31-AE00-DB3C95F65DCC}"/>
              </a:ext>
            </a:extLst>
          </p:cNvPr>
          <p:cNvSpPr>
            <a:spLocks noChangeArrowheads="1"/>
          </p:cNvSpPr>
          <p:nvPr/>
        </p:nvSpPr>
        <p:spPr bwMode="auto">
          <a:xfrm>
            <a:off x="4800600" y="404814"/>
            <a:ext cx="3886200" cy="814387"/>
          </a:xfrm>
          <a:prstGeom prst="roundRect">
            <a:avLst>
              <a:gd name="adj" fmla="val 16667"/>
            </a:avLst>
          </a:pr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2000">
                <a:solidFill>
                  <a:srgbClr val="FFFFFF"/>
                </a:solidFill>
                <a:latin typeface="Arial Black" panose="020B0A04020102020204" pitchFamily="34" charset="0"/>
              </a:rPr>
              <a:t>CICLO FORMATIVO</a:t>
            </a:r>
          </a:p>
          <a:p>
            <a:pPr algn="ctr" defTabSz="914400" fontAlgn="base">
              <a:spcBef>
                <a:spcPct val="0"/>
              </a:spcBef>
              <a:spcAft>
                <a:spcPct val="0"/>
              </a:spcAft>
            </a:pPr>
            <a:r>
              <a:rPr lang="es-ES_tradnl" altLang="es-ES" sz="2000">
                <a:solidFill>
                  <a:srgbClr val="FFFFFF"/>
                </a:solidFill>
                <a:latin typeface="Arial Black" panose="020B0A04020102020204" pitchFamily="34" charset="0"/>
              </a:rPr>
              <a:t>DE GRADO SUPERIOR</a:t>
            </a:r>
            <a:endParaRPr lang="es-ES" altLang="es-ES" sz="2000">
              <a:solidFill>
                <a:srgbClr val="FFFFFF"/>
              </a:solidFill>
              <a:latin typeface="Arial Black" panose="020B0A04020102020204" pitchFamily="34" charset="0"/>
            </a:endParaRPr>
          </a:p>
        </p:txBody>
      </p:sp>
      <p:sp>
        <p:nvSpPr>
          <p:cNvPr id="16388" name="Rectangle 4">
            <a:extLst>
              <a:ext uri="{FF2B5EF4-FFF2-40B4-BE49-F238E27FC236}">
                <a16:creationId xmlns:a16="http://schemas.microsoft.com/office/drawing/2014/main" id="{75A15648-963A-4734-AE77-D06514A46519}"/>
              </a:ext>
            </a:extLst>
          </p:cNvPr>
          <p:cNvSpPr>
            <a:spLocks noChangeArrowheads="1"/>
          </p:cNvSpPr>
          <p:nvPr/>
        </p:nvSpPr>
        <p:spPr bwMode="auto">
          <a:xfrm>
            <a:off x="9448800" y="304800"/>
            <a:ext cx="914400" cy="6019800"/>
          </a:xfrm>
          <a:prstGeom prst="rect">
            <a:avLst/>
          </a:prstGeom>
          <a:gradFill rotWithShape="1">
            <a:gsLst>
              <a:gs pos="0">
                <a:srgbClr val="70CA02"/>
              </a:gs>
              <a:gs pos="100000">
                <a:srgbClr val="70CA02">
                  <a:gamma/>
                  <a:shade val="96078"/>
                  <a:invGamma/>
                </a:srgbClr>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70CA02"/>
            </a:extrusionClr>
          </a:sp3d>
        </p:spPr>
        <p:txBody>
          <a:bodyPr wrap="none" anchor="ctr">
            <a:flatTx/>
          </a:bodyPr>
          <a:lstStyle/>
          <a:p>
            <a:pPr algn="ctr" defTabSz="914400" fontAlgn="base">
              <a:spcBef>
                <a:spcPct val="0"/>
              </a:spcBef>
              <a:spcAft>
                <a:spcPct val="0"/>
              </a:spcAft>
              <a:defRPr/>
            </a:pPr>
            <a:endParaRPr lang="es-ES" sz="1400">
              <a:solidFill>
                <a:srgbClr val="70CA02"/>
              </a:solidFill>
              <a:effectDag name="">
                <a:cont type="tree" name="">
                  <a:effect ref="fillLine"/>
                  <a:outerShdw dist="38100" dir="13500000" algn="br">
                    <a:srgbClr val="B3FF57"/>
                  </a:outerShdw>
                </a:cont>
                <a:cont type="tree" name="">
                  <a:effect ref="fillLine"/>
                  <a:outerShdw dist="38100" dir="2700000" algn="tl">
                    <a:srgbClr val="437901"/>
                  </a:outerShdw>
                </a:cont>
                <a:effect ref="fillLine"/>
              </a:effectDag>
              <a:latin typeface="Times New Roman" panose="02020603050405020304" pitchFamily="18" charset="0"/>
            </a:endParaRPr>
          </a:p>
        </p:txBody>
      </p:sp>
      <p:sp>
        <p:nvSpPr>
          <p:cNvPr id="9220" name="WordArt 5">
            <a:extLst>
              <a:ext uri="{FF2B5EF4-FFF2-40B4-BE49-F238E27FC236}">
                <a16:creationId xmlns:a16="http://schemas.microsoft.com/office/drawing/2014/main" id="{41BF026A-0B9B-4984-82F2-94656E13C79C}"/>
              </a:ext>
            </a:extLst>
          </p:cNvPr>
          <p:cNvSpPr>
            <a:spLocks noChangeArrowheads="1" noChangeShapeType="1" noTextEdit="1"/>
          </p:cNvSpPr>
          <p:nvPr/>
        </p:nvSpPr>
        <p:spPr bwMode="auto">
          <a:xfrm rot="5400000">
            <a:off x="7162800" y="3124200"/>
            <a:ext cx="5486400" cy="304800"/>
          </a:xfrm>
          <a:prstGeom prst="rect">
            <a:avLst/>
          </a:prstGeom>
        </p:spPr>
        <p:txBody>
          <a:bodyPr vert="wordArtVert" wrap="none" fromWordArt="1">
            <a:prstTxWarp prst="textPlain">
              <a:avLst>
                <a:gd name="adj" fmla="val 50000"/>
              </a:avLst>
            </a:prstTxWarp>
          </a:bodyPr>
          <a:lstStyle/>
          <a:p>
            <a:pPr algn="ctr" defTabSz="914400" eaLnBrk="0" hangingPunct="0">
              <a:spcBef>
                <a:spcPct val="0"/>
              </a:spcBef>
              <a:spcAft>
                <a:spcPct val="0"/>
              </a:spcAft>
            </a:pPr>
            <a:r>
              <a:rPr lang="es-ES" sz="2000" kern="10">
                <a:ln w="12700">
                  <a:solidFill>
                    <a:srgbClr val="0000FF"/>
                  </a:solidFill>
                  <a:round/>
                  <a:headEnd/>
                  <a:tailEnd/>
                </a:ln>
                <a:solidFill>
                  <a:srgbClr val="0000FF">
                    <a:alpha val="50195"/>
                  </a:srgbClr>
                </a:solidFill>
                <a:latin typeface="Arial Black" panose="020B0A04020102020204" pitchFamily="34" charset="0"/>
              </a:rPr>
              <a:t>MUNDO LABORAL</a:t>
            </a:r>
          </a:p>
        </p:txBody>
      </p:sp>
      <p:sp>
        <p:nvSpPr>
          <p:cNvPr id="9221" name="AutoShape 6">
            <a:extLst>
              <a:ext uri="{FF2B5EF4-FFF2-40B4-BE49-F238E27FC236}">
                <a16:creationId xmlns:a16="http://schemas.microsoft.com/office/drawing/2014/main" id="{A0D8A4AC-2FEC-48E3-A846-FBC93B52AC42}"/>
              </a:ext>
            </a:extLst>
          </p:cNvPr>
          <p:cNvSpPr>
            <a:spLocks noChangeArrowheads="1"/>
          </p:cNvSpPr>
          <p:nvPr/>
        </p:nvSpPr>
        <p:spPr bwMode="auto">
          <a:xfrm>
            <a:off x="4800600" y="2514600"/>
            <a:ext cx="3886200" cy="914400"/>
          </a:xfrm>
          <a:prstGeom prst="roundRect">
            <a:avLst>
              <a:gd name="adj" fmla="val 16667"/>
            </a:avLst>
          </a:pr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2000">
                <a:solidFill>
                  <a:srgbClr val="FFFFFF"/>
                </a:solidFill>
                <a:latin typeface="Arial Black" panose="020B0A04020102020204" pitchFamily="34" charset="0"/>
              </a:rPr>
              <a:t>CICLO FORMATIVO</a:t>
            </a:r>
          </a:p>
          <a:p>
            <a:pPr algn="ctr" defTabSz="914400" fontAlgn="base">
              <a:spcBef>
                <a:spcPct val="0"/>
              </a:spcBef>
              <a:spcAft>
                <a:spcPct val="0"/>
              </a:spcAft>
            </a:pPr>
            <a:r>
              <a:rPr lang="es-ES_tradnl" altLang="es-ES" sz="2000">
                <a:solidFill>
                  <a:srgbClr val="FFFFFF"/>
                </a:solidFill>
                <a:latin typeface="Arial Black" panose="020B0A04020102020204" pitchFamily="34" charset="0"/>
              </a:rPr>
              <a:t>DE GRADO MEDIO</a:t>
            </a:r>
            <a:endParaRPr lang="es-ES" altLang="es-ES" sz="2000">
              <a:solidFill>
                <a:srgbClr val="FFFFFF"/>
              </a:solidFill>
              <a:latin typeface="Arial Black" panose="020B0A04020102020204" pitchFamily="34" charset="0"/>
            </a:endParaRPr>
          </a:p>
        </p:txBody>
      </p:sp>
      <p:sp>
        <p:nvSpPr>
          <p:cNvPr id="9222" name="AutoShape 7">
            <a:extLst>
              <a:ext uri="{FF2B5EF4-FFF2-40B4-BE49-F238E27FC236}">
                <a16:creationId xmlns:a16="http://schemas.microsoft.com/office/drawing/2014/main" id="{6E29D6CB-AE53-44A8-9953-8ED5B0B33B40}"/>
              </a:ext>
            </a:extLst>
          </p:cNvPr>
          <p:cNvSpPr>
            <a:spLocks noChangeArrowheads="1"/>
          </p:cNvSpPr>
          <p:nvPr/>
        </p:nvSpPr>
        <p:spPr bwMode="auto">
          <a:xfrm>
            <a:off x="4800600" y="5029200"/>
            <a:ext cx="3886200" cy="914400"/>
          </a:xfrm>
          <a:prstGeom prst="roundRect">
            <a:avLst>
              <a:gd name="adj" fmla="val 16667"/>
            </a:avLst>
          </a:pr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2000">
                <a:solidFill>
                  <a:srgbClr val="FFFFFF"/>
                </a:solidFill>
                <a:latin typeface="Arial Black" panose="020B0A04020102020204" pitchFamily="34" charset="0"/>
              </a:rPr>
              <a:t>INICIACIÓN PROFESIONAL</a:t>
            </a:r>
            <a:endParaRPr lang="es-ES" altLang="es-ES" sz="2000">
              <a:solidFill>
                <a:srgbClr val="FFFFFF"/>
              </a:solidFill>
              <a:latin typeface="Arial Black" panose="020B0A04020102020204" pitchFamily="34" charset="0"/>
            </a:endParaRPr>
          </a:p>
        </p:txBody>
      </p:sp>
      <p:cxnSp>
        <p:nvCxnSpPr>
          <p:cNvPr id="9223" name="AutoShape 8">
            <a:extLst>
              <a:ext uri="{FF2B5EF4-FFF2-40B4-BE49-F238E27FC236}">
                <a16:creationId xmlns:a16="http://schemas.microsoft.com/office/drawing/2014/main" id="{8D4850AE-DA88-4B0C-B021-B0A3EDDB83BB}"/>
              </a:ext>
            </a:extLst>
          </p:cNvPr>
          <p:cNvCxnSpPr>
            <a:cxnSpLocks noChangeShapeType="1"/>
            <a:stCxn id="9222" idx="3"/>
            <a:endCxn id="16388" idx="1"/>
          </p:cNvCxnSpPr>
          <p:nvPr/>
        </p:nvCxnSpPr>
        <p:spPr bwMode="auto">
          <a:xfrm flipV="1">
            <a:off x="8686800" y="3314700"/>
            <a:ext cx="762000" cy="2171700"/>
          </a:xfrm>
          <a:prstGeom prst="bentConnector3">
            <a:avLst>
              <a:gd name="adj1" fmla="val 50000"/>
            </a:avLst>
          </a:prstGeom>
          <a:noFill/>
          <a:ln w="3810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224" name="AutoShape 9">
            <a:extLst>
              <a:ext uri="{FF2B5EF4-FFF2-40B4-BE49-F238E27FC236}">
                <a16:creationId xmlns:a16="http://schemas.microsoft.com/office/drawing/2014/main" id="{A94E6F2E-7BBE-4DF9-BE89-283BF336F0BE}"/>
              </a:ext>
            </a:extLst>
          </p:cNvPr>
          <p:cNvCxnSpPr>
            <a:cxnSpLocks noChangeShapeType="1"/>
            <a:stCxn id="9221" idx="3"/>
            <a:endCxn id="16388" idx="1"/>
          </p:cNvCxnSpPr>
          <p:nvPr/>
        </p:nvCxnSpPr>
        <p:spPr bwMode="auto">
          <a:xfrm>
            <a:off x="8686800" y="2971800"/>
            <a:ext cx="762000" cy="342900"/>
          </a:xfrm>
          <a:prstGeom prst="bentConnector3">
            <a:avLst>
              <a:gd name="adj1" fmla="val 50000"/>
            </a:avLst>
          </a:prstGeom>
          <a:noFill/>
          <a:ln w="3810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225" name="AutoShape 10">
            <a:extLst>
              <a:ext uri="{FF2B5EF4-FFF2-40B4-BE49-F238E27FC236}">
                <a16:creationId xmlns:a16="http://schemas.microsoft.com/office/drawing/2014/main" id="{4FA4DA8F-7267-4294-8D6E-3061BD0B5673}"/>
              </a:ext>
            </a:extLst>
          </p:cNvPr>
          <p:cNvCxnSpPr>
            <a:cxnSpLocks noChangeShapeType="1"/>
            <a:stCxn id="9218" idx="3"/>
            <a:endCxn id="16388" idx="1"/>
          </p:cNvCxnSpPr>
          <p:nvPr/>
        </p:nvCxnSpPr>
        <p:spPr bwMode="auto">
          <a:xfrm>
            <a:off x="8686800" y="812800"/>
            <a:ext cx="762000" cy="2501900"/>
          </a:xfrm>
          <a:prstGeom prst="bentConnector3">
            <a:avLst>
              <a:gd name="adj1" fmla="val 50000"/>
            </a:avLst>
          </a:prstGeom>
          <a:noFill/>
          <a:ln w="38100">
            <a:solidFill>
              <a:srgbClr val="CC33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9226" name="AutoShape 11">
            <a:extLst>
              <a:ext uri="{FF2B5EF4-FFF2-40B4-BE49-F238E27FC236}">
                <a16:creationId xmlns:a16="http://schemas.microsoft.com/office/drawing/2014/main" id="{2EAEFF68-1E91-4B5E-A5C0-7A740E4184A1}"/>
              </a:ext>
            </a:extLst>
          </p:cNvPr>
          <p:cNvSpPr>
            <a:spLocks noChangeArrowheads="1"/>
          </p:cNvSpPr>
          <p:nvPr/>
        </p:nvSpPr>
        <p:spPr bwMode="auto">
          <a:xfrm>
            <a:off x="6248400" y="3733800"/>
            <a:ext cx="990600" cy="609600"/>
          </a:xfrm>
          <a:prstGeom prst="flowChartDecision">
            <a:avLst/>
          </a:prstGeom>
          <a:solidFill>
            <a:srgbClr val="FFFF00"/>
          </a:solidFill>
          <a:ln>
            <a:noFill/>
          </a:ln>
          <a:effectLst>
            <a:prstShdw prst="shdw17" dist="17961" dir="13500000">
              <a:srgbClr val="9999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2000" b="1" dirty="0">
                <a:solidFill>
                  <a:srgbClr val="000000"/>
                </a:solidFill>
              </a:rPr>
              <a:t>directo</a:t>
            </a:r>
            <a:endParaRPr lang="es-ES" altLang="es-ES" sz="2000" b="1" dirty="0">
              <a:solidFill>
                <a:srgbClr val="000000"/>
              </a:solidFill>
            </a:endParaRPr>
          </a:p>
        </p:txBody>
      </p:sp>
      <p:cxnSp>
        <p:nvCxnSpPr>
          <p:cNvPr id="9227" name="AutoShape 12">
            <a:extLst>
              <a:ext uri="{FF2B5EF4-FFF2-40B4-BE49-F238E27FC236}">
                <a16:creationId xmlns:a16="http://schemas.microsoft.com/office/drawing/2014/main" id="{3144C81D-B021-4A71-BC81-6D1D818A0E63}"/>
              </a:ext>
            </a:extLst>
          </p:cNvPr>
          <p:cNvCxnSpPr>
            <a:cxnSpLocks noChangeShapeType="1"/>
            <a:stCxn id="9222" idx="0"/>
            <a:endCxn id="9226" idx="2"/>
          </p:cNvCxnSpPr>
          <p:nvPr/>
        </p:nvCxnSpPr>
        <p:spPr bwMode="auto">
          <a:xfrm flipV="1">
            <a:off x="6743700" y="4343400"/>
            <a:ext cx="0" cy="685800"/>
          </a:xfrm>
          <a:prstGeom prst="straightConnector1">
            <a:avLst/>
          </a:prstGeom>
          <a:noFill/>
          <a:ln w="38100">
            <a:solidFill>
              <a:srgbClr val="CC3300"/>
            </a:solidFill>
            <a:round/>
            <a:headEnd/>
            <a:tailEnd type="triangle" w="med" len="med"/>
          </a:ln>
          <a:effectLst>
            <a:prstShdw prst="shdw17" dist="17961" dir="13500000">
              <a:srgbClr val="7A1F00"/>
            </a:prstShdw>
          </a:effectLst>
          <a:extLst>
            <a:ext uri="{909E8E84-426E-40DD-AFC4-6F175D3DCCD1}">
              <a14:hiddenFill xmlns:a14="http://schemas.microsoft.com/office/drawing/2010/main">
                <a:noFill/>
              </a14:hiddenFill>
            </a:ext>
          </a:extLst>
        </p:spPr>
      </p:cxnSp>
      <p:cxnSp>
        <p:nvCxnSpPr>
          <p:cNvPr id="9228" name="AutoShape 13">
            <a:extLst>
              <a:ext uri="{FF2B5EF4-FFF2-40B4-BE49-F238E27FC236}">
                <a16:creationId xmlns:a16="http://schemas.microsoft.com/office/drawing/2014/main" id="{F221E3B9-1668-4BF3-8057-7B64CD3231E2}"/>
              </a:ext>
            </a:extLst>
          </p:cNvPr>
          <p:cNvCxnSpPr>
            <a:cxnSpLocks noChangeShapeType="1"/>
            <a:stCxn id="9226" idx="0"/>
            <a:endCxn id="9221" idx="2"/>
          </p:cNvCxnSpPr>
          <p:nvPr/>
        </p:nvCxnSpPr>
        <p:spPr bwMode="auto">
          <a:xfrm flipV="1">
            <a:off x="6743700" y="3429000"/>
            <a:ext cx="0" cy="304800"/>
          </a:xfrm>
          <a:prstGeom prst="straightConnector1">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cxnSp>
      <p:sp>
        <p:nvSpPr>
          <p:cNvPr id="9229" name="AutoShape 14">
            <a:extLst>
              <a:ext uri="{FF2B5EF4-FFF2-40B4-BE49-F238E27FC236}">
                <a16:creationId xmlns:a16="http://schemas.microsoft.com/office/drawing/2014/main" id="{75929FE9-947D-47C7-B3ED-0D314EEC1875}"/>
              </a:ext>
            </a:extLst>
          </p:cNvPr>
          <p:cNvSpPr>
            <a:spLocks noChangeArrowheads="1"/>
          </p:cNvSpPr>
          <p:nvPr/>
        </p:nvSpPr>
        <p:spPr bwMode="auto">
          <a:xfrm>
            <a:off x="3733801" y="457201"/>
            <a:ext cx="976313" cy="485775"/>
          </a:xfrm>
          <a:prstGeom prst="leftArrow">
            <a:avLst>
              <a:gd name="adj1" fmla="val 50000"/>
              <a:gd name="adj2" fmla="val 50245"/>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defTabSz="914400" fontAlgn="base">
              <a:spcBef>
                <a:spcPct val="0"/>
              </a:spcBef>
              <a:spcAft>
                <a:spcPct val="0"/>
              </a:spcAft>
            </a:pPr>
            <a:endParaRPr lang="es-ES" altLang="es-ES" sz="2400">
              <a:solidFill>
                <a:srgbClr val="000000"/>
              </a:solidFill>
            </a:endParaRPr>
          </a:p>
        </p:txBody>
      </p:sp>
      <p:sp>
        <p:nvSpPr>
          <p:cNvPr id="16399" name="AutoShape 15">
            <a:extLst>
              <a:ext uri="{FF2B5EF4-FFF2-40B4-BE49-F238E27FC236}">
                <a16:creationId xmlns:a16="http://schemas.microsoft.com/office/drawing/2014/main" id="{10A00168-B0B1-4F59-84D2-2585802C6619}"/>
              </a:ext>
            </a:extLst>
          </p:cNvPr>
          <p:cNvSpPr>
            <a:spLocks noChangeArrowheads="1"/>
          </p:cNvSpPr>
          <p:nvPr/>
        </p:nvSpPr>
        <p:spPr bwMode="auto">
          <a:xfrm>
            <a:off x="1752600" y="228600"/>
            <a:ext cx="1905000" cy="1295400"/>
          </a:xfrm>
          <a:prstGeom prst="octagon">
            <a:avLst>
              <a:gd name="adj" fmla="val 29287"/>
            </a:avLst>
          </a:prstGeom>
          <a:solidFill>
            <a:schemeClr val="hlink"/>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hlink"/>
            </a:extrusionClr>
          </a:sp3d>
        </p:spPr>
        <p:txBody>
          <a:bodyPr wrap="none" anchor="ctr">
            <a:flatTx/>
          </a:bodyPr>
          <a:lstStyle/>
          <a:p>
            <a:pPr algn="ctr" defTabSz="914400" fontAlgn="base">
              <a:spcBef>
                <a:spcPct val="0"/>
              </a:spcBef>
              <a:spcAft>
                <a:spcPct val="0"/>
              </a:spcAft>
              <a:defRPr/>
            </a:pPr>
            <a:r>
              <a:rPr lang="es-ES_tradnl">
                <a:solidFill>
                  <a:srgbClr val="FF0000"/>
                </a:solidFill>
                <a:effectLst>
                  <a:outerShdw blurRad="38100" dist="38100" dir="2700000" algn="tl">
                    <a:srgbClr val="000000"/>
                  </a:outerShdw>
                </a:effectLst>
                <a:latin typeface="Arial Black" pitchFamily="34" charset="0"/>
              </a:rPr>
              <a:t>UNIVERSIDAD</a:t>
            </a:r>
            <a:endParaRPr lang="es-ES">
              <a:solidFill>
                <a:srgbClr val="FF0000"/>
              </a:solidFill>
              <a:effectLst>
                <a:outerShdw blurRad="38100" dist="38100" dir="2700000" algn="tl">
                  <a:srgbClr val="000000"/>
                </a:outerShdw>
              </a:effectLst>
              <a:latin typeface="Arial Black" pitchFamily="34" charset="0"/>
            </a:endParaRPr>
          </a:p>
        </p:txBody>
      </p:sp>
      <p:sp>
        <p:nvSpPr>
          <p:cNvPr id="16400" name="AutoShape 16">
            <a:extLst>
              <a:ext uri="{FF2B5EF4-FFF2-40B4-BE49-F238E27FC236}">
                <a16:creationId xmlns:a16="http://schemas.microsoft.com/office/drawing/2014/main" id="{F9946FB2-07AB-49A9-A83D-6EB3864C5DC4}"/>
              </a:ext>
            </a:extLst>
          </p:cNvPr>
          <p:cNvSpPr>
            <a:spLocks noChangeArrowheads="1"/>
          </p:cNvSpPr>
          <p:nvPr/>
        </p:nvSpPr>
        <p:spPr bwMode="auto">
          <a:xfrm>
            <a:off x="1752600" y="2286000"/>
            <a:ext cx="2133600" cy="1905000"/>
          </a:xfrm>
          <a:prstGeom prst="can">
            <a:avLst>
              <a:gd name="adj" fmla="val 25000"/>
            </a:avLst>
          </a:prstGeom>
          <a:solidFill>
            <a:srgbClr val="99CC00"/>
          </a:solidFill>
          <a:ln w="9525">
            <a:solidFill>
              <a:schemeClr val="tx1"/>
            </a:solidFill>
            <a:round/>
            <a:headEnd/>
            <a:tailEnd/>
          </a:ln>
          <a:effectLst>
            <a:outerShdw dist="107763" dir="13500000" algn="ctr" rotWithShape="0">
              <a:srgbClr val="669900"/>
            </a:outerShdw>
          </a:effectLst>
        </p:spPr>
        <p:txBody>
          <a:bodyPr wrap="none" anchor="ctr"/>
          <a:lstStyle/>
          <a:p>
            <a:pPr algn="ctr" defTabSz="914400" fontAlgn="base">
              <a:spcBef>
                <a:spcPct val="0"/>
              </a:spcBef>
              <a:spcAft>
                <a:spcPct val="0"/>
              </a:spcAft>
              <a:defRPr/>
            </a:pPr>
            <a:r>
              <a:rPr lang="es-ES_tradnl">
                <a:solidFill>
                  <a:srgbClr val="FF0000"/>
                </a:solidFill>
                <a:effectLst>
                  <a:outerShdw blurRad="38100" dist="38100" dir="2700000" algn="tl">
                    <a:srgbClr val="000000"/>
                  </a:outerShdw>
                </a:effectLst>
                <a:latin typeface="Arial Black" pitchFamily="34" charset="0"/>
              </a:rPr>
              <a:t>BACHILLERATO</a:t>
            </a:r>
            <a:endParaRPr lang="es-ES">
              <a:solidFill>
                <a:srgbClr val="FF0000"/>
              </a:solidFill>
              <a:effectLst>
                <a:outerShdw blurRad="38100" dist="38100" dir="2700000" algn="tl">
                  <a:srgbClr val="000000"/>
                </a:outerShdw>
              </a:effectLst>
              <a:latin typeface="Arial Black" pitchFamily="34" charset="0"/>
            </a:endParaRPr>
          </a:p>
        </p:txBody>
      </p:sp>
      <p:sp>
        <p:nvSpPr>
          <p:cNvPr id="9232" name="AutoShape 17">
            <a:extLst>
              <a:ext uri="{FF2B5EF4-FFF2-40B4-BE49-F238E27FC236}">
                <a16:creationId xmlns:a16="http://schemas.microsoft.com/office/drawing/2014/main" id="{0A6BA393-8BDD-44E2-9CE9-CBC8AF6D3C55}"/>
              </a:ext>
            </a:extLst>
          </p:cNvPr>
          <p:cNvSpPr>
            <a:spLocks noChangeArrowheads="1"/>
          </p:cNvSpPr>
          <p:nvPr/>
        </p:nvSpPr>
        <p:spPr bwMode="auto">
          <a:xfrm>
            <a:off x="2438401" y="1524001"/>
            <a:ext cx="485775" cy="976313"/>
          </a:xfrm>
          <a:prstGeom prst="upArrow">
            <a:avLst>
              <a:gd name="adj1" fmla="val 50000"/>
              <a:gd name="adj2" fmla="val 50245"/>
            </a:avLst>
          </a:prstGeom>
          <a:solidFill>
            <a:srgbClr val="FFFFCC"/>
          </a:solidFill>
          <a:ln w="9525">
            <a:solidFill>
              <a:srgbClr val="FFFF5F"/>
            </a:solidFill>
            <a:miter lim="800000"/>
            <a:headEnd/>
            <a:tailEnd/>
          </a:ln>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endParaRPr lang="es-ES" altLang="es-ES" sz="1600" b="1">
              <a:solidFill>
                <a:srgbClr val="3366FF"/>
              </a:solidFill>
            </a:endParaRPr>
          </a:p>
        </p:txBody>
      </p:sp>
      <p:sp>
        <p:nvSpPr>
          <p:cNvPr id="9233" name="AutoShape 18">
            <a:extLst>
              <a:ext uri="{FF2B5EF4-FFF2-40B4-BE49-F238E27FC236}">
                <a16:creationId xmlns:a16="http://schemas.microsoft.com/office/drawing/2014/main" id="{EDCACF99-0F5F-40A7-9315-2DED28F09A5C}"/>
              </a:ext>
            </a:extLst>
          </p:cNvPr>
          <p:cNvSpPr>
            <a:spLocks noChangeArrowheads="1"/>
          </p:cNvSpPr>
          <p:nvPr/>
        </p:nvSpPr>
        <p:spPr bwMode="auto">
          <a:xfrm>
            <a:off x="1981200" y="4953000"/>
            <a:ext cx="2133600" cy="609600"/>
          </a:xfrm>
          <a:prstGeom prst="flowChartDelay">
            <a:avLst/>
          </a:prstGeom>
          <a:solidFill>
            <a:srgbClr val="66FFFF"/>
          </a:solidFill>
          <a:ln w="9525">
            <a:miter lim="800000"/>
            <a:headEnd/>
            <a:tailEnd/>
          </a:ln>
          <a:scene3d>
            <a:camera prst="legacyPerspectiveFront">
              <a:rot lat="1500000" lon="20099991" rev="0"/>
            </a:camera>
            <a:lightRig rig="legacyFlat4" dir="t"/>
          </a:scene3d>
          <a:sp3d extrusionH="887400" prstMaterial="legacyMatte">
            <a:bevelT w="13500" h="13500" prst="angle"/>
            <a:bevelB w="13500" h="13500" prst="angle"/>
            <a:extrusionClr>
              <a:srgbClr val="66FFFF"/>
            </a:extrusionClr>
            <a:contourClr>
              <a:srgbClr val="66FFFF"/>
            </a:contourClr>
          </a:sp3d>
        </p:spPr>
        <p:txBody>
          <a:bodyPr wrap="none" anchor="ctr">
            <a:flatTx/>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endParaRPr lang="es-ES" altLang="es-ES" sz="800">
              <a:solidFill>
                <a:srgbClr val="000000"/>
              </a:solidFill>
            </a:endParaRPr>
          </a:p>
        </p:txBody>
      </p:sp>
      <p:sp>
        <p:nvSpPr>
          <p:cNvPr id="16403" name="Text Box 19">
            <a:extLst>
              <a:ext uri="{FF2B5EF4-FFF2-40B4-BE49-F238E27FC236}">
                <a16:creationId xmlns:a16="http://schemas.microsoft.com/office/drawing/2014/main" id="{7EB344FD-F3EC-44EB-8AAC-5A42C75D9367}"/>
              </a:ext>
            </a:extLst>
          </p:cNvPr>
          <p:cNvSpPr txBox="1">
            <a:spLocks noChangeArrowheads="1"/>
          </p:cNvSpPr>
          <p:nvPr/>
        </p:nvSpPr>
        <p:spPr bwMode="auto">
          <a:xfrm>
            <a:off x="2362201" y="5029200"/>
            <a:ext cx="879475" cy="45720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2400">
                <a:solidFill>
                  <a:srgbClr val="FF0000"/>
                </a:solidFill>
                <a:effectLst>
                  <a:outerShdw blurRad="38100" dist="38100" dir="2700000" algn="tl">
                    <a:srgbClr val="C0C0C0"/>
                  </a:outerShdw>
                </a:effectLst>
                <a:latin typeface="Arial Black" pitchFamily="34" charset="0"/>
              </a:rPr>
              <a:t>ESO</a:t>
            </a:r>
            <a:endParaRPr lang="es-ES" sz="2400">
              <a:solidFill>
                <a:srgbClr val="FF0000"/>
              </a:solidFill>
              <a:effectLst>
                <a:outerShdw blurRad="38100" dist="38100" dir="2700000" algn="tl">
                  <a:srgbClr val="C0C0C0"/>
                </a:outerShdw>
              </a:effectLst>
              <a:latin typeface="Arial Black" pitchFamily="34" charset="0"/>
            </a:endParaRPr>
          </a:p>
        </p:txBody>
      </p:sp>
      <p:sp>
        <p:nvSpPr>
          <p:cNvPr id="16404" name="AutoShape 20">
            <a:extLst>
              <a:ext uri="{FF2B5EF4-FFF2-40B4-BE49-F238E27FC236}">
                <a16:creationId xmlns:a16="http://schemas.microsoft.com/office/drawing/2014/main" id="{4166144D-5120-4432-8F18-F30BF6E69C88}"/>
              </a:ext>
            </a:extLst>
          </p:cNvPr>
          <p:cNvSpPr>
            <a:spLocks noChangeArrowheads="1"/>
          </p:cNvSpPr>
          <p:nvPr/>
        </p:nvSpPr>
        <p:spPr bwMode="auto">
          <a:xfrm>
            <a:off x="2438401" y="4038601"/>
            <a:ext cx="485775" cy="976313"/>
          </a:xfrm>
          <a:prstGeom prst="upArrow">
            <a:avLst>
              <a:gd name="adj1" fmla="val 50000"/>
              <a:gd name="adj2" fmla="val 50245"/>
            </a:avLst>
          </a:prstGeom>
          <a:solidFill>
            <a:srgbClr val="FFFFCC"/>
          </a:solidFill>
          <a:ln w="9525">
            <a:noFill/>
            <a:miter lim="800000"/>
            <a:headEnd/>
            <a:tailEnd/>
          </a:ln>
          <a:effectLst>
            <a:prstShdw prst="shdw17" dist="17961" dir="2700000">
              <a:srgbClr val="FFFFCC">
                <a:gamma/>
                <a:shade val="60000"/>
                <a:invGamma/>
              </a:srgbClr>
            </a:prstShdw>
          </a:effectLst>
        </p:spPr>
        <p:txBody>
          <a:bodyPr wrap="none" anchor="ctr"/>
          <a:lstStyle/>
          <a:p>
            <a:pPr algn="ctr" defTabSz="914400" fontAlgn="base">
              <a:spcBef>
                <a:spcPct val="0"/>
              </a:spcBef>
              <a:spcAft>
                <a:spcPct val="0"/>
              </a:spcAft>
              <a:defRPr/>
            </a:pPr>
            <a:r>
              <a:rPr lang="es-ES_tradnl" sz="1600" b="1">
                <a:solidFill>
                  <a:srgbClr val="000000"/>
                </a:solidFill>
                <a:effectLst>
                  <a:outerShdw blurRad="38100" dist="38100" dir="2700000" algn="tl">
                    <a:srgbClr val="FFFFFF"/>
                  </a:outerShdw>
                </a:effectLst>
                <a:latin typeface="Verdana" pitchFamily="34" charset="0"/>
              </a:rPr>
              <a:t>TÍTULO GESO</a:t>
            </a:r>
            <a:endParaRPr lang="es-ES" sz="1600" b="1">
              <a:solidFill>
                <a:srgbClr val="000000"/>
              </a:solidFill>
              <a:effectLst>
                <a:outerShdw blurRad="38100" dist="38100" dir="2700000" algn="tl">
                  <a:srgbClr val="FFFFFF"/>
                </a:outerShdw>
              </a:effectLst>
              <a:latin typeface="Verdana" pitchFamily="34" charset="0"/>
            </a:endParaRPr>
          </a:p>
        </p:txBody>
      </p:sp>
      <p:sp>
        <p:nvSpPr>
          <p:cNvPr id="9236" name="AutoShape 21">
            <a:extLst>
              <a:ext uri="{FF2B5EF4-FFF2-40B4-BE49-F238E27FC236}">
                <a16:creationId xmlns:a16="http://schemas.microsoft.com/office/drawing/2014/main" id="{E6B02DF4-2A1E-4E72-9184-F6932FA82956}"/>
              </a:ext>
            </a:extLst>
          </p:cNvPr>
          <p:cNvSpPr>
            <a:spLocks noChangeArrowheads="1"/>
          </p:cNvSpPr>
          <p:nvPr/>
        </p:nvSpPr>
        <p:spPr bwMode="auto">
          <a:xfrm>
            <a:off x="4038600" y="2895600"/>
            <a:ext cx="685800" cy="167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1600" b="1">
                <a:solidFill>
                  <a:srgbClr val="3366FF"/>
                </a:solidFill>
              </a:rPr>
              <a:t>           </a:t>
            </a:r>
            <a:r>
              <a:rPr lang="es-ES_tradnl" altLang="es-ES" sz="1600" b="1">
                <a:solidFill>
                  <a:srgbClr val="000000"/>
                </a:solidFill>
                <a:latin typeface="Tahoma" panose="020B0604030504040204" pitchFamily="34" charset="0"/>
              </a:rPr>
              <a:t>TÍTULO</a:t>
            </a:r>
            <a:r>
              <a:rPr lang="es-ES_tradnl" altLang="es-ES" sz="1600" b="1">
                <a:solidFill>
                  <a:srgbClr val="000000"/>
                </a:solidFill>
              </a:rPr>
              <a:t> GESO</a:t>
            </a:r>
            <a:endParaRPr lang="es-ES" altLang="es-ES" sz="1600" b="1">
              <a:solidFill>
                <a:srgbClr val="000000"/>
              </a:solidFill>
            </a:endParaRPr>
          </a:p>
        </p:txBody>
      </p:sp>
      <p:sp>
        <p:nvSpPr>
          <p:cNvPr id="9237" name="AutoShape 22">
            <a:extLst>
              <a:ext uri="{FF2B5EF4-FFF2-40B4-BE49-F238E27FC236}">
                <a16:creationId xmlns:a16="http://schemas.microsoft.com/office/drawing/2014/main" id="{5A008369-12B9-489A-8BE2-39580E88646A}"/>
              </a:ext>
            </a:extLst>
          </p:cNvPr>
          <p:cNvSpPr>
            <a:spLocks noChangeArrowheads="1"/>
          </p:cNvSpPr>
          <p:nvPr/>
        </p:nvSpPr>
        <p:spPr bwMode="auto">
          <a:xfrm>
            <a:off x="3962400" y="914400"/>
            <a:ext cx="990600" cy="167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defTabSz="914400" eaLnBrk="0" fontAlgn="base" hangingPunct="0">
              <a:spcBef>
                <a:spcPct val="0"/>
              </a:spcBef>
              <a:spcAft>
                <a:spcPct val="0"/>
              </a:spcAft>
            </a:pPr>
            <a:endParaRPr lang="es-ES" altLang="es-ES">
              <a:solidFill>
                <a:srgbClr val="000000"/>
              </a:solidFill>
            </a:endParaRPr>
          </a:p>
        </p:txBody>
      </p:sp>
      <p:sp>
        <p:nvSpPr>
          <p:cNvPr id="16407" name="AutoShape 23">
            <a:extLst>
              <a:ext uri="{FF2B5EF4-FFF2-40B4-BE49-F238E27FC236}">
                <a16:creationId xmlns:a16="http://schemas.microsoft.com/office/drawing/2014/main" id="{D18E225F-E924-4800-8819-02B905E4C2C5}"/>
              </a:ext>
            </a:extLst>
          </p:cNvPr>
          <p:cNvSpPr>
            <a:spLocks noChangeArrowheads="1"/>
          </p:cNvSpPr>
          <p:nvPr/>
        </p:nvSpPr>
        <p:spPr bwMode="auto">
          <a:xfrm>
            <a:off x="3276600" y="5029200"/>
            <a:ext cx="1524000" cy="685800"/>
          </a:xfrm>
          <a:prstGeom prst="curvedUpArrow">
            <a:avLst>
              <a:gd name="adj1" fmla="val 44444"/>
              <a:gd name="adj2" fmla="val 88889"/>
              <a:gd name="adj3" fmla="val 33333"/>
            </a:avLst>
          </a:prstGeom>
          <a:solidFill>
            <a:srgbClr val="FFFFCC"/>
          </a:solidFill>
          <a:ln w="9525">
            <a:solidFill>
              <a:schemeClr val="bg1"/>
            </a:solidFill>
            <a:miter lim="800000"/>
            <a:headEnd/>
            <a:tailEnd/>
          </a:ln>
          <a:effec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defRPr/>
            </a:pPr>
            <a:endParaRPr lang="es-ES" altLang="es-ES" sz="1600" b="1">
              <a:solidFill>
                <a:srgbClr val="000000"/>
              </a:solidFill>
              <a:effectLst>
                <a:outerShdw blurRad="38100" dist="38100" dir="2700000" algn="tl">
                  <a:srgbClr val="FFFFFF"/>
                </a:outerShdw>
              </a:effectLst>
              <a:latin typeface="Verdana" panose="020B0604030504040204" pitchFamily="34" charset="0"/>
            </a:endParaRPr>
          </a:p>
        </p:txBody>
      </p:sp>
      <p:sp>
        <p:nvSpPr>
          <p:cNvPr id="16408" name="Text Box 24">
            <a:extLst>
              <a:ext uri="{FF2B5EF4-FFF2-40B4-BE49-F238E27FC236}">
                <a16:creationId xmlns:a16="http://schemas.microsoft.com/office/drawing/2014/main" id="{AF217120-D94C-4D43-AAC7-5ADE8F568C6D}"/>
              </a:ext>
            </a:extLst>
          </p:cNvPr>
          <p:cNvSpPr txBox="1">
            <a:spLocks noChangeArrowheads="1"/>
          </p:cNvSpPr>
          <p:nvPr/>
        </p:nvSpPr>
        <p:spPr bwMode="auto">
          <a:xfrm>
            <a:off x="7458075" y="4338639"/>
            <a:ext cx="1822450" cy="581025"/>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CERTIFICADO</a:t>
            </a:r>
          </a:p>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PROFESIONAL</a:t>
            </a:r>
            <a:endParaRPr lang="es-ES" sz="1600" b="1">
              <a:solidFill>
                <a:srgbClr val="000000"/>
              </a:solidFill>
              <a:effectLst>
                <a:outerShdw blurRad="38100" dist="38100" dir="2700000" algn="tl">
                  <a:srgbClr val="C0C0C0"/>
                </a:outerShdw>
              </a:effectLst>
              <a:latin typeface="Verdana" pitchFamily="34" charset="0"/>
            </a:endParaRPr>
          </a:p>
        </p:txBody>
      </p:sp>
      <p:sp>
        <p:nvSpPr>
          <p:cNvPr id="16409" name="Text Box 25">
            <a:extLst>
              <a:ext uri="{FF2B5EF4-FFF2-40B4-BE49-F238E27FC236}">
                <a16:creationId xmlns:a16="http://schemas.microsoft.com/office/drawing/2014/main" id="{2E72232E-1078-4FD5-9083-0103E4543A40}"/>
              </a:ext>
            </a:extLst>
          </p:cNvPr>
          <p:cNvSpPr txBox="1">
            <a:spLocks noChangeArrowheads="1"/>
          </p:cNvSpPr>
          <p:nvPr/>
        </p:nvSpPr>
        <p:spPr bwMode="auto">
          <a:xfrm>
            <a:off x="7394576" y="2038350"/>
            <a:ext cx="1211263" cy="33655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TÉCNICO</a:t>
            </a:r>
            <a:endParaRPr lang="es-ES" sz="1600" b="1">
              <a:solidFill>
                <a:srgbClr val="000000"/>
              </a:solidFill>
              <a:effectLst>
                <a:outerShdw blurRad="38100" dist="38100" dir="2700000" algn="tl">
                  <a:srgbClr val="C0C0C0"/>
                </a:outerShdw>
              </a:effectLst>
              <a:latin typeface="Verdana" pitchFamily="34" charset="0"/>
            </a:endParaRPr>
          </a:p>
        </p:txBody>
      </p:sp>
      <p:sp>
        <p:nvSpPr>
          <p:cNvPr id="16410" name="Text Box 26">
            <a:extLst>
              <a:ext uri="{FF2B5EF4-FFF2-40B4-BE49-F238E27FC236}">
                <a16:creationId xmlns:a16="http://schemas.microsoft.com/office/drawing/2014/main" id="{1EE63BAD-6DD3-44BF-BD04-54F29B3EA663}"/>
              </a:ext>
            </a:extLst>
          </p:cNvPr>
          <p:cNvSpPr txBox="1">
            <a:spLocks noChangeArrowheads="1"/>
          </p:cNvSpPr>
          <p:nvPr/>
        </p:nvSpPr>
        <p:spPr bwMode="auto">
          <a:xfrm>
            <a:off x="6999289" y="-11113"/>
            <a:ext cx="2479675" cy="336551"/>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TÉCNICO SUPERIOR</a:t>
            </a:r>
            <a:endParaRPr lang="es-ES" sz="1600" b="1">
              <a:solidFill>
                <a:srgbClr val="000000"/>
              </a:solidFill>
              <a:effectLst>
                <a:outerShdw blurRad="38100" dist="38100" dir="2700000" algn="tl">
                  <a:srgbClr val="C0C0C0"/>
                </a:outerShdw>
              </a:effectLst>
              <a:latin typeface="Verdana" pitchFamily="34" charset="0"/>
            </a:endParaRPr>
          </a:p>
        </p:txBody>
      </p:sp>
      <p:sp>
        <p:nvSpPr>
          <p:cNvPr id="9242" name="Text Box 27">
            <a:extLst>
              <a:ext uri="{FF2B5EF4-FFF2-40B4-BE49-F238E27FC236}">
                <a16:creationId xmlns:a16="http://schemas.microsoft.com/office/drawing/2014/main" id="{79C3415C-ECA4-45A1-8669-14D2A067450E}"/>
              </a:ext>
            </a:extLst>
          </p:cNvPr>
          <p:cNvSpPr txBox="1">
            <a:spLocks noChangeArrowheads="1"/>
          </p:cNvSpPr>
          <p:nvPr/>
        </p:nvSpPr>
        <p:spPr bwMode="auto">
          <a:xfrm>
            <a:off x="2574925" y="1281114"/>
            <a:ext cx="184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endParaRPr lang="es-ES" altLang="es-ES" sz="1600" b="1">
              <a:solidFill>
                <a:srgbClr val="3366FF"/>
              </a:solidFill>
            </a:endParaRPr>
          </a:p>
          <a:p>
            <a:pPr algn="ctr" defTabSz="914400" fontAlgn="base">
              <a:spcBef>
                <a:spcPct val="0"/>
              </a:spcBef>
              <a:spcAft>
                <a:spcPct val="0"/>
              </a:spcAft>
            </a:pPr>
            <a:endParaRPr lang="es-ES" altLang="es-ES" sz="800">
              <a:solidFill>
                <a:srgbClr val="000000"/>
              </a:solidFill>
            </a:endParaRPr>
          </a:p>
        </p:txBody>
      </p:sp>
      <p:sp>
        <p:nvSpPr>
          <p:cNvPr id="16412" name="Text Box 28">
            <a:extLst>
              <a:ext uri="{FF2B5EF4-FFF2-40B4-BE49-F238E27FC236}">
                <a16:creationId xmlns:a16="http://schemas.microsoft.com/office/drawing/2014/main" id="{94B717D7-11BD-4C91-9191-D8BACCF72AAB}"/>
              </a:ext>
            </a:extLst>
          </p:cNvPr>
          <p:cNvSpPr txBox="1">
            <a:spLocks noChangeArrowheads="1"/>
          </p:cNvSpPr>
          <p:nvPr/>
        </p:nvSpPr>
        <p:spPr bwMode="auto">
          <a:xfrm>
            <a:off x="1703388" y="1989139"/>
            <a:ext cx="2089150" cy="581025"/>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TÍTULO BACHILLERATO</a:t>
            </a:r>
            <a:endParaRPr lang="es-ES" sz="1600" b="1">
              <a:solidFill>
                <a:srgbClr val="000000"/>
              </a:solidFill>
              <a:effectLst>
                <a:outerShdw blurRad="38100" dist="38100" dir="2700000" algn="tl">
                  <a:srgbClr val="C0C0C0"/>
                </a:outerShdw>
              </a:effectLst>
              <a:latin typeface="Verdana" pitchFamily="34" charset="0"/>
            </a:endParaRPr>
          </a:p>
        </p:txBody>
      </p:sp>
      <p:sp>
        <p:nvSpPr>
          <p:cNvPr id="16414" name="Text Box 30">
            <a:extLst>
              <a:ext uri="{FF2B5EF4-FFF2-40B4-BE49-F238E27FC236}">
                <a16:creationId xmlns:a16="http://schemas.microsoft.com/office/drawing/2014/main" id="{78C1FAEE-2A06-4B14-94CE-A5E6940F2AC8}"/>
              </a:ext>
            </a:extLst>
          </p:cNvPr>
          <p:cNvSpPr txBox="1">
            <a:spLocks noChangeArrowheads="1"/>
          </p:cNvSpPr>
          <p:nvPr/>
        </p:nvSpPr>
        <p:spPr bwMode="auto">
          <a:xfrm>
            <a:off x="1965325" y="1276350"/>
            <a:ext cx="655638" cy="33655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PAU</a:t>
            </a:r>
            <a:endParaRPr lang="es-ES" sz="1600" b="1">
              <a:solidFill>
                <a:srgbClr val="000000"/>
              </a:solidFill>
              <a:effectLst>
                <a:outerShdw blurRad="38100" dist="38100" dir="2700000" algn="tl">
                  <a:srgbClr val="C0C0C0"/>
                </a:outerShdw>
              </a:effectLst>
              <a:latin typeface="Verdana" pitchFamily="34" charset="0"/>
            </a:endParaRPr>
          </a:p>
        </p:txBody>
      </p:sp>
      <p:sp>
        <p:nvSpPr>
          <p:cNvPr id="16415" name="AutoShape 31">
            <a:extLst>
              <a:ext uri="{FF2B5EF4-FFF2-40B4-BE49-F238E27FC236}">
                <a16:creationId xmlns:a16="http://schemas.microsoft.com/office/drawing/2014/main" id="{4949B8FA-EA47-4031-93B9-4CE575E58B1A}"/>
              </a:ext>
            </a:extLst>
          </p:cNvPr>
          <p:cNvSpPr>
            <a:spLocks noChangeArrowheads="1"/>
          </p:cNvSpPr>
          <p:nvPr/>
        </p:nvSpPr>
        <p:spPr bwMode="auto">
          <a:xfrm>
            <a:off x="1828800" y="5867400"/>
            <a:ext cx="2362200" cy="762000"/>
          </a:xfrm>
          <a:prstGeom prst="upArrowCallout">
            <a:avLst>
              <a:gd name="adj1" fmla="val 77500"/>
              <a:gd name="adj2" fmla="val 77500"/>
              <a:gd name="adj3" fmla="val 16667"/>
              <a:gd name="adj4" fmla="val 66667"/>
            </a:avLst>
          </a:prstGeom>
          <a:solidFill>
            <a:srgbClr val="FFCF49"/>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FFCF49"/>
            </a:extrusionClr>
          </a:sp3d>
        </p:spPr>
        <p:txBody>
          <a:bodyPr wrap="none" anchor="ctr">
            <a:flatTx/>
          </a:bodyPr>
          <a:lstStyle/>
          <a:p>
            <a:pPr algn="ctr" defTabSz="914400" fontAlgn="base">
              <a:spcBef>
                <a:spcPct val="0"/>
              </a:spcBef>
              <a:spcAft>
                <a:spcPct val="0"/>
              </a:spcAft>
              <a:defRPr/>
            </a:pPr>
            <a:r>
              <a:rPr lang="es-ES_tradnl">
                <a:solidFill>
                  <a:srgbClr val="FF0000"/>
                </a:solidFill>
                <a:effectLst>
                  <a:outerShdw blurRad="38100" dist="38100" dir="2700000" algn="tl">
                    <a:srgbClr val="000000"/>
                  </a:outerShdw>
                </a:effectLst>
                <a:latin typeface="Arial Black" pitchFamily="34" charset="0"/>
              </a:rPr>
              <a:t>ED.PRIMARIA</a:t>
            </a:r>
          </a:p>
          <a:p>
            <a:pPr algn="ctr" defTabSz="914400" fontAlgn="base">
              <a:spcBef>
                <a:spcPct val="0"/>
              </a:spcBef>
              <a:spcAft>
                <a:spcPct val="0"/>
              </a:spcAft>
              <a:defRPr/>
            </a:pPr>
            <a:r>
              <a:rPr lang="es-ES_tradnl">
                <a:solidFill>
                  <a:srgbClr val="FF0000"/>
                </a:solidFill>
                <a:effectLst>
                  <a:outerShdw blurRad="38100" dist="38100" dir="2700000" algn="tl">
                    <a:srgbClr val="000000"/>
                  </a:outerShdw>
                </a:effectLst>
                <a:latin typeface="Arial Black" pitchFamily="34" charset="0"/>
              </a:rPr>
              <a:t>ED.INFANTIL</a:t>
            </a:r>
            <a:endParaRPr lang="es-ES">
              <a:solidFill>
                <a:srgbClr val="FF0000"/>
              </a:solidFill>
              <a:effectLst>
                <a:outerShdw blurRad="38100" dist="38100" dir="2700000" algn="tl">
                  <a:srgbClr val="000000"/>
                </a:outerShdw>
              </a:effectLst>
              <a:latin typeface="Arial Black" pitchFamily="34" charset="0"/>
            </a:endParaRPr>
          </a:p>
        </p:txBody>
      </p:sp>
      <p:sp>
        <p:nvSpPr>
          <p:cNvPr id="9247" name="AutoShape 33">
            <a:extLst>
              <a:ext uri="{FF2B5EF4-FFF2-40B4-BE49-F238E27FC236}">
                <a16:creationId xmlns:a16="http://schemas.microsoft.com/office/drawing/2014/main" id="{4C58ACC7-0AD5-4878-A22B-A99F32833FF5}"/>
              </a:ext>
            </a:extLst>
          </p:cNvPr>
          <p:cNvSpPr>
            <a:spLocks noChangeArrowheads="1"/>
          </p:cNvSpPr>
          <p:nvPr/>
        </p:nvSpPr>
        <p:spPr bwMode="auto">
          <a:xfrm>
            <a:off x="6248400" y="1447800"/>
            <a:ext cx="990600" cy="609600"/>
          </a:xfrm>
          <a:prstGeom prst="flowChartDecision">
            <a:avLst/>
          </a:prstGeom>
          <a:solidFill>
            <a:srgbClr val="FFFF00"/>
          </a:solidFill>
          <a:ln>
            <a:noFill/>
          </a:ln>
          <a:effectLst>
            <a:prstShdw prst="shdw17" dist="17961" dir="13500000">
              <a:srgbClr val="9999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algn="ctr" defTabSz="914400" fontAlgn="base">
              <a:spcBef>
                <a:spcPct val="0"/>
              </a:spcBef>
              <a:spcAft>
                <a:spcPct val="0"/>
              </a:spcAft>
            </a:pPr>
            <a:r>
              <a:rPr lang="es-ES_tradnl" altLang="es-ES" sz="2000" b="1" dirty="0">
                <a:solidFill>
                  <a:srgbClr val="000000"/>
                </a:solidFill>
              </a:rPr>
              <a:t>directo</a:t>
            </a:r>
            <a:endParaRPr lang="es-ES" altLang="es-ES" sz="2000" b="1" dirty="0">
              <a:solidFill>
                <a:srgbClr val="000000"/>
              </a:solidFill>
            </a:endParaRPr>
          </a:p>
        </p:txBody>
      </p:sp>
      <p:sp>
        <p:nvSpPr>
          <p:cNvPr id="9248" name="AutoShape 34">
            <a:extLst>
              <a:ext uri="{FF2B5EF4-FFF2-40B4-BE49-F238E27FC236}">
                <a16:creationId xmlns:a16="http://schemas.microsoft.com/office/drawing/2014/main" id="{6A5B254C-EC87-4E2B-B092-2F5D45CD523C}"/>
              </a:ext>
            </a:extLst>
          </p:cNvPr>
          <p:cNvSpPr>
            <a:spLocks noChangeArrowheads="1"/>
          </p:cNvSpPr>
          <p:nvPr/>
        </p:nvSpPr>
        <p:spPr bwMode="auto">
          <a:xfrm>
            <a:off x="5410201" y="3505200"/>
            <a:ext cx="485775" cy="990600"/>
          </a:xfrm>
          <a:prstGeom prst="upArrow">
            <a:avLst>
              <a:gd name="adj1" fmla="val 50000"/>
              <a:gd name="adj2" fmla="val 50980"/>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defTabSz="914400" fontAlgn="base">
              <a:spcBef>
                <a:spcPct val="0"/>
              </a:spcBef>
              <a:spcAft>
                <a:spcPct val="0"/>
              </a:spcAft>
            </a:pPr>
            <a:endParaRPr lang="es-ES" altLang="es-ES" sz="2400">
              <a:solidFill>
                <a:srgbClr val="000000"/>
              </a:solidFill>
            </a:endParaRPr>
          </a:p>
        </p:txBody>
      </p:sp>
      <p:cxnSp>
        <p:nvCxnSpPr>
          <p:cNvPr id="9249" name="AutoShape 35">
            <a:extLst>
              <a:ext uri="{FF2B5EF4-FFF2-40B4-BE49-F238E27FC236}">
                <a16:creationId xmlns:a16="http://schemas.microsoft.com/office/drawing/2014/main" id="{A5C54F0B-3037-4B97-89D1-137561F40A0B}"/>
              </a:ext>
            </a:extLst>
          </p:cNvPr>
          <p:cNvCxnSpPr>
            <a:cxnSpLocks noChangeShapeType="1"/>
            <a:stCxn id="9221" idx="0"/>
            <a:endCxn id="9247" idx="2"/>
          </p:cNvCxnSpPr>
          <p:nvPr/>
        </p:nvCxnSpPr>
        <p:spPr bwMode="auto">
          <a:xfrm flipV="1">
            <a:off x="6743700" y="2057400"/>
            <a:ext cx="0" cy="457200"/>
          </a:xfrm>
          <a:prstGeom prst="straightConnector1">
            <a:avLst/>
          </a:prstGeom>
          <a:noFill/>
          <a:ln w="38100">
            <a:solidFill>
              <a:srgbClr val="CC3300"/>
            </a:solidFill>
            <a:round/>
            <a:headEnd/>
            <a:tailEnd type="triangle" w="med" len="med"/>
          </a:ln>
          <a:effectLst>
            <a:prstShdw prst="shdw17" dist="17961" dir="13500000">
              <a:srgbClr val="7A1F00"/>
            </a:prstShdw>
          </a:effectLst>
          <a:extLst>
            <a:ext uri="{909E8E84-426E-40DD-AFC4-6F175D3DCCD1}">
              <a14:hiddenFill xmlns:a14="http://schemas.microsoft.com/office/drawing/2010/main">
                <a:noFill/>
              </a14:hiddenFill>
            </a:ext>
          </a:extLst>
        </p:spPr>
      </p:cxnSp>
      <p:cxnSp>
        <p:nvCxnSpPr>
          <p:cNvPr id="9250" name="AutoShape 36">
            <a:extLst>
              <a:ext uri="{FF2B5EF4-FFF2-40B4-BE49-F238E27FC236}">
                <a16:creationId xmlns:a16="http://schemas.microsoft.com/office/drawing/2014/main" id="{37C717F1-CD88-4C67-9EB9-9F021D3776EB}"/>
              </a:ext>
            </a:extLst>
          </p:cNvPr>
          <p:cNvCxnSpPr>
            <a:cxnSpLocks noChangeShapeType="1"/>
            <a:stCxn id="9247" idx="0"/>
            <a:endCxn id="9218" idx="2"/>
          </p:cNvCxnSpPr>
          <p:nvPr/>
        </p:nvCxnSpPr>
        <p:spPr bwMode="auto">
          <a:xfrm flipV="1">
            <a:off x="6743700" y="1219200"/>
            <a:ext cx="0" cy="228600"/>
          </a:xfrm>
          <a:prstGeom prst="straightConnector1">
            <a:avLst/>
          </a:prstGeom>
          <a:noFill/>
          <a:ln w="38100">
            <a:solidFill>
              <a:srgbClr val="CC3300"/>
            </a:solidFill>
            <a:round/>
            <a:headEnd/>
            <a:tailEnd type="triangle" w="med" len="med"/>
          </a:ln>
          <a:effectLst>
            <a:prstShdw prst="shdw17" dist="17961" dir="13500000">
              <a:srgbClr val="7A1F00"/>
            </a:prstShdw>
          </a:effectLst>
          <a:extLst>
            <a:ext uri="{909E8E84-426E-40DD-AFC4-6F175D3DCCD1}">
              <a14:hiddenFill xmlns:a14="http://schemas.microsoft.com/office/drawing/2010/main">
                <a:noFill/>
              </a14:hiddenFill>
            </a:ext>
          </a:extLst>
        </p:spPr>
      </p:cxnSp>
      <p:sp>
        <p:nvSpPr>
          <p:cNvPr id="9251" name="AutoShape 37">
            <a:extLst>
              <a:ext uri="{FF2B5EF4-FFF2-40B4-BE49-F238E27FC236}">
                <a16:creationId xmlns:a16="http://schemas.microsoft.com/office/drawing/2014/main" id="{563228C2-24F0-4B89-A100-F9B472E7C013}"/>
              </a:ext>
            </a:extLst>
          </p:cNvPr>
          <p:cNvSpPr>
            <a:spLocks noChangeArrowheads="1"/>
          </p:cNvSpPr>
          <p:nvPr/>
        </p:nvSpPr>
        <p:spPr bwMode="auto">
          <a:xfrm flipV="1">
            <a:off x="4800600" y="4038600"/>
            <a:ext cx="990600" cy="990600"/>
          </a:xfrm>
          <a:prstGeom prst="curvedLeftArrow">
            <a:avLst>
              <a:gd name="adj1" fmla="val 20000"/>
              <a:gd name="adj2" fmla="val 40000"/>
              <a:gd name="adj3" fmla="val 33333"/>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Times New Roman" panose="02020603050405020304" pitchFamily="18" charset="0"/>
              </a:defRPr>
            </a:lvl1pPr>
            <a:lvl2pPr marL="742950" indent="-285750">
              <a:defRPr sz="1400">
                <a:solidFill>
                  <a:schemeClr val="tx1"/>
                </a:solidFill>
                <a:latin typeface="Times New Roman" panose="02020603050405020304" pitchFamily="18" charset="0"/>
              </a:defRPr>
            </a:lvl2pPr>
            <a:lvl3pPr marL="1143000" indent="-228600">
              <a:defRPr sz="1400">
                <a:solidFill>
                  <a:schemeClr val="tx1"/>
                </a:solidFill>
                <a:latin typeface="Times New Roman" panose="02020603050405020304" pitchFamily="18" charset="0"/>
              </a:defRPr>
            </a:lvl3pPr>
            <a:lvl4pPr marL="1600200" indent="-228600">
              <a:defRPr sz="1400">
                <a:solidFill>
                  <a:schemeClr val="tx1"/>
                </a:solidFill>
                <a:latin typeface="Times New Roman" panose="02020603050405020304" pitchFamily="18" charset="0"/>
              </a:defRPr>
            </a:lvl4pPr>
            <a:lvl5pPr marL="2057400" indent="-228600">
              <a:defRPr sz="1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defRPr>
            </a:lvl9pPr>
          </a:lstStyle>
          <a:p>
            <a:pPr defTabSz="914400" fontAlgn="base">
              <a:spcBef>
                <a:spcPct val="0"/>
              </a:spcBef>
              <a:spcAft>
                <a:spcPct val="0"/>
              </a:spcAft>
            </a:pPr>
            <a:endParaRPr lang="es-ES" altLang="es-ES" sz="2400">
              <a:solidFill>
                <a:srgbClr val="000000"/>
              </a:solidFill>
            </a:endParaRPr>
          </a:p>
        </p:txBody>
      </p:sp>
      <p:sp>
        <p:nvSpPr>
          <p:cNvPr id="16422" name="Text Box 38">
            <a:extLst>
              <a:ext uri="{FF2B5EF4-FFF2-40B4-BE49-F238E27FC236}">
                <a16:creationId xmlns:a16="http://schemas.microsoft.com/office/drawing/2014/main" id="{FDC7213F-6ABC-4870-8499-FAF34D67333C}"/>
              </a:ext>
            </a:extLst>
          </p:cNvPr>
          <p:cNvSpPr txBox="1">
            <a:spLocks noChangeArrowheads="1"/>
          </p:cNvSpPr>
          <p:nvPr/>
        </p:nvSpPr>
        <p:spPr bwMode="auto">
          <a:xfrm>
            <a:off x="4806951" y="4567238"/>
            <a:ext cx="1730375" cy="336550"/>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defRPr/>
            </a:pPr>
            <a:r>
              <a:rPr lang="es-ES_tradnl" sz="1600" b="1">
                <a:solidFill>
                  <a:srgbClr val="000000"/>
                </a:solidFill>
                <a:effectLst>
                  <a:outerShdw blurRad="38100" dist="38100" dir="2700000" algn="tl">
                    <a:srgbClr val="C0C0C0"/>
                  </a:outerShdw>
                </a:effectLst>
                <a:latin typeface="Verdana" pitchFamily="34" charset="0"/>
              </a:rPr>
              <a:t>TÍTULO GESO</a:t>
            </a:r>
            <a:endParaRPr lang="es-ES" sz="1600" b="1">
              <a:solidFill>
                <a:srgbClr val="000000"/>
              </a:solidFill>
              <a:effectLst>
                <a:outerShdw blurRad="38100" dist="38100" dir="2700000" algn="tl">
                  <a:srgbClr val="C0C0C0"/>
                </a:outerShdw>
              </a:effectLst>
              <a:latin typeface="Verdana" pitchFamily="34" charset="0"/>
            </a:endParaRPr>
          </a:p>
        </p:txBody>
      </p:sp>
      <p:sp>
        <p:nvSpPr>
          <p:cNvPr id="16423" name="Text Box 39">
            <a:extLst>
              <a:ext uri="{FF2B5EF4-FFF2-40B4-BE49-F238E27FC236}">
                <a16:creationId xmlns:a16="http://schemas.microsoft.com/office/drawing/2014/main" id="{BFC95922-0F02-4F0E-819B-247C6F680F33}"/>
              </a:ext>
            </a:extLst>
          </p:cNvPr>
          <p:cNvSpPr txBox="1">
            <a:spLocks noChangeArrowheads="1"/>
          </p:cNvSpPr>
          <p:nvPr/>
        </p:nvSpPr>
        <p:spPr bwMode="auto">
          <a:xfrm>
            <a:off x="4727576" y="6308726"/>
            <a:ext cx="5940425" cy="396875"/>
          </a:xfrm>
          <a:prstGeom prst="rect">
            <a:avLst/>
          </a:prstGeom>
          <a:solidFill>
            <a:srgbClr val="3366FF"/>
          </a:solidFill>
          <a:ln w="9525">
            <a:noFill/>
            <a:miter lim="800000"/>
            <a:headEnd/>
            <a:tailEnd/>
          </a:ln>
          <a:effectLst>
            <a:prstShdw prst="shdw17" dist="17961" dir="2700000">
              <a:srgbClr val="3366FF">
                <a:gamma/>
                <a:shade val="60000"/>
                <a:invGamma/>
              </a:srgbClr>
            </a:prstShdw>
          </a:effectLst>
        </p:spPr>
        <p:txBody>
          <a:bodyPr>
            <a:spAutoFit/>
          </a:bodyPr>
          <a:lstStyle/>
          <a:p>
            <a:pPr algn="r" defTabSz="914400" fontAlgn="base">
              <a:spcBef>
                <a:spcPct val="0"/>
              </a:spcBef>
              <a:spcAft>
                <a:spcPct val="0"/>
              </a:spcAft>
              <a:defRPr/>
            </a:pPr>
            <a:r>
              <a:rPr lang="es-ES_tradnl" sz="2000">
                <a:solidFill>
                  <a:srgbClr val="FF0000"/>
                </a:solidFill>
                <a:latin typeface="Arial Black" pitchFamily="34" charset="0"/>
              </a:rPr>
              <a:t>ESTRUCTURA DEL SISTEMA EDUCATIVO</a:t>
            </a:r>
            <a:endParaRPr lang="es-ES" sz="2000">
              <a:solidFill>
                <a:srgbClr val="FF0000"/>
              </a:solidFill>
              <a:effectLst>
                <a:outerShdw blurRad="38100" dist="38100" dir="2700000" algn="tl">
                  <a:srgbClr val="000000"/>
                </a:outerShdw>
              </a:effectLst>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C9B98B65-D709-4543-8C33-B941CF644715}"/>
              </a:ext>
            </a:extLst>
          </p:cNvPr>
          <p:cNvGraphicFramePr>
            <a:graphicFrameLocks noGrp="1"/>
          </p:cNvGraphicFramePr>
          <p:nvPr>
            <p:extLst>
              <p:ext uri="{D42A27DB-BD31-4B8C-83A1-F6EECF244321}">
                <p14:modId xmlns:p14="http://schemas.microsoft.com/office/powerpoint/2010/main" val="1451170778"/>
              </p:ext>
            </p:extLst>
          </p:nvPr>
        </p:nvGraphicFramePr>
        <p:xfrm>
          <a:off x="2085278" y="446049"/>
          <a:ext cx="7395276" cy="4209784"/>
        </p:xfrm>
        <a:graphic>
          <a:graphicData uri="http://schemas.openxmlformats.org/drawingml/2006/table">
            <a:tbl>
              <a:tblPr firstRow="1" bandRow="1">
                <a:tableStyleId>{5C22544A-7EE6-4342-B048-85BDC9FD1C3A}</a:tableStyleId>
              </a:tblPr>
              <a:tblGrid>
                <a:gridCol w="1848819">
                  <a:extLst>
                    <a:ext uri="{9D8B030D-6E8A-4147-A177-3AD203B41FA5}">
                      <a16:colId xmlns:a16="http://schemas.microsoft.com/office/drawing/2014/main" val="20000"/>
                    </a:ext>
                  </a:extLst>
                </a:gridCol>
                <a:gridCol w="1848819">
                  <a:extLst>
                    <a:ext uri="{9D8B030D-6E8A-4147-A177-3AD203B41FA5}">
                      <a16:colId xmlns:a16="http://schemas.microsoft.com/office/drawing/2014/main" val="20001"/>
                    </a:ext>
                  </a:extLst>
                </a:gridCol>
                <a:gridCol w="1848819">
                  <a:extLst>
                    <a:ext uri="{9D8B030D-6E8A-4147-A177-3AD203B41FA5}">
                      <a16:colId xmlns:a16="http://schemas.microsoft.com/office/drawing/2014/main" val="20002"/>
                    </a:ext>
                  </a:extLst>
                </a:gridCol>
                <a:gridCol w="1848819">
                  <a:extLst>
                    <a:ext uri="{9D8B030D-6E8A-4147-A177-3AD203B41FA5}">
                      <a16:colId xmlns:a16="http://schemas.microsoft.com/office/drawing/2014/main" val="20003"/>
                    </a:ext>
                  </a:extLst>
                </a:gridCol>
              </a:tblGrid>
              <a:tr h="1116966">
                <a:tc gridSpan="4">
                  <a:txBody>
                    <a:bodyPr/>
                    <a:lstStyle/>
                    <a:p>
                      <a:pPr algn="ctr"/>
                      <a:r>
                        <a:rPr lang="es-ES" sz="4400" dirty="0">
                          <a:latin typeface="AR CENA" pitchFamily="2" charset="0"/>
                        </a:rPr>
                        <a:t>BACHILLERATO</a:t>
                      </a:r>
                    </a:p>
                    <a:p>
                      <a:pPr algn="ctr"/>
                      <a:r>
                        <a:rPr lang="es-ES" sz="2400" dirty="0">
                          <a:latin typeface="AR CENA" pitchFamily="2" charset="0"/>
                        </a:rPr>
                        <a:t>MODALIDADES</a:t>
                      </a:r>
                    </a:p>
                  </a:txBody>
                  <a:tcPr marL="91449" marR="91449" marT="45727" marB="45727"/>
                </a:tc>
                <a:tc hMerge="1">
                  <a:txBody>
                    <a:bodyPr/>
                    <a:lstStyle/>
                    <a:p>
                      <a:endParaRPr lang="es-ES"/>
                    </a:p>
                  </a:txBody>
                  <a:tcPr/>
                </a:tc>
                <a:tc hMerge="1">
                  <a:txBody>
                    <a:bodyPr/>
                    <a:lstStyle/>
                    <a:p>
                      <a:endParaRPr lang="es-ES" dirty="0"/>
                    </a:p>
                  </a:txBody>
                  <a:tcPr/>
                </a:tc>
                <a:tc hMerge="1">
                  <a:txBody>
                    <a:bodyPr/>
                    <a:lstStyle/>
                    <a:p>
                      <a:pPr algn="ctr"/>
                      <a:endParaRPr lang="es-ES" dirty="0">
                        <a:latin typeface="AR CENA" pitchFamily="2" charset="0"/>
                      </a:endParaRPr>
                    </a:p>
                  </a:txBody>
                  <a:tcPr/>
                </a:tc>
                <a:extLst>
                  <a:ext uri="{0D108BD9-81ED-4DB2-BD59-A6C34878D82A}">
                    <a16:rowId xmlns:a16="http://schemas.microsoft.com/office/drawing/2014/main" val="10000"/>
                  </a:ext>
                </a:extLst>
              </a:tr>
              <a:tr h="1541005">
                <a:tc>
                  <a:txBody>
                    <a:bodyPr/>
                    <a:lstStyle/>
                    <a:p>
                      <a:endParaRPr lang="es-ES" sz="1800" dirty="0">
                        <a:latin typeface="AR CENA" pitchFamily="2" charset="0"/>
                      </a:endParaRPr>
                    </a:p>
                    <a:p>
                      <a:endParaRPr lang="es-ES" sz="1800" dirty="0">
                        <a:latin typeface="AR CENA" pitchFamily="2" charset="0"/>
                      </a:endParaRPr>
                    </a:p>
                    <a:p>
                      <a:r>
                        <a:rPr lang="es-ES" sz="1800" dirty="0">
                          <a:latin typeface="AR CENA" pitchFamily="2" charset="0"/>
                        </a:rPr>
                        <a:t>1º BACHILLERAT0</a:t>
                      </a:r>
                    </a:p>
                  </a:txBody>
                  <a:tcPr marL="91449" marR="91449" marT="45727" marB="45727">
                    <a:solidFill>
                      <a:schemeClr val="accent1">
                        <a:lumMod val="60000"/>
                        <a:lumOff val="40000"/>
                      </a:schemeClr>
                    </a:solidFill>
                  </a:tcPr>
                </a:tc>
                <a:tc rowSpan="2">
                  <a:txBody>
                    <a:bodyPr/>
                    <a:lstStyle/>
                    <a:p>
                      <a:pPr algn="ctr"/>
                      <a:endParaRPr lang="es-ES" sz="2000" dirty="0">
                        <a:latin typeface="AR CENA" pitchFamily="2" charset="0"/>
                      </a:endParaRPr>
                    </a:p>
                    <a:p>
                      <a:pPr algn="ctr"/>
                      <a:endParaRPr lang="es-ES" sz="2000" dirty="0">
                        <a:latin typeface="AR CENA" pitchFamily="2" charset="0"/>
                      </a:endParaRPr>
                    </a:p>
                    <a:p>
                      <a:pPr algn="ctr"/>
                      <a:r>
                        <a:rPr lang="es-ES" sz="2000" dirty="0">
                          <a:latin typeface="AR CENA" pitchFamily="2" charset="0"/>
                        </a:rPr>
                        <a:t>CIENCIAS Y TECNOLOGÍA</a:t>
                      </a:r>
                    </a:p>
                  </a:txBody>
                  <a:tcPr marL="91449" marR="91449" marT="45727" marB="45727">
                    <a:lnR w="12700" cap="flat" cmpd="sng" algn="ctr">
                      <a:solidFill>
                        <a:schemeClr val="tx1"/>
                      </a:solidFill>
                      <a:prstDash val="solid"/>
                      <a:round/>
                      <a:headEnd type="none" w="med" len="med"/>
                      <a:tailEnd type="none" w="med" len="med"/>
                    </a:lnR>
                    <a:noFill/>
                  </a:tcPr>
                </a:tc>
                <a:tc rowSpan="2">
                  <a:txBody>
                    <a:bodyPr/>
                    <a:lstStyle/>
                    <a:p>
                      <a:pPr algn="ctr"/>
                      <a:endParaRPr lang="es-ES" sz="2000" dirty="0">
                        <a:latin typeface="AR CENA" pitchFamily="2" charset="0"/>
                      </a:endParaRPr>
                    </a:p>
                    <a:p>
                      <a:pPr algn="ctr"/>
                      <a:endParaRPr lang="es-ES" sz="2000" dirty="0">
                        <a:latin typeface="AR CENA" pitchFamily="2" charset="0"/>
                      </a:endParaRPr>
                    </a:p>
                    <a:p>
                      <a:pPr algn="ctr"/>
                      <a:r>
                        <a:rPr lang="es-ES" sz="2000" dirty="0">
                          <a:latin typeface="AR CENA" pitchFamily="2" charset="0"/>
                        </a:rPr>
                        <a:t>HUMANIDADES Y CIENCIAS SOCIALES</a:t>
                      </a:r>
                    </a:p>
                  </a:txBody>
                  <a:tcPr marL="91449" marR="9144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rowSpan="2">
                  <a:txBody>
                    <a:bodyPr/>
                    <a:lstStyle/>
                    <a:p>
                      <a:endParaRPr lang="es-ES" sz="1800" dirty="0">
                        <a:latin typeface="AR CENA" pitchFamily="2" charset="0"/>
                      </a:endParaRPr>
                    </a:p>
                    <a:p>
                      <a:endParaRPr lang="es-ES" sz="1800" dirty="0">
                        <a:latin typeface="AR CENA" pitchFamily="2" charset="0"/>
                      </a:endParaRPr>
                    </a:p>
                    <a:p>
                      <a:pPr algn="ctr"/>
                      <a:endParaRPr lang="es-ES" sz="2400" dirty="0">
                        <a:latin typeface="AR CENA" pitchFamily="2" charset="0"/>
                      </a:endParaRPr>
                    </a:p>
                    <a:p>
                      <a:pPr algn="ctr"/>
                      <a:r>
                        <a:rPr lang="es-ES" sz="2400" dirty="0">
                          <a:latin typeface="AR CENA" pitchFamily="2" charset="0"/>
                        </a:rPr>
                        <a:t>ARTES</a:t>
                      </a:r>
                    </a:p>
                    <a:p>
                      <a:pPr algn="ctr"/>
                      <a:endParaRPr lang="es-ES" sz="2400" dirty="0">
                        <a:latin typeface="AR CENA" pitchFamily="2" charset="0"/>
                      </a:endParaRPr>
                    </a:p>
                    <a:p>
                      <a:pPr algn="ctr"/>
                      <a:endParaRPr lang="es-ES" sz="2400" dirty="0">
                        <a:latin typeface="AR CENA" pitchFamily="2" charset="0"/>
                      </a:endParaRPr>
                    </a:p>
                  </a:txBody>
                  <a:tcPr marL="91449" marR="9144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1541005">
                <a:tc>
                  <a:txBody>
                    <a:bodyPr/>
                    <a:lstStyle/>
                    <a:p>
                      <a:endParaRPr lang="es-ES" sz="1800" dirty="0">
                        <a:latin typeface="AR CENA" pitchFamily="2" charset="0"/>
                      </a:endParaRPr>
                    </a:p>
                    <a:p>
                      <a:endParaRPr lang="es-ES" sz="1800" dirty="0">
                        <a:latin typeface="AR CENA" pitchFamily="2" charset="0"/>
                      </a:endParaRPr>
                    </a:p>
                    <a:p>
                      <a:r>
                        <a:rPr lang="es-ES" sz="1800" dirty="0">
                          <a:latin typeface="AR CENA" pitchFamily="2" charset="0"/>
                        </a:rPr>
                        <a:t>2º BACHILLERATO</a:t>
                      </a:r>
                    </a:p>
                  </a:txBody>
                  <a:tcPr marL="91449" marR="91449" marT="45727" marB="45727">
                    <a:solidFill>
                      <a:schemeClr val="accent1">
                        <a:lumMod val="60000"/>
                        <a:lumOff val="40000"/>
                      </a:schemeClr>
                    </a:solidFill>
                  </a:tcPr>
                </a:tc>
                <a:tc vMerge="1">
                  <a:txBody>
                    <a:bodyPr/>
                    <a:lstStyle/>
                    <a:p>
                      <a:endParaRPr lang="es-ES" dirty="0">
                        <a:latin typeface="AR CENA" pitchFamily="2" charset="0"/>
                      </a:endParaRPr>
                    </a:p>
                  </a:txBody>
                  <a:tcPr/>
                </a:tc>
                <a:tc vMerge="1">
                  <a:txBody>
                    <a:bodyPr/>
                    <a:lstStyle/>
                    <a:p>
                      <a:endParaRPr lang="es-ES" dirty="0">
                        <a:latin typeface="AR CENA" pitchFamily="2" charset="0"/>
                      </a:endParaRPr>
                    </a:p>
                  </a:txBody>
                  <a:tcPr/>
                </a:tc>
                <a:tc vMerge="1">
                  <a:txBody>
                    <a:bodyPr/>
                    <a:lstStyle/>
                    <a:p>
                      <a:endParaRPr lang="es-ES" dirty="0">
                        <a:latin typeface="AR CENA" pitchFamily="2" charset="0"/>
                      </a:endParaRPr>
                    </a:p>
                  </a:txBody>
                  <a:tcPr/>
                </a:tc>
                <a:extLst>
                  <a:ext uri="{0D108BD9-81ED-4DB2-BD59-A6C34878D82A}">
                    <a16:rowId xmlns:a16="http://schemas.microsoft.com/office/drawing/2014/main" val="10002"/>
                  </a:ext>
                </a:extLst>
              </a:tr>
            </a:tbl>
          </a:graphicData>
        </a:graphic>
      </p:graphicFrame>
      <p:sp>
        <p:nvSpPr>
          <p:cNvPr id="3" name="2 Flecha a la derecha con bandas">
            <a:extLst>
              <a:ext uri="{FF2B5EF4-FFF2-40B4-BE49-F238E27FC236}">
                <a16:creationId xmlns:a16="http://schemas.microsoft.com/office/drawing/2014/main" id="{A641D01D-7EBB-4894-A1BD-48E4F042802D}"/>
              </a:ext>
            </a:extLst>
          </p:cNvPr>
          <p:cNvSpPr/>
          <p:nvPr/>
        </p:nvSpPr>
        <p:spPr>
          <a:xfrm rot="5400000">
            <a:off x="5700713" y="4329113"/>
            <a:ext cx="719138" cy="792163"/>
          </a:xfrm>
          <a:prstGeom prst="strip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a:p>
        </p:txBody>
      </p:sp>
      <p:sp>
        <p:nvSpPr>
          <p:cNvPr id="4" name="3 Rectángulo redondeado">
            <a:extLst>
              <a:ext uri="{FF2B5EF4-FFF2-40B4-BE49-F238E27FC236}">
                <a16:creationId xmlns:a16="http://schemas.microsoft.com/office/drawing/2014/main" id="{76E257B4-D5BB-4B24-9C57-EA5E129A2E55}"/>
              </a:ext>
            </a:extLst>
          </p:cNvPr>
          <p:cNvSpPr/>
          <p:nvPr/>
        </p:nvSpPr>
        <p:spPr>
          <a:xfrm>
            <a:off x="3575051" y="5084764"/>
            <a:ext cx="4824413"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dirty="0">
                <a:solidFill>
                  <a:schemeClr val="bg1"/>
                </a:solidFill>
                <a:latin typeface="AR CENA" pitchFamily="2" charset="0"/>
              </a:rPr>
              <a:t>TÍTULO DE BACHILLER</a:t>
            </a:r>
          </a:p>
        </p:txBody>
      </p:sp>
      <p:pic>
        <p:nvPicPr>
          <p:cNvPr id="4098" name="Picture 2">
            <a:extLst>
              <a:ext uri="{FF2B5EF4-FFF2-40B4-BE49-F238E27FC236}">
                <a16:creationId xmlns:a16="http://schemas.microsoft.com/office/drawing/2014/main" id="{3D0E79CF-CB94-4067-81F1-68587F087284}"/>
              </a:ext>
            </a:extLst>
          </p:cNvPr>
          <p:cNvPicPr>
            <a:picLocks noChangeAspect="1" noChangeArrowheads="1"/>
          </p:cNvPicPr>
          <p:nvPr/>
        </p:nvPicPr>
        <p:blipFill>
          <a:blip r:embed="rId3" cstate="print"/>
          <a:srcRect/>
          <a:stretch>
            <a:fillRect/>
          </a:stretch>
        </p:blipFill>
        <p:spPr bwMode="auto">
          <a:xfrm>
            <a:off x="4223792" y="3068961"/>
            <a:ext cx="1584176" cy="1192719"/>
          </a:xfrm>
          <a:prstGeom prst="rect">
            <a:avLst/>
          </a:prstGeom>
          <a:ln>
            <a:noFill/>
          </a:ln>
          <a:effectLst>
            <a:softEdge rad="112500"/>
          </a:effectLst>
        </p:spPr>
      </p:pic>
      <p:pic>
        <p:nvPicPr>
          <p:cNvPr id="4099" name="Picture 3">
            <a:extLst>
              <a:ext uri="{FF2B5EF4-FFF2-40B4-BE49-F238E27FC236}">
                <a16:creationId xmlns:a16="http://schemas.microsoft.com/office/drawing/2014/main" id="{DB5FDFB0-200F-43D2-88BC-4791E166A794}"/>
              </a:ext>
            </a:extLst>
          </p:cNvPr>
          <p:cNvPicPr>
            <a:picLocks noChangeAspect="1" noChangeArrowheads="1"/>
          </p:cNvPicPr>
          <p:nvPr/>
        </p:nvPicPr>
        <p:blipFill>
          <a:blip r:embed="rId4" cstate="print"/>
          <a:srcRect/>
          <a:stretch>
            <a:fillRect/>
          </a:stretch>
        </p:blipFill>
        <p:spPr bwMode="auto">
          <a:xfrm>
            <a:off x="6384033" y="3212977"/>
            <a:ext cx="904875" cy="1262063"/>
          </a:xfrm>
          <a:prstGeom prst="rect">
            <a:avLst/>
          </a:prstGeom>
          <a:ln>
            <a:noFill/>
          </a:ln>
          <a:effectLst>
            <a:softEdge rad="112500"/>
          </a:effectLst>
        </p:spPr>
      </p:pic>
      <p:pic>
        <p:nvPicPr>
          <p:cNvPr id="4100" name="Picture 4">
            <a:extLst>
              <a:ext uri="{FF2B5EF4-FFF2-40B4-BE49-F238E27FC236}">
                <a16:creationId xmlns:a16="http://schemas.microsoft.com/office/drawing/2014/main" id="{396D2BD0-D041-41E5-AEF4-9CEECFDBF351}"/>
              </a:ext>
            </a:extLst>
          </p:cNvPr>
          <p:cNvPicPr>
            <a:picLocks noChangeAspect="1" noChangeArrowheads="1"/>
          </p:cNvPicPr>
          <p:nvPr/>
        </p:nvPicPr>
        <p:blipFill>
          <a:blip r:embed="rId5" cstate="print"/>
          <a:srcRect/>
          <a:stretch>
            <a:fillRect/>
          </a:stretch>
        </p:blipFill>
        <p:spPr bwMode="auto">
          <a:xfrm>
            <a:off x="7803463" y="3140968"/>
            <a:ext cx="1576539" cy="1224136"/>
          </a:xfrm>
          <a:prstGeom prst="rect">
            <a:avLst/>
          </a:prstGeom>
          <a:ln>
            <a:noFill/>
          </a:ln>
          <a:effectLst>
            <a:softEdge rad="112500"/>
          </a:effectLst>
        </p:spPr>
      </p:pic>
      <p:sp>
        <p:nvSpPr>
          <p:cNvPr id="9" name="8 Multiplicar">
            <a:extLst>
              <a:ext uri="{FF2B5EF4-FFF2-40B4-BE49-F238E27FC236}">
                <a16:creationId xmlns:a16="http://schemas.microsoft.com/office/drawing/2014/main" id="{1131B6F4-B96C-494C-B5D9-422A6794C845}"/>
              </a:ext>
            </a:extLst>
          </p:cNvPr>
          <p:cNvSpPr/>
          <p:nvPr/>
        </p:nvSpPr>
        <p:spPr>
          <a:xfrm>
            <a:off x="7608889" y="1268414"/>
            <a:ext cx="2016125" cy="345598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A9DB3489-8299-4F1F-A386-78E48E4DE17B}"/>
              </a:ext>
            </a:extLst>
          </p:cNvPr>
          <p:cNvSpPr/>
          <p:nvPr/>
        </p:nvSpPr>
        <p:spPr>
          <a:xfrm>
            <a:off x="2063750" y="333375"/>
            <a:ext cx="8280400"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dirty="0">
                <a:latin typeface="AR CENA" pitchFamily="2" charset="0"/>
              </a:rPr>
              <a:t>BACHILLERATO</a:t>
            </a:r>
          </a:p>
        </p:txBody>
      </p:sp>
      <p:sp>
        <p:nvSpPr>
          <p:cNvPr id="8" name="7 CuadroTexto">
            <a:extLst>
              <a:ext uri="{FF2B5EF4-FFF2-40B4-BE49-F238E27FC236}">
                <a16:creationId xmlns:a16="http://schemas.microsoft.com/office/drawing/2014/main" id="{39B3FFFA-2276-4BC6-9E04-E5C0BC39098A}"/>
              </a:ext>
            </a:extLst>
          </p:cNvPr>
          <p:cNvSpPr txBox="1"/>
          <p:nvPr/>
        </p:nvSpPr>
        <p:spPr>
          <a:xfrm>
            <a:off x="1955800" y="1700213"/>
            <a:ext cx="8604250" cy="4176712"/>
          </a:xfrm>
          <a:prstGeom prst="rect">
            <a:avLst/>
          </a:prstGeom>
        </p:spPr>
        <p:txBody>
          <a:bodyPr anchor="ctr">
            <a:normAutofit fontScale="92500" lnSpcReduction="10000"/>
          </a:bodyPr>
          <a:lstStyle/>
          <a:p>
            <a:pPr>
              <a:buClr>
                <a:schemeClr val="bg1"/>
              </a:buClr>
              <a:buSzPct val="125000"/>
              <a:buFont typeface="Arial" pitchFamily="34" charset="0"/>
              <a:buChar char="•"/>
              <a:defRPr/>
            </a:pPr>
            <a:r>
              <a:rPr lang="es-ES" sz="2400" dirty="0">
                <a:solidFill>
                  <a:schemeClr val="bg1"/>
                </a:solidFill>
                <a:latin typeface="AR CENA" pitchFamily="2" charset="0"/>
                <a:ea typeface="+mj-ea"/>
                <a:cs typeface="+mj-cs"/>
              </a:rPr>
              <a:t>  Tiene como </a:t>
            </a:r>
            <a:r>
              <a:rPr lang="es-ES" sz="2400" u="sng" dirty="0">
                <a:solidFill>
                  <a:schemeClr val="bg1"/>
                </a:solidFill>
                <a:latin typeface="AR CENA" pitchFamily="2" charset="0"/>
                <a:ea typeface="+mj-ea"/>
                <a:cs typeface="+mj-cs"/>
              </a:rPr>
              <a:t>finalidad </a:t>
            </a:r>
            <a:r>
              <a:rPr lang="es-ES" sz="2400" dirty="0">
                <a:solidFill>
                  <a:schemeClr val="bg1"/>
                </a:solidFill>
                <a:latin typeface="AR CENA" pitchFamily="2" charset="0"/>
                <a:ea typeface="+mj-ea"/>
                <a:cs typeface="+mj-cs"/>
              </a:rPr>
              <a:t>capacitar a los alumnos para acceder a la educación superior.</a:t>
            </a:r>
          </a:p>
          <a:p>
            <a:pPr>
              <a:buClr>
                <a:schemeClr val="bg1"/>
              </a:buClr>
              <a:buSzPct val="125000"/>
              <a:buFont typeface="Arial" pitchFamily="34" charset="0"/>
              <a:buChar char="•"/>
              <a:defRPr/>
            </a:pPr>
            <a:endParaRPr lang="es-ES" sz="2400" dirty="0">
              <a:solidFill>
                <a:schemeClr val="bg1"/>
              </a:solidFill>
              <a:latin typeface="AR CENA" pitchFamily="2" charset="0"/>
              <a:ea typeface="+mj-ea"/>
              <a:cs typeface="+mj-cs"/>
            </a:endParaRPr>
          </a:p>
          <a:p>
            <a:pPr>
              <a:buClr>
                <a:schemeClr val="bg1"/>
              </a:buClr>
              <a:buSzPct val="125000"/>
              <a:buFont typeface="Arial" pitchFamily="34" charset="0"/>
              <a:buChar char="•"/>
              <a:defRPr/>
            </a:pPr>
            <a:r>
              <a:rPr lang="es-ES" sz="2400" dirty="0">
                <a:latin typeface="AR CENA" pitchFamily="2" charset="0"/>
                <a:ea typeface="+mj-ea"/>
                <a:cs typeface="+mj-cs"/>
              </a:rPr>
              <a:t>  </a:t>
            </a:r>
          </a:p>
          <a:p>
            <a:pPr>
              <a:buClr>
                <a:schemeClr val="bg1"/>
              </a:buClr>
              <a:buSzPct val="125000"/>
              <a:buFont typeface="Arial" pitchFamily="34" charset="0"/>
              <a:buChar char="•"/>
              <a:defRPr/>
            </a:pPr>
            <a:r>
              <a:rPr lang="es-ES" sz="2400" dirty="0">
                <a:latin typeface="AR CENA" pitchFamily="2" charset="0"/>
                <a:ea typeface="+mj-ea"/>
                <a:cs typeface="+mj-cs"/>
              </a:rPr>
              <a:t>Dura </a:t>
            </a:r>
            <a:r>
              <a:rPr lang="es-ES" sz="2400" u="sng" dirty="0">
                <a:latin typeface="AR CENA" pitchFamily="2" charset="0"/>
                <a:ea typeface="+mj-ea"/>
                <a:cs typeface="+mj-cs"/>
              </a:rPr>
              <a:t>2 años</a:t>
            </a:r>
          </a:p>
          <a:p>
            <a:pPr>
              <a:buClr>
                <a:schemeClr val="bg1"/>
              </a:buClr>
              <a:buSzPct val="125000"/>
              <a:buFont typeface="Arial" pitchFamily="34" charset="0"/>
              <a:buChar char="•"/>
              <a:defRPr/>
            </a:pPr>
            <a:endParaRPr lang="es-ES" sz="2400" dirty="0">
              <a:latin typeface="AR CENA" pitchFamily="2" charset="0"/>
              <a:ea typeface="+mj-ea"/>
              <a:cs typeface="+mj-cs"/>
            </a:endParaRPr>
          </a:p>
          <a:p>
            <a:pPr>
              <a:buClr>
                <a:schemeClr val="bg1"/>
              </a:buClr>
              <a:buSzPct val="125000"/>
              <a:buFont typeface="Arial" pitchFamily="34" charset="0"/>
              <a:buChar char="•"/>
              <a:defRPr/>
            </a:pPr>
            <a:r>
              <a:rPr lang="es-ES" sz="2400" dirty="0">
                <a:latin typeface="AR CENA" pitchFamily="2" charset="0"/>
                <a:ea typeface="+mj-ea"/>
                <a:cs typeface="+mj-cs"/>
              </a:rPr>
              <a:t> Hay </a:t>
            </a:r>
            <a:r>
              <a:rPr lang="es-ES" sz="2400" u="sng" dirty="0">
                <a:latin typeface="AR CENA" pitchFamily="2" charset="0"/>
                <a:ea typeface="+mj-ea"/>
                <a:cs typeface="+mj-cs"/>
              </a:rPr>
              <a:t>3 modalidades</a:t>
            </a:r>
          </a:p>
          <a:p>
            <a:pPr>
              <a:buClr>
                <a:schemeClr val="bg1"/>
              </a:buClr>
              <a:buSzPct val="125000"/>
              <a:defRPr/>
            </a:pPr>
            <a:endParaRPr lang="es-ES" sz="2400" dirty="0">
              <a:solidFill>
                <a:schemeClr val="bg1"/>
              </a:solidFill>
              <a:latin typeface="AR CENA" pitchFamily="2" charset="0"/>
              <a:ea typeface="+mj-ea"/>
              <a:cs typeface="+mj-cs"/>
            </a:endParaRPr>
          </a:p>
          <a:p>
            <a:pPr>
              <a:buClr>
                <a:schemeClr val="bg1"/>
              </a:buClr>
              <a:buSzPct val="125000"/>
              <a:defRPr/>
            </a:pPr>
            <a:endParaRPr lang="es-ES" sz="2400" dirty="0">
              <a:solidFill>
                <a:schemeClr val="bg1"/>
              </a:solidFill>
              <a:latin typeface="AR CENA" pitchFamily="2" charset="0"/>
              <a:ea typeface="+mj-ea"/>
              <a:cs typeface="+mj-cs"/>
            </a:endParaRPr>
          </a:p>
          <a:p>
            <a:pPr>
              <a:buClr>
                <a:schemeClr val="bg1"/>
              </a:buClr>
              <a:buSzPct val="125000"/>
              <a:buFont typeface="Arial" pitchFamily="34" charset="0"/>
              <a:buChar char="•"/>
              <a:defRPr/>
            </a:pPr>
            <a:r>
              <a:rPr lang="es-ES" sz="2400" dirty="0">
                <a:solidFill>
                  <a:schemeClr val="bg1"/>
                </a:solidFill>
                <a:latin typeface="AR CENA" pitchFamily="2" charset="0"/>
                <a:ea typeface="+mj-ea"/>
                <a:cs typeface="+mj-cs"/>
              </a:rPr>
              <a:t>Hay que cursar diferentes tipos de materias: </a:t>
            </a:r>
            <a:r>
              <a:rPr lang="es-ES" sz="2400" u="sng" dirty="0">
                <a:solidFill>
                  <a:schemeClr val="bg1"/>
                </a:solidFill>
                <a:latin typeface="AR CENA" pitchFamily="2" charset="0"/>
                <a:ea typeface="+mj-ea"/>
                <a:cs typeface="+mj-cs"/>
              </a:rPr>
              <a:t>comunes,</a:t>
            </a:r>
            <a:r>
              <a:rPr lang="es-ES" sz="2400" dirty="0">
                <a:solidFill>
                  <a:schemeClr val="bg1"/>
                </a:solidFill>
                <a:latin typeface="AR CENA" pitchFamily="2" charset="0"/>
                <a:ea typeface="+mj-ea"/>
                <a:cs typeface="+mj-cs"/>
              </a:rPr>
              <a:t> de </a:t>
            </a:r>
            <a:r>
              <a:rPr lang="es-ES" sz="2400" u="sng" dirty="0">
                <a:solidFill>
                  <a:schemeClr val="bg1"/>
                </a:solidFill>
                <a:latin typeface="AR CENA" pitchFamily="2" charset="0"/>
                <a:ea typeface="+mj-ea"/>
                <a:cs typeface="+mj-cs"/>
              </a:rPr>
              <a:t>modalidad </a:t>
            </a:r>
            <a:r>
              <a:rPr lang="es-ES" sz="2400" dirty="0">
                <a:solidFill>
                  <a:schemeClr val="bg1"/>
                </a:solidFill>
                <a:latin typeface="AR CENA" pitchFamily="2" charset="0"/>
                <a:ea typeface="+mj-ea"/>
                <a:cs typeface="+mj-cs"/>
              </a:rPr>
              <a:t>y </a:t>
            </a:r>
            <a:r>
              <a:rPr lang="es-ES" sz="2400" u="sng" dirty="0">
                <a:solidFill>
                  <a:schemeClr val="bg1"/>
                </a:solidFill>
                <a:latin typeface="AR CENA" pitchFamily="2" charset="0"/>
                <a:ea typeface="+mj-ea"/>
                <a:cs typeface="+mj-cs"/>
              </a:rPr>
              <a:t>optativas</a:t>
            </a:r>
          </a:p>
          <a:p>
            <a:pPr>
              <a:buClr>
                <a:schemeClr val="bg1"/>
              </a:buClr>
              <a:buSzPct val="125000"/>
              <a:buFont typeface="Arial" pitchFamily="34" charset="0"/>
              <a:buChar char="•"/>
              <a:defRPr/>
            </a:pPr>
            <a:endParaRPr lang="es-ES" sz="2400" dirty="0">
              <a:solidFill>
                <a:schemeClr val="bg1"/>
              </a:solidFill>
              <a:latin typeface="AR CENA" pitchFamily="2" charset="0"/>
              <a:ea typeface="+mj-ea"/>
              <a:cs typeface="+mj-cs"/>
            </a:endParaRPr>
          </a:p>
          <a:p>
            <a:pPr>
              <a:buClr>
                <a:schemeClr val="bg1"/>
              </a:buClr>
              <a:buSzPct val="125000"/>
              <a:buFont typeface="Arial" pitchFamily="34" charset="0"/>
              <a:buChar char="•"/>
              <a:defRPr/>
            </a:pPr>
            <a:r>
              <a:rPr lang="es-ES" sz="2400" dirty="0">
                <a:solidFill>
                  <a:schemeClr val="bg1"/>
                </a:solidFill>
                <a:latin typeface="AR CENA" pitchFamily="2" charset="0"/>
                <a:ea typeface="+mj-ea"/>
                <a:cs typeface="+mj-cs"/>
              </a:rPr>
              <a:t> Se puede permanecer cursando bachillerato durante 4 años.</a:t>
            </a:r>
          </a:p>
          <a:p>
            <a:pPr>
              <a:buClr>
                <a:schemeClr val="bg1"/>
              </a:buClr>
              <a:buSzPct val="125000"/>
              <a:defRPr/>
            </a:pPr>
            <a:endParaRPr lang="es-ES" sz="2400" dirty="0">
              <a:solidFill>
                <a:schemeClr val="bg1"/>
              </a:solidFill>
              <a:latin typeface="AR CENA" pitchFamily="2" charset="0"/>
              <a:ea typeface="+mj-ea"/>
              <a:cs typeface="+mj-cs"/>
            </a:endParaRPr>
          </a:p>
        </p:txBody>
      </p:sp>
      <p:sp>
        <p:nvSpPr>
          <p:cNvPr id="9" name="8 Rectángulo redondeado">
            <a:extLst>
              <a:ext uri="{FF2B5EF4-FFF2-40B4-BE49-F238E27FC236}">
                <a16:creationId xmlns:a16="http://schemas.microsoft.com/office/drawing/2014/main" id="{F381CFD9-7267-497B-AF1C-9B689E27B8BB}"/>
              </a:ext>
            </a:extLst>
          </p:cNvPr>
          <p:cNvSpPr/>
          <p:nvPr/>
        </p:nvSpPr>
        <p:spPr>
          <a:xfrm>
            <a:off x="4799856" y="2708920"/>
            <a:ext cx="5040560" cy="144016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buFont typeface="Wingdings" pitchFamily="2" charset="2"/>
              <a:buChar char="§"/>
              <a:defRPr/>
            </a:pPr>
            <a:r>
              <a:rPr lang="es-ES" sz="2400" dirty="0">
                <a:solidFill>
                  <a:schemeClr val="accent5">
                    <a:lumMod val="60000"/>
                    <a:lumOff val="40000"/>
                  </a:schemeClr>
                </a:solidFill>
                <a:latin typeface="AR CENA" pitchFamily="2" charset="0"/>
              </a:rPr>
              <a:t>Artes</a:t>
            </a:r>
          </a:p>
          <a:p>
            <a:pPr>
              <a:buFont typeface="Wingdings" pitchFamily="2" charset="2"/>
              <a:buChar char="§"/>
              <a:defRPr/>
            </a:pPr>
            <a:r>
              <a:rPr lang="es-ES" sz="2400" dirty="0">
                <a:solidFill>
                  <a:schemeClr val="accent5">
                    <a:lumMod val="60000"/>
                    <a:lumOff val="40000"/>
                  </a:schemeClr>
                </a:solidFill>
                <a:latin typeface="AR CENA" pitchFamily="2" charset="0"/>
              </a:rPr>
              <a:t> Ciencias y Tecnología</a:t>
            </a:r>
          </a:p>
          <a:p>
            <a:pPr>
              <a:buFont typeface="Wingdings" pitchFamily="2" charset="2"/>
              <a:buChar char="§"/>
              <a:defRPr/>
            </a:pPr>
            <a:r>
              <a:rPr lang="es-ES" sz="2400" dirty="0">
                <a:solidFill>
                  <a:schemeClr val="accent5">
                    <a:lumMod val="60000"/>
                    <a:lumOff val="40000"/>
                  </a:schemeClr>
                </a:solidFill>
                <a:latin typeface="AR CENA" pitchFamily="2" charset="0"/>
              </a:rPr>
              <a:t> Humanidades y Ciencias Sociales</a:t>
            </a:r>
          </a:p>
        </p:txBody>
      </p:sp>
      <p:sp>
        <p:nvSpPr>
          <p:cNvPr id="10" name="9 Abrir llave">
            <a:extLst>
              <a:ext uri="{FF2B5EF4-FFF2-40B4-BE49-F238E27FC236}">
                <a16:creationId xmlns:a16="http://schemas.microsoft.com/office/drawing/2014/main" id="{24D899C3-82C7-402D-9FC2-780E2F0C9D6A}"/>
              </a:ext>
            </a:extLst>
          </p:cNvPr>
          <p:cNvSpPr/>
          <p:nvPr/>
        </p:nvSpPr>
        <p:spPr>
          <a:xfrm>
            <a:off x="4583114" y="2781300"/>
            <a:ext cx="288925" cy="1295400"/>
          </a:xfrm>
          <a:prstGeom prst="leftBrace">
            <a:avLst/>
          </a:prstGeom>
          <a:ln/>
        </p:spPr>
        <p:style>
          <a:lnRef idx="1">
            <a:schemeClr val="accent5"/>
          </a:lnRef>
          <a:fillRef idx="0">
            <a:schemeClr val="accent5"/>
          </a:fillRef>
          <a:effectRef idx="0">
            <a:schemeClr val="accent5"/>
          </a:effectRef>
          <a:fontRef idx="minor">
            <a:schemeClr val="tx1"/>
          </a:fontRef>
        </p:style>
        <p:txBody>
          <a:bodyPr anchor="ctr"/>
          <a:lstStyle/>
          <a:p>
            <a:pPr algn="ctr">
              <a:defRPr/>
            </a:pPr>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8B8FFA35-6982-43FD-9F39-CE6F6A684606}"/>
              </a:ext>
            </a:extLst>
          </p:cNvPr>
          <p:cNvSpPr/>
          <p:nvPr/>
        </p:nvSpPr>
        <p:spPr>
          <a:xfrm>
            <a:off x="2424114" y="333376"/>
            <a:ext cx="7500937" cy="1128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dirty="0">
                <a:latin typeface="AR CENA" charset="0"/>
              </a:rPr>
              <a:t>PASAR A 1º DE BACHILLERATO</a:t>
            </a:r>
          </a:p>
        </p:txBody>
      </p:sp>
      <p:sp>
        <p:nvSpPr>
          <p:cNvPr id="5" name="4 Rectángulo">
            <a:extLst>
              <a:ext uri="{FF2B5EF4-FFF2-40B4-BE49-F238E27FC236}">
                <a16:creationId xmlns:a16="http://schemas.microsoft.com/office/drawing/2014/main" id="{F41513E2-1915-40AE-A2EE-CB86B84E1040}"/>
              </a:ext>
            </a:extLst>
          </p:cNvPr>
          <p:cNvSpPr/>
          <p:nvPr/>
        </p:nvSpPr>
        <p:spPr>
          <a:xfrm>
            <a:off x="2309786" y="1916832"/>
            <a:ext cx="1428760" cy="4032448"/>
          </a:xfrm>
          <a:prstGeom prst="rect">
            <a:avLst/>
          </a:prstGeom>
        </p:spPr>
        <p:style>
          <a:lnRef idx="0">
            <a:schemeClr val="accent1"/>
          </a:lnRef>
          <a:fillRef idx="3">
            <a:schemeClr val="accent1"/>
          </a:fillRef>
          <a:effectRef idx="3">
            <a:schemeClr val="accent1"/>
          </a:effectRef>
          <a:fontRef idx="minor">
            <a:schemeClr val="lt1"/>
          </a:fontRef>
        </p:style>
        <p:txBody>
          <a:bodyPr vert="wordArtVert" anchor="ctr"/>
          <a:lstStyle/>
          <a:p>
            <a:pPr algn="ctr">
              <a:defRPr/>
            </a:pPr>
            <a:r>
              <a:rPr lang="es-ES" sz="2000" b="1" dirty="0">
                <a:solidFill>
                  <a:schemeClr val="tx1"/>
                </a:solidFill>
                <a:latin typeface="AR CENA" charset="0"/>
              </a:rPr>
              <a:t>ASIGNATURAS</a:t>
            </a:r>
          </a:p>
        </p:txBody>
      </p:sp>
      <p:sp>
        <p:nvSpPr>
          <p:cNvPr id="7" name="6 Flecha derecha">
            <a:extLst>
              <a:ext uri="{FF2B5EF4-FFF2-40B4-BE49-F238E27FC236}">
                <a16:creationId xmlns:a16="http://schemas.microsoft.com/office/drawing/2014/main" id="{4F7B2D59-50F8-4EB8-93B3-B4F32B68B999}"/>
              </a:ext>
            </a:extLst>
          </p:cNvPr>
          <p:cNvSpPr/>
          <p:nvPr/>
        </p:nvSpPr>
        <p:spPr>
          <a:xfrm>
            <a:off x="4310063" y="2565400"/>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Flecha derecha">
            <a:extLst>
              <a:ext uri="{FF2B5EF4-FFF2-40B4-BE49-F238E27FC236}">
                <a16:creationId xmlns:a16="http://schemas.microsoft.com/office/drawing/2014/main" id="{75E54817-AF27-4170-BDF3-138668FA58CB}"/>
              </a:ext>
            </a:extLst>
          </p:cNvPr>
          <p:cNvSpPr/>
          <p:nvPr/>
        </p:nvSpPr>
        <p:spPr>
          <a:xfrm>
            <a:off x="4310063" y="3716338"/>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derecha">
            <a:extLst>
              <a:ext uri="{FF2B5EF4-FFF2-40B4-BE49-F238E27FC236}">
                <a16:creationId xmlns:a16="http://schemas.microsoft.com/office/drawing/2014/main" id="{B07D7344-DB9E-4959-95F2-3D6FA15DAE60}"/>
              </a:ext>
            </a:extLst>
          </p:cNvPr>
          <p:cNvSpPr/>
          <p:nvPr/>
        </p:nvSpPr>
        <p:spPr>
          <a:xfrm>
            <a:off x="4310063" y="4797425"/>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a:extLst>
              <a:ext uri="{FF2B5EF4-FFF2-40B4-BE49-F238E27FC236}">
                <a16:creationId xmlns:a16="http://schemas.microsoft.com/office/drawing/2014/main" id="{262C482F-4024-4A9D-9A7E-28A489A840F3}"/>
              </a:ext>
            </a:extLst>
          </p:cNvPr>
          <p:cNvSpPr/>
          <p:nvPr/>
        </p:nvSpPr>
        <p:spPr>
          <a:xfrm>
            <a:off x="5881686" y="2492896"/>
            <a:ext cx="3643338" cy="642942"/>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S" sz="3200" dirty="0">
                <a:solidFill>
                  <a:schemeClr val="tx1"/>
                </a:solidFill>
                <a:latin typeface="AR CENA" charset="0"/>
              </a:rPr>
              <a:t>5</a:t>
            </a:r>
            <a:r>
              <a:rPr lang="es-ES" sz="2400" dirty="0">
                <a:solidFill>
                  <a:schemeClr val="tx1"/>
                </a:solidFill>
                <a:latin typeface="AR CENA" charset="0"/>
              </a:rPr>
              <a:t> MATERIAS COMUNES</a:t>
            </a:r>
          </a:p>
        </p:txBody>
      </p:sp>
      <p:sp>
        <p:nvSpPr>
          <p:cNvPr id="11" name="10 Rectángulo">
            <a:extLst>
              <a:ext uri="{FF2B5EF4-FFF2-40B4-BE49-F238E27FC236}">
                <a16:creationId xmlns:a16="http://schemas.microsoft.com/office/drawing/2014/main" id="{C4B2EE06-6C2B-4ACC-B8B5-CB5D0887C51B}"/>
              </a:ext>
            </a:extLst>
          </p:cNvPr>
          <p:cNvSpPr/>
          <p:nvPr/>
        </p:nvSpPr>
        <p:spPr>
          <a:xfrm>
            <a:off x="5881686" y="3573016"/>
            <a:ext cx="3643338" cy="642942"/>
          </a:xfrm>
          <a:prstGeom prst="rect">
            <a:avLst/>
          </a:prstGeom>
          <a:solidFill>
            <a:schemeClr val="bg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S" sz="3200" dirty="0">
                <a:solidFill>
                  <a:schemeClr val="tx1"/>
                </a:solidFill>
                <a:latin typeface="AR CENA" charset="0"/>
              </a:rPr>
              <a:t>3</a:t>
            </a:r>
            <a:r>
              <a:rPr lang="es-ES" sz="2400" dirty="0">
                <a:solidFill>
                  <a:schemeClr val="tx1"/>
                </a:solidFill>
                <a:latin typeface="AR CENA" charset="0"/>
              </a:rPr>
              <a:t> PROPIAS DE MODALIDAD</a:t>
            </a:r>
          </a:p>
        </p:txBody>
      </p:sp>
      <p:sp>
        <p:nvSpPr>
          <p:cNvPr id="12" name="11 Rectángulo">
            <a:extLst>
              <a:ext uri="{FF2B5EF4-FFF2-40B4-BE49-F238E27FC236}">
                <a16:creationId xmlns:a16="http://schemas.microsoft.com/office/drawing/2014/main" id="{BBF87127-A592-4D87-B16B-4D6694CB6154}"/>
              </a:ext>
            </a:extLst>
          </p:cNvPr>
          <p:cNvSpPr/>
          <p:nvPr/>
        </p:nvSpPr>
        <p:spPr>
          <a:xfrm>
            <a:off x="5881686" y="4653136"/>
            <a:ext cx="3643338" cy="642942"/>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3600" dirty="0">
                <a:solidFill>
                  <a:schemeClr val="tx1"/>
                </a:solidFill>
                <a:latin typeface="AR CENA" charset="0"/>
              </a:rPr>
              <a:t>1</a:t>
            </a:r>
            <a:r>
              <a:rPr lang="es-ES" sz="2400" dirty="0">
                <a:solidFill>
                  <a:schemeClr val="tx1"/>
                </a:solidFill>
                <a:latin typeface="AR CENA" charset="0"/>
              </a:rPr>
              <a:t> específica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FCAD1A00-F3AE-4C8F-8344-72266472ACF0}"/>
              </a:ext>
            </a:extLst>
          </p:cNvPr>
          <p:cNvSpPr/>
          <p:nvPr/>
        </p:nvSpPr>
        <p:spPr>
          <a:xfrm>
            <a:off x="2063750" y="333375"/>
            <a:ext cx="8280400"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latin typeface="AR CENA" pitchFamily="2" charset="0"/>
              </a:rPr>
              <a:t>1º DE BACHILLERATO: </a:t>
            </a:r>
            <a:r>
              <a:rPr lang="es-ES" sz="3200" u="sng" dirty="0">
                <a:latin typeface="AR CENA" pitchFamily="2" charset="0"/>
              </a:rPr>
              <a:t>MATERIAS COMUNES</a:t>
            </a:r>
          </a:p>
        </p:txBody>
      </p:sp>
      <p:sp>
        <p:nvSpPr>
          <p:cNvPr id="5" name="4 Rectángulo redondeado">
            <a:extLst>
              <a:ext uri="{FF2B5EF4-FFF2-40B4-BE49-F238E27FC236}">
                <a16:creationId xmlns:a16="http://schemas.microsoft.com/office/drawing/2014/main" id="{BC2A7ED2-3AEA-4EDE-B604-DFEFF90B02B5}"/>
              </a:ext>
            </a:extLst>
          </p:cNvPr>
          <p:cNvSpPr/>
          <p:nvPr/>
        </p:nvSpPr>
        <p:spPr>
          <a:xfrm>
            <a:off x="2166910" y="1928802"/>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HUMANIDADES</a:t>
            </a:r>
          </a:p>
        </p:txBody>
      </p:sp>
      <p:sp>
        <p:nvSpPr>
          <p:cNvPr id="6" name="5 Rectángulo redondeado">
            <a:extLst>
              <a:ext uri="{FF2B5EF4-FFF2-40B4-BE49-F238E27FC236}">
                <a16:creationId xmlns:a16="http://schemas.microsoft.com/office/drawing/2014/main" id="{FE02C251-3237-48A4-9715-E8E3439B325F}"/>
              </a:ext>
            </a:extLst>
          </p:cNvPr>
          <p:cNvSpPr/>
          <p:nvPr/>
        </p:nvSpPr>
        <p:spPr>
          <a:xfrm>
            <a:off x="2166910" y="3286124"/>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CC SOCIALES</a:t>
            </a:r>
          </a:p>
        </p:txBody>
      </p:sp>
      <p:sp>
        <p:nvSpPr>
          <p:cNvPr id="7" name="6 Rectángulo redondeado">
            <a:extLst>
              <a:ext uri="{FF2B5EF4-FFF2-40B4-BE49-F238E27FC236}">
                <a16:creationId xmlns:a16="http://schemas.microsoft.com/office/drawing/2014/main" id="{608CEB53-4CAB-494F-A18C-90D37BE29220}"/>
              </a:ext>
            </a:extLst>
          </p:cNvPr>
          <p:cNvSpPr/>
          <p:nvPr/>
        </p:nvSpPr>
        <p:spPr>
          <a:xfrm>
            <a:off x="2166910" y="4643446"/>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CIENCIAS Y TECNOLOGÍA</a:t>
            </a:r>
          </a:p>
        </p:txBody>
      </p:sp>
      <p:sp>
        <p:nvSpPr>
          <p:cNvPr id="8" name="7 Cerrar llave">
            <a:extLst>
              <a:ext uri="{FF2B5EF4-FFF2-40B4-BE49-F238E27FC236}">
                <a16:creationId xmlns:a16="http://schemas.microsoft.com/office/drawing/2014/main" id="{EBDCD49E-BECF-4ECB-BCC3-2C32E75F8C96}"/>
              </a:ext>
            </a:extLst>
          </p:cNvPr>
          <p:cNvSpPr/>
          <p:nvPr/>
        </p:nvSpPr>
        <p:spPr>
          <a:xfrm>
            <a:off x="5810250" y="1643064"/>
            <a:ext cx="642938" cy="4071937"/>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9" name="8 Rectángulo redondeado">
            <a:extLst>
              <a:ext uri="{FF2B5EF4-FFF2-40B4-BE49-F238E27FC236}">
                <a16:creationId xmlns:a16="http://schemas.microsoft.com/office/drawing/2014/main" id="{7DECCDFA-BBFB-40BB-864F-5DCDFD501B1F}"/>
              </a:ext>
            </a:extLst>
          </p:cNvPr>
          <p:cNvSpPr/>
          <p:nvPr/>
        </p:nvSpPr>
        <p:spPr>
          <a:xfrm>
            <a:off x="6881818" y="1268760"/>
            <a:ext cx="3286148" cy="475252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buFont typeface="+mj-lt"/>
              <a:buAutoNum type="arabicPeriod"/>
              <a:defRPr/>
            </a:pPr>
            <a:r>
              <a:rPr lang="es-ES" sz="2200" dirty="0">
                <a:latin typeface="AR CENA" charset="0"/>
              </a:rPr>
              <a:t>LENGUA</a:t>
            </a:r>
          </a:p>
          <a:p>
            <a:pPr marL="457200" indent="-457200" algn="ctr">
              <a:buFont typeface="+mj-lt"/>
              <a:buAutoNum type="arabicPeriod"/>
              <a:defRPr/>
            </a:pPr>
            <a:endParaRPr lang="es-ES" sz="2200" dirty="0">
              <a:latin typeface="AR CENA" charset="0"/>
            </a:endParaRPr>
          </a:p>
          <a:p>
            <a:pPr marL="457200" indent="-457200" algn="ctr">
              <a:buFont typeface="+mj-lt"/>
              <a:buAutoNum type="arabicPeriod"/>
              <a:defRPr/>
            </a:pPr>
            <a:r>
              <a:rPr lang="es-ES" sz="2200" dirty="0">
                <a:latin typeface="AR CENA" charset="0"/>
              </a:rPr>
              <a:t>E. FÍSICA</a:t>
            </a:r>
          </a:p>
          <a:p>
            <a:pPr marL="457200" indent="-457200" algn="ctr">
              <a:buFont typeface="+mj-lt"/>
              <a:buAutoNum type="arabicPeriod"/>
              <a:defRPr/>
            </a:pPr>
            <a:endParaRPr lang="es-ES" sz="2200" dirty="0">
              <a:latin typeface="AR CENA" charset="0"/>
            </a:endParaRPr>
          </a:p>
          <a:p>
            <a:pPr marL="457200" indent="-457200" algn="ctr">
              <a:buFont typeface="+mj-lt"/>
              <a:buAutoNum type="arabicPeriod"/>
              <a:defRPr/>
            </a:pPr>
            <a:r>
              <a:rPr lang="es-ES" sz="2200" dirty="0">
                <a:latin typeface="AR CENA" charset="0"/>
              </a:rPr>
              <a:t>FILOSOFÍA Y CIUDADANÍA</a:t>
            </a:r>
          </a:p>
          <a:p>
            <a:pPr marL="457200" indent="-457200" algn="ctr">
              <a:buFont typeface="+mj-lt"/>
              <a:buAutoNum type="arabicPeriod"/>
              <a:defRPr/>
            </a:pPr>
            <a:endParaRPr lang="es-ES" sz="2200" dirty="0">
              <a:latin typeface="AR CENA" charset="0"/>
            </a:endParaRPr>
          </a:p>
          <a:p>
            <a:pPr marL="457200" indent="-457200" algn="ctr">
              <a:buFont typeface="+mj-lt"/>
              <a:buAutoNum type="arabicPeriod"/>
              <a:defRPr/>
            </a:pPr>
            <a:r>
              <a:rPr lang="es-ES" sz="2200" dirty="0">
                <a:latin typeface="AR CENA" charset="0"/>
              </a:rPr>
              <a:t>INGLÉS</a:t>
            </a:r>
          </a:p>
          <a:p>
            <a:pPr marL="457200" indent="-457200" algn="ctr">
              <a:buFont typeface="+mj-lt"/>
              <a:buAutoNum type="arabicPeriod"/>
              <a:defRPr/>
            </a:pPr>
            <a:endParaRPr lang="es-ES" sz="2200" dirty="0">
              <a:latin typeface="AR CENA" charset="0"/>
            </a:endParaRPr>
          </a:p>
          <a:p>
            <a:pPr marL="457200" indent="-457200" algn="ctr">
              <a:buFont typeface="+mj-lt"/>
              <a:buAutoNum type="arabicPeriod"/>
              <a:defRPr/>
            </a:pPr>
            <a:r>
              <a:rPr lang="es-ES" sz="2200" dirty="0">
                <a:latin typeface="AR CENA" charset="0"/>
              </a:rPr>
              <a:t>RELIGIÓN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4E39189C-53A2-4D10-8401-9BB0B4D547A7}"/>
              </a:ext>
            </a:extLst>
          </p:cNvPr>
          <p:cNvSpPr/>
          <p:nvPr/>
        </p:nvSpPr>
        <p:spPr>
          <a:xfrm>
            <a:off x="2381250" y="571501"/>
            <a:ext cx="7500938"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dirty="0">
                <a:latin typeface="AR CENA" charset="0"/>
              </a:rPr>
              <a:t>2º DE BACHILLERATO</a:t>
            </a:r>
          </a:p>
        </p:txBody>
      </p:sp>
      <p:sp>
        <p:nvSpPr>
          <p:cNvPr id="5" name="4 Rectángulo">
            <a:extLst>
              <a:ext uri="{FF2B5EF4-FFF2-40B4-BE49-F238E27FC236}">
                <a16:creationId xmlns:a16="http://schemas.microsoft.com/office/drawing/2014/main" id="{28859235-6CAA-4100-AC62-F61A6E1F7E05}"/>
              </a:ext>
            </a:extLst>
          </p:cNvPr>
          <p:cNvSpPr/>
          <p:nvPr/>
        </p:nvSpPr>
        <p:spPr>
          <a:xfrm>
            <a:off x="2381224" y="1928802"/>
            <a:ext cx="1428760" cy="3929090"/>
          </a:xfrm>
          <a:prstGeom prst="rect">
            <a:avLst/>
          </a:prstGeom>
        </p:spPr>
        <p:style>
          <a:lnRef idx="0">
            <a:schemeClr val="accent1"/>
          </a:lnRef>
          <a:fillRef idx="3">
            <a:schemeClr val="accent1"/>
          </a:fillRef>
          <a:effectRef idx="3">
            <a:schemeClr val="accent1"/>
          </a:effectRef>
          <a:fontRef idx="minor">
            <a:schemeClr val="lt1"/>
          </a:fontRef>
        </p:style>
        <p:txBody>
          <a:bodyPr vert="wordArtVert" anchor="ctr"/>
          <a:lstStyle/>
          <a:p>
            <a:pPr algn="ctr">
              <a:defRPr/>
            </a:pPr>
            <a:r>
              <a:rPr lang="es-ES" sz="2000" b="1" dirty="0">
                <a:solidFill>
                  <a:schemeClr val="tx1"/>
                </a:solidFill>
                <a:latin typeface="AR CENA" charset="0"/>
              </a:rPr>
              <a:t>ASIGNATURAS</a:t>
            </a:r>
          </a:p>
        </p:txBody>
      </p:sp>
      <p:sp>
        <p:nvSpPr>
          <p:cNvPr id="7" name="6 Flecha derecha">
            <a:extLst>
              <a:ext uri="{FF2B5EF4-FFF2-40B4-BE49-F238E27FC236}">
                <a16:creationId xmlns:a16="http://schemas.microsoft.com/office/drawing/2014/main" id="{3DB0FBB0-777D-4FD3-BFB0-8E2FCF0F0609}"/>
              </a:ext>
            </a:extLst>
          </p:cNvPr>
          <p:cNvSpPr/>
          <p:nvPr/>
        </p:nvSpPr>
        <p:spPr>
          <a:xfrm>
            <a:off x="4310063" y="2428875"/>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7 Flecha derecha">
            <a:extLst>
              <a:ext uri="{FF2B5EF4-FFF2-40B4-BE49-F238E27FC236}">
                <a16:creationId xmlns:a16="http://schemas.microsoft.com/office/drawing/2014/main" id="{E2F883FD-10AA-47BA-A3F9-D63BC641E417}"/>
              </a:ext>
            </a:extLst>
          </p:cNvPr>
          <p:cNvSpPr/>
          <p:nvPr/>
        </p:nvSpPr>
        <p:spPr>
          <a:xfrm>
            <a:off x="4310063" y="3643313"/>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 name="8 Flecha derecha">
            <a:extLst>
              <a:ext uri="{FF2B5EF4-FFF2-40B4-BE49-F238E27FC236}">
                <a16:creationId xmlns:a16="http://schemas.microsoft.com/office/drawing/2014/main" id="{1F7B0EE4-CA20-497E-A60F-569AE0A6A3E5}"/>
              </a:ext>
            </a:extLst>
          </p:cNvPr>
          <p:cNvSpPr/>
          <p:nvPr/>
        </p:nvSpPr>
        <p:spPr>
          <a:xfrm>
            <a:off x="4310063" y="4929188"/>
            <a:ext cx="10715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0" name="9 Rectángulo">
            <a:extLst>
              <a:ext uri="{FF2B5EF4-FFF2-40B4-BE49-F238E27FC236}">
                <a16:creationId xmlns:a16="http://schemas.microsoft.com/office/drawing/2014/main" id="{6C3127C9-1E72-4FAE-8CA2-642810DCA20A}"/>
              </a:ext>
            </a:extLst>
          </p:cNvPr>
          <p:cNvSpPr/>
          <p:nvPr/>
        </p:nvSpPr>
        <p:spPr>
          <a:xfrm>
            <a:off x="5881686" y="2214554"/>
            <a:ext cx="3643338" cy="642942"/>
          </a:xfrm>
          <a:prstGeom prst="rect">
            <a:avLst/>
          </a:prstGeom>
          <a:no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S" sz="3200" dirty="0">
                <a:solidFill>
                  <a:schemeClr val="tx1"/>
                </a:solidFill>
                <a:latin typeface="AR CENA" charset="0"/>
              </a:rPr>
              <a:t>3 </a:t>
            </a:r>
            <a:r>
              <a:rPr lang="es-ES" sz="2400" dirty="0">
                <a:solidFill>
                  <a:schemeClr val="tx1"/>
                </a:solidFill>
                <a:latin typeface="AR CENA" charset="0"/>
              </a:rPr>
              <a:t>COMUNES</a:t>
            </a:r>
          </a:p>
        </p:txBody>
      </p:sp>
      <p:sp>
        <p:nvSpPr>
          <p:cNvPr id="11" name="10 Rectángulo">
            <a:extLst>
              <a:ext uri="{FF2B5EF4-FFF2-40B4-BE49-F238E27FC236}">
                <a16:creationId xmlns:a16="http://schemas.microsoft.com/office/drawing/2014/main" id="{4EC82929-F9DC-4A81-9B7C-8695531579A0}"/>
              </a:ext>
            </a:extLst>
          </p:cNvPr>
          <p:cNvSpPr/>
          <p:nvPr/>
        </p:nvSpPr>
        <p:spPr>
          <a:xfrm>
            <a:off x="5881686" y="3429000"/>
            <a:ext cx="3643338" cy="642942"/>
          </a:xfrm>
          <a:prstGeom prst="rect">
            <a:avLst/>
          </a:prstGeom>
          <a:no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S" sz="3200" dirty="0">
                <a:solidFill>
                  <a:schemeClr val="tx1"/>
                </a:solidFill>
                <a:latin typeface="AR CENA" charset="0"/>
              </a:rPr>
              <a:t>4</a:t>
            </a:r>
            <a:r>
              <a:rPr lang="es-ES" sz="2400" dirty="0">
                <a:solidFill>
                  <a:schemeClr val="tx1"/>
                </a:solidFill>
                <a:latin typeface="AR CENA" charset="0"/>
              </a:rPr>
              <a:t> PROPIAS DE MODALIDAD</a:t>
            </a:r>
          </a:p>
        </p:txBody>
      </p:sp>
      <p:sp>
        <p:nvSpPr>
          <p:cNvPr id="12" name="11 Rectángulo">
            <a:extLst>
              <a:ext uri="{FF2B5EF4-FFF2-40B4-BE49-F238E27FC236}">
                <a16:creationId xmlns:a16="http://schemas.microsoft.com/office/drawing/2014/main" id="{C13DFF57-3B1D-46E7-849E-08A7441D28B9}"/>
              </a:ext>
            </a:extLst>
          </p:cNvPr>
          <p:cNvSpPr/>
          <p:nvPr/>
        </p:nvSpPr>
        <p:spPr>
          <a:xfrm>
            <a:off x="5881686" y="4786322"/>
            <a:ext cx="3643338" cy="64294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ES" sz="3200" dirty="0">
                <a:solidFill>
                  <a:schemeClr val="tx1"/>
                </a:solidFill>
                <a:latin typeface="AR CENA" charset="0"/>
              </a:rPr>
              <a:t>1 </a:t>
            </a:r>
            <a:r>
              <a:rPr lang="es-ES" sz="2400" dirty="0">
                <a:solidFill>
                  <a:schemeClr val="tx1"/>
                </a:solidFill>
                <a:latin typeface="AR CENA" charset="0"/>
              </a:rPr>
              <a:t>OPTATIVA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14787A6F-7131-4D16-95F1-52E7C1E8FCCB}"/>
              </a:ext>
            </a:extLst>
          </p:cNvPr>
          <p:cNvSpPr/>
          <p:nvPr/>
        </p:nvSpPr>
        <p:spPr>
          <a:xfrm>
            <a:off x="1773239" y="115889"/>
            <a:ext cx="8715375" cy="649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3200" dirty="0">
                <a:solidFill>
                  <a:srgbClr val="FFFFFF"/>
                </a:solidFill>
                <a:latin typeface="Perpetua" panose="02020502060401020303" pitchFamily="18" charset="0"/>
              </a:rPr>
              <a:t>1º DE BACHILLERATO: </a:t>
            </a:r>
            <a:r>
              <a:rPr lang="es-ES" altLang="es-ES" sz="3200" u="sng" dirty="0">
                <a:solidFill>
                  <a:srgbClr val="FFFFFF"/>
                </a:solidFill>
                <a:latin typeface="Perpetua" panose="02020502060401020303" pitchFamily="18" charset="0"/>
              </a:rPr>
              <a:t>MATERIAS DE MODALIDAD</a:t>
            </a:r>
          </a:p>
        </p:txBody>
      </p:sp>
      <p:sp>
        <p:nvSpPr>
          <p:cNvPr id="5" name="4 Rectángulo redondeado">
            <a:extLst>
              <a:ext uri="{FF2B5EF4-FFF2-40B4-BE49-F238E27FC236}">
                <a16:creationId xmlns:a16="http://schemas.microsoft.com/office/drawing/2014/main" id="{799F84F1-E523-4702-8805-FBC663846D89}"/>
              </a:ext>
            </a:extLst>
          </p:cNvPr>
          <p:cNvSpPr/>
          <p:nvPr/>
        </p:nvSpPr>
        <p:spPr>
          <a:xfrm>
            <a:off x="1809720" y="1340768"/>
            <a:ext cx="2643206" cy="19442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000">
                <a:latin typeface="Perpetua" panose="02020502060401020303" pitchFamily="18" charset="0"/>
              </a:rPr>
              <a:t>Hª DEL M. CONTEMP.</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LATÍN</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GRIEGO</a:t>
            </a:r>
          </a:p>
        </p:txBody>
      </p:sp>
      <p:sp>
        <p:nvSpPr>
          <p:cNvPr id="6" name="5 Rectángulo redondeado">
            <a:extLst>
              <a:ext uri="{FF2B5EF4-FFF2-40B4-BE49-F238E27FC236}">
                <a16:creationId xmlns:a16="http://schemas.microsoft.com/office/drawing/2014/main" id="{AB17D38B-C962-4727-922B-EB1A0EB62EE6}"/>
              </a:ext>
            </a:extLst>
          </p:cNvPr>
          <p:cNvSpPr/>
          <p:nvPr/>
        </p:nvSpPr>
        <p:spPr>
          <a:xfrm>
            <a:off x="4810116" y="1340768"/>
            <a:ext cx="2643206" cy="201622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000">
                <a:latin typeface="Perpetua" panose="02020502060401020303" pitchFamily="18" charset="0"/>
              </a:rPr>
              <a:t>Hª DEL M. CONTEMP-</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ECONOMÍA</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MATEMÁTICAS CCSS I/LATIN</a:t>
            </a:r>
          </a:p>
          <a:p>
            <a:pPr algn="ctr" eaLnBrk="1" hangingPunct="1"/>
            <a:endParaRPr lang="es-ES" altLang="es-ES" sz="2000">
              <a:latin typeface="Perpetua" panose="02020502060401020303" pitchFamily="18" charset="0"/>
            </a:endParaRPr>
          </a:p>
        </p:txBody>
      </p:sp>
      <p:sp>
        <p:nvSpPr>
          <p:cNvPr id="7" name="6 Rectángulo redondeado">
            <a:extLst>
              <a:ext uri="{FF2B5EF4-FFF2-40B4-BE49-F238E27FC236}">
                <a16:creationId xmlns:a16="http://schemas.microsoft.com/office/drawing/2014/main" id="{5FFCE840-B3B3-4A51-B8DF-6D4065682476}"/>
              </a:ext>
            </a:extLst>
          </p:cNvPr>
          <p:cNvSpPr/>
          <p:nvPr/>
        </p:nvSpPr>
        <p:spPr>
          <a:xfrm>
            <a:off x="7810512" y="1340768"/>
            <a:ext cx="2643206" cy="19442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000">
                <a:latin typeface="Perpetua" panose="02020502060401020303" pitchFamily="18" charset="0"/>
              </a:rPr>
              <a:t>FÍSICA Y QUÍMICA</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DIBUJO TÉCNICO I </a:t>
            </a:r>
            <a:r>
              <a:rPr lang="es-ES" altLang="es-ES" sz="3200">
                <a:latin typeface="Perpetua" panose="02020502060401020303" pitchFamily="18" charset="0"/>
              </a:rPr>
              <a:t>/</a:t>
            </a:r>
            <a:r>
              <a:rPr lang="es-ES" altLang="es-ES" sz="2000">
                <a:latin typeface="Perpetua" panose="02020502060401020303" pitchFamily="18" charset="0"/>
              </a:rPr>
              <a:t> BIOLOGÍA</a:t>
            </a:r>
          </a:p>
          <a:p>
            <a:pPr algn="ctr" eaLnBrk="1" hangingPunct="1"/>
            <a:endParaRPr lang="es-ES" altLang="es-ES" sz="2000">
              <a:latin typeface="Perpetua" panose="02020502060401020303" pitchFamily="18" charset="0"/>
            </a:endParaRPr>
          </a:p>
          <a:p>
            <a:pPr algn="ctr" eaLnBrk="1" hangingPunct="1"/>
            <a:r>
              <a:rPr lang="es-ES" altLang="es-ES" sz="2000">
                <a:latin typeface="Perpetua" panose="02020502060401020303" pitchFamily="18" charset="0"/>
              </a:rPr>
              <a:t>MATEMÁTICAS I</a:t>
            </a:r>
          </a:p>
        </p:txBody>
      </p:sp>
      <p:sp>
        <p:nvSpPr>
          <p:cNvPr id="8" name="7 Rectángulo">
            <a:extLst>
              <a:ext uri="{FF2B5EF4-FFF2-40B4-BE49-F238E27FC236}">
                <a16:creationId xmlns:a16="http://schemas.microsoft.com/office/drawing/2014/main" id="{CAACBAEE-9BF9-4AAE-9623-8F117B883A85}"/>
              </a:ext>
            </a:extLst>
          </p:cNvPr>
          <p:cNvSpPr/>
          <p:nvPr/>
        </p:nvSpPr>
        <p:spPr>
          <a:xfrm>
            <a:off x="1881158" y="908720"/>
            <a:ext cx="2500330"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dirty="0">
                <a:solidFill>
                  <a:schemeClr val="bg1"/>
                </a:solidFill>
                <a:latin typeface="Perpetua" panose="02020502060401020303" pitchFamily="18" charset="0"/>
              </a:rPr>
              <a:t>HUMANIDADES</a:t>
            </a:r>
          </a:p>
        </p:txBody>
      </p:sp>
      <p:sp>
        <p:nvSpPr>
          <p:cNvPr id="9" name="8 Rectángulo">
            <a:extLst>
              <a:ext uri="{FF2B5EF4-FFF2-40B4-BE49-F238E27FC236}">
                <a16:creationId xmlns:a16="http://schemas.microsoft.com/office/drawing/2014/main" id="{3E416AE4-183C-4A7E-9BFD-E78D524AF06A}"/>
              </a:ext>
            </a:extLst>
          </p:cNvPr>
          <p:cNvSpPr/>
          <p:nvPr/>
        </p:nvSpPr>
        <p:spPr>
          <a:xfrm>
            <a:off x="4810116" y="908720"/>
            <a:ext cx="2500330"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dirty="0">
                <a:solidFill>
                  <a:schemeClr val="bg1"/>
                </a:solidFill>
                <a:latin typeface="Perpetua" panose="02020502060401020303" pitchFamily="18" charset="0"/>
              </a:rPr>
              <a:t>CC SOCIALES</a:t>
            </a:r>
          </a:p>
        </p:txBody>
      </p:sp>
      <p:sp>
        <p:nvSpPr>
          <p:cNvPr id="10" name="9 Rectángulo">
            <a:extLst>
              <a:ext uri="{FF2B5EF4-FFF2-40B4-BE49-F238E27FC236}">
                <a16:creationId xmlns:a16="http://schemas.microsoft.com/office/drawing/2014/main" id="{055D4C33-F21D-4453-9ECB-E03F3CE9F6CD}"/>
              </a:ext>
            </a:extLst>
          </p:cNvPr>
          <p:cNvSpPr/>
          <p:nvPr/>
        </p:nvSpPr>
        <p:spPr>
          <a:xfrm>
            <a:off x="7881950" y="908720"/>
            <a:ext cx="2500330"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dirty="0">
                <a:solidFill>
                  <a:schemeClr val="bg1"/>
                </a:solidFill>
                <a:latin typeface="Perpetua" panose="02020502060401020303" pitchFamily="18" charset="0"/>
              </a:rPr>
              <a:t>CIENCIAS Y TECNOLOGÍA</a:t>
            </a:r>
          </a:p>
        </p:txBody>
      </p:sp>
      <p:sp>
        <p:nvSpPr>
          <p:cNvPr id="21" name="20 Rectángulo">
            <a:extLst>
              <a:ext uri="{FF2B5EF4-FFF2-40B4-BE49-F238E27FC236}">
                <a16:creationId xmlns:a16="http://schemas.microsoft.com/office/drawing/2014/main" id="{20AB3F78-F993-4A5B-9D8E-8CAC3EBCAAF6}"/>
              </a:ext>
            </a:extLst>
          </p:cNvPr>
          <p:cNvSpPr/>
          <p:nvPr/>
        </p:nvSpPr>
        <p:spPr>
          <a:xfrm>
            <a:off x="1847851" y="3429001"/>
            <a:ext cx="2500313" cy="576263"/>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rgbClr val="000000"/>
                </a:solidFill>
                <a:latin typeface="Perpetua" panose="02020502060401020303" pitchFamily="18" charset="0"/>
              </a:rPr>
              <a:t>OPTATIVAS HUMANIDADES</a:t>
            </a:r>
          </a:p>
        </p:txBody>
      </p:sp>
      <p:sp>
        <p:nvSpPr>
          <p:cNvPr id="22" name="21 Rectángulo">
            <a:extLst>
              <a:ext uri="{FF2B5EF4-FFF2-40B4-BE49-F238E27FC236}">
                <a16:creationId xmlns:a16="http://schemas.microsoft.com/office/drawing/2014/main" id="{9331A607-1FAB-4473-BE6D-DA3D6F8A6A5D}"/>
              </a:ext>
            </a:extLst>
          </p:cNvPr>
          <p:cNvSpPr/>
          <p:nvPr/>
        </p:nvSpPr>
        <p:spPr>
          <a:xfrm>
            <a:off x="4800601" y="3500438"/>
            <a:ext cx="2500313" cy="576262"/>
          </a:xfrm>
          <a:prstGeom prst="rect">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rgbClr val="000000"/>
                </a:solidFill>
                <a:latin typeface="Perpetua" panose="02020502060401020303" pitchFamily="18" charset="0"/>
              </a:rPr>
              <a:t>OPTATIVAS CC.SOCIALES</a:t>
            </a:r>
          </a:p>
        </p:txBody>
      </p:sp>
      <p:sp>
        <p:nvSpPr>
          <p:cNvPr id="23" name="22 Rectángulo">
            <a:extLst>
              <a:ext uri="{FF2B5EF4-FFF2-40B4-BE49-F238E27FC236}">
                <a16:creationId xmlns:a16="http://schemas.microsoft.com/office/drawing/2014/main" id="{DA6BFB0E-B1CA-4BCE-AFAA-055AB7739568}"/>
              </a:ext>
            </a:extLst>
          </p:cNvPr>
          <p:cNvSpPr/>
          <p:nvPr/>
        </p:nvSpPr>
        <p:spPr>
          <a:xfrm>
            <a:off x="7772401" y="3573463"/>
            <a:ext cx="2500313" cy="576262"/>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rgbClr val="000000"/>
                </a:solidFill>
                <a:latin typeface="Perpetua" panose="02020502060401020303" pitchFamily="18" charset="0"/>
              </a:rPr>
              <a:t>OPTATIVAS CIENCIAS Y TECNOLOGÍA</a:t>
            </a:r>
          </a:p>
        </p:txBody>
      </p:sp>
      <p:sp>
        <p:nvSpPr>
          <p:cNvPr id="24" name="23 Llamada de flecha hacia arriba">
            <a:extLst>
              <a:ext uri="{FF2B5EF4-FFF2-40B4-BE49-F238E27FC236}">
                <a16:creationId xmlns:a16="http://schemas.microsoft.com/office/drawing/2014/main" id="{F1A5B970-BA35-4B65-8B40-A0CA5A6FEC0D}"/>
              </a:ext>
            </a:extLst>
          </p:cNvPr>
          <p:cNvSpPr/>
          <p:nvPr/>
        </p:nvSpPr>
        <p:spPr>
          <a:xfrm>
            <a:off x="1524001" y="3933826"/>
            <a:ext cx="2987675" cy="24479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r>
              <a:rPr lang="es-ES" sz="1400" dirty="0"/>
              <a:t>Segunda Lengua Extranjera I (Francés)</a:t>
            </a:r>
          </a:p>
          <a:p>
            <a:pPr algn="ctr">
              <a:buFontTx/>
              <a:buChar char="-"/>
              <a:defRPr/>
            </a:pPr>
            <a:r>
              <a:rPr lang="es-ES" sz="1400" dirty="0"/>
              <a:t> Tecnologías de la Información y la Comunicación</a:t>
            </a:r>
          </a:p>
          <a:p>
            <a:pPr algn="ctr">
              <a:buFontTx/>
              <a:buChar char="-"/>
              <a:defRPr/>
            </a:pPr>
            <a:r>
              <a:rPr lang="es-ES" sz="1400" dirty="0"/>
              <a:t> Análisis </a:t>
            </a:r>
            <a:r>
              <a:rPr lang="es-ES" sz="1400" dirty="0" err="1"/>
              <a:t>Músical</a:t>
            </a:r>
            <a:endParaRPr lang="es-ES" sz="1400" dirty="0"/>
          </a:p>
        </p:txBody>
      </p:sp>
      <p:sp>
        <p:nvSpPr>
          <p:cNvPr id="25" name="24 Llamada de flecha hacia arriba">
            <a:extLst>
              <a:ext uri="{FF2B5EF4-FFF2-40B4-BE49-F238E27FC236}">
                <a16:creationId xmlns:a16="http://schemas.microsoft.com/office/drawing/2014/main" id="{AC6763D0-60A7-41EF-83AF-D458D89977D1}"/>
              </a:ext>
            </a:extLst>
          </p:cNvPr>
          <p:cNvSpPr/>
          <p:nvPr/>
        </p:nvSpPr>
        <p:spPr>
          <a:xfrm>
            <a:off x="4583113" y="3933826"/>
            <a:ext cx="2989262" cy="24479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r>
              <a:rPr lang="es-ES" sz="1400" dirty="0"/>
              <a:t>Segunda Lengua Extranjera I (Francés)</a:t>
            </a:r>
          </a:p>
          <a:p>
            <a:pPr algn="ctr">
              <a:buFontTx/>
              <a:buChar char="-"/>
              <a:defRPr/>
            </a:pPr>
            <a:r>
              <a:rPr lang="es-ES" sz="1400" dirty="0"/>
              <a:t> Tecnologías de la Información y la Comunicación</a:t>
            </a:r>
          </a:p>
          <a:p>
            <a:pPr algn="ctr">
              <a:buFontTx/>
              <a:buChar char="-"/>
              <a:defRPr/>
            </a:pPr>
            <a:r>
              <a:rPr lang="es-ES" sz="1400" dirty="0"/>
              <a:t> Análisis </a:t>
            </a:r>
            <a:r>
              <a:rPr lang="es-ES" sz="1400" dirty="0" err="1"/>
              <a:t>Músical</a:t>
            </a:r>
            <a:endParaRPr lang="es-ES" sz="1400" dirty="0"/>
          </a:p>
        </p:txBody>
      </p:sp>
      <p:sp>
        <p:nvSpPr>
          <p:cNvPr id="26" name="25 Llamada de flecha hacia arriba">
            <a:extLst>
              <a:ext uri="{FF2B5EF4-FFF2-40B4-BE49-F238E27FC236}">
                <a16:creationId xmlns:a16="http://schemas.microsoft.com/office/drawing/2014/main" id="{49456D19-F9BA-4375-983C-59B6335DCFF5}"/>
              </a:ext>
            </a:extLst>
          </p:cNvPr>
          <p:cNvSpPr/>
          <p:nvPr/>
        </p:nvSpPr>
        <p:spPr>
          <a:xfrm>
            <a:off x="7680326" y="4149726"/>
            <a:ext cx="2987675" cy="22320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r>
              <a:rPr lang="es-ES" sz="1400" dirty="0"/>
              <a:t>Segunda Lengua Extranjera I (Francés)</a:t>
            </a:r>
          </a:p>
          <a:p>
            <a:pPr algn="ctr">
              <a:buFontTx/>
              <a:buChar char="-"/>
              <a:defRPr/>
            </a:pPr>
            <a:r>
              <a:rPr lang="es-ES" sz="1400" dirty="0"/>
              <a:t> Tecnologías de la Información y la Comunicación</a:t>
            </a:r>
          </a:p>
          <a:p>
            <a:pPr algn="ctr">
              <a:buFontTx/>
              <a:buChar char="-"/>
              <a:defRPr/>
            </a:pPr>
            <a:r>
              <a:rPr lang="es-ES" sz="1400" dirty="0"/>
              <a:t>Análisis Musical.</a:t>
            </a:r>
          </a:p>
          <a:p>
            <a:pPr algn="ctr">
              <a:defRPr/>
            </a:pPr>
            <a:endParaRPr lang="es-ES" sz="1400" dirty="0"/>
          </a:p>
          <a:p>
            <a:pPr algn="ctr">
              <a:buFontTx/>
              <a:buChar char="-"/>
              <a:defRPr/>
            </a:pPr>
            <a:endParaRPr lang="es-ES"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2DE09DE6-8794-4BB7-A81E-C1C8C1DFBBB8}"/>
              </a:ext>
            </a:extLst>
          </p:cNvPr>
          <p:cNvSpPr/>
          <p:nvPr/>
        </p:nvSpPr>
        <p:spPr>
          <a:xfrm>
            <a:off x="2063750" y="333375"/>
            <a:ext cx="8280400"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latin typeface="AR CENA" pitchFamily="2" charset="0"/>
              </a:rPr>
              <a:t>2º DE BACHILLERATO: </a:t>
            </a:r>
            <a:r>
              <a:rPr lang="es-ES" sz="3200" u="sng" dirty="0">
                <a:latin typeface="AR CENA" pitchFamily="2" charset="0"/>
              </a:rPr>
              <a:t>MATERIAS COMUNES</a:t>
            </a:r>
          </a:p>
        </p:txBody>
      </p:sp>
      <p:sp>
        <p:nvSpPr>
          <p:cNvPr id="5" name="4 Rectángulo redondeado">
            <a:extLst>
              <a:ext uri="{FF2B5EF4-FFF2-40B4-BE49-F238E27FC236}">
                <a16:creationId xmlns:a16="http://schemas.microsoft.com/office/drawing/2014/main" id="{EAA56D50-B8AB-4321-A1CB-ABF7264BE9A8}"/>
              </a:ext>
            </a:extLst>
          </p:cNvPr>
          <p:cNvSpPr/>
          <p:nvPr/>
        </p:nvSpPr>
        <p:spPr>
          <a:xfrm>
            <a:off x="2166910" y="1928802"/>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HUMANIDADES</a:t>
            </a:r>
          </a:p>
        </p:txBody>
      </p:sp>
      <p:sp>
        <p:nvSpPr>
          <p:cNvPr id="6" name="5 Rectángulo redondeado">
            <a:extLst>
              <a:ext uri="{FF2B5EF4-FFF2-40B4-BE49-F238E27FC236}">
                <a16:creationId xmlns:a16="http://schemas.microsoft.com/office/drawing/2014/main" id="{AEF8C7D8-3487-4D45-8042-1CD8A75140A6}"/>
              </a:ext>
            </a:extLst>
          </p:cNvPr>
          <p:cNvSpPr/>
          <p:nvPr/>
        </p:nvSpPr>
        <p:spPr>
          <a:xfrm>
            <a:off x="2166910" y="3286124"/>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CC SOCIALES</a:t>
            </a:r>
          </a:p>
        </p:txBody>
      </p:sp>
      <p:sp>
        <p:nvSpPr>
          <p:cNvPr id="7" name="6 Rectángulo redondeado">
            <a:extLst>
              <a:ext uri="{FF2B5EF4-FFF2-40B4-BE49-F238E27FC236}">
                <a16:creationId xmlns:a16="http://schemas.microsoft.com/office/drawing/2014/main" id="{A05BF847-B3CF-416F-8AAE-1AD2A941D26E}"/>
              </a:ext>
            </a:extLst>
          </p:cNvPr>
          <p:cNvSpPr/>
          <p:nvPr/>
        </p:nvSpPr>
        <p:spPr>
          <a:xfrm>
            <a:off x="2166910" y="4643446"/>
            <a:ext cx="3429024" cy="642942"/>
          </a:xfrm>
          <a:prstGeom prst="roundRect">
            <a:avLst/>
          </a:prstGeom>
          <a:ln w="57150"/>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dirty="0">
                <a:solidFill>
                  <a:schemeClr val="tx1"/>
                </a:solidFill>
                <a:latin typeface="AR CENA" charset="0"/>
              </a:rPr>
              <a:t>CIENCIAS Y TECNOLOGÍA</a:t>
            </a:r>
          </a:p>
        </p:txBody>
      </p:sp>
      <p:sp>
        <p:nvSpPr>
          <p:cNvPr id="8" name="7 Cerrar llave">
            <a:extLst>
              <a:ext uri="{FF2B5EF4-FFF2-40B4-BE49-F238E27FC236}">
                <a16:creationId xmlns:a16="http://schemas.microsoft.com/office/drawing/2014/main" id="{83DA7A3D-F697-4A2F-BDE7-01853467EC10}"/>
              </a:ext>
            </a:extLst>
          </p:cNvPr>
          <p:cNvSpPr/>
          <p:nvPr/>
        </p:nvSpPr>
        <p:spPr>
          <a:xfrm>
            <a:off x="5810250" y="1643064"/>
            <a:ext cx="642938" cy="4071937"/>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9" name="8 Rectángulo redondeado">
            <a:extLst>
              <a:ext uri="{FF2B5EF4-FFF2-40B4-BE49-F238E27FC236}">
                <a16:creationId xmlns:a16="http://schemas.microsoft.com/office/drawing/2014/main" id="{BE9E4CC1-7278-4356-BCB9-1934313189E5}"/>
              </a:ext>
            </a:extLst>
          </p:cNvPr>
          <p:cNvSpPr/>
          <p:nvPr/>
        </p:nvSpPr>
        <p:spPr>
          <a:xfrm>
            <a:off x="6881818" y="1785926"/>
            <a:ext cx="3286148" cy="378621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457200" indent="-457200" algn="ctr">
              <a:defRPr/>
            </a:pPr>
            <a:r>
              <a:rPr lang="es-ES" sz="2400" dirty="0">
                <a:latin typeface="AR CENA" charset="0"/>
              </a:rPr>
              <a:t>1. LENGUA</a:t>
            </a:r>
          </a:p>
          <a:p>
            <a:pPr marL="457200" indent="-457200" algn="ctr">
              <a:defRPr/>
            </a:pPr>
            <a:endParaRPr lang="es-ES" sz="2400" dirty="0">
              <a:latin typeface="AR CENA" charset="0"/>
            </a:endParaRPr>
          </a:p>
          <a:p>
            <a:pPr marL="457200" indent="-457200" algn="ctr">
              <a:defRPr/>
            </a:pPr>
            <a:r>
              <a:rPr lang="es-ES" sz="2400" dirty="0">
                <a:latin typeface="AR CENA" charset="0"/>
              </a:rPr>
              <a:t>2. Hª DE ESPAÑA</a:t>
            </a:r>
          </a:p>
          <a:p>
            <a:pPr marL="457200" indent="-457200" algn="ctr">
              <a:defRPr/>
            </a:pPr>
            <a:endParaRPr lang="es-ES" sz="2400" dirty="0">
              <a:latin typeface="AR CENA" charset="0"/>
            </a:endParaRPr>
          </a:p>
          <a:p>
            <a:pPr marL="457200" indent="-457200" algn="ctr">
              <a:defRPr/>
            </a:pPr>
            <a:r>
              <a:rPr lang="es-ES" sz="2400" dirty="0">
                <a:latin typeface="AR CENA" charset="0"/>
              </a:rPr>
              <a:t>3. INGLÉS</a:t>
            </a:r>
          </a:p>
          <a:p>
            <a:pPr marL="457200" indent="-457200" algn="ctr">
              <a:defRPr/>
            </a:pPr>
            <a:endParaRPr lang="es-ES" sz="2400" dirty="0">
              <a:latin typeface="AR CENA" charset="0"/>
            </a:endParaRPr>
          </a:p>
          <a:p>
            <a:pPr marL="457200" indent="-457200" algn="ctr">
              <a:defRPr/>
            </a:pPr>
            <a:endParaRPr lang="es-ES" sz="2400" dirty="0">
              <a:latin typeface="AR CENA"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5B6CA671-9DA1-4867-8753-69590BCF435A}"/>
              </a:ext>
            </a:extLst>
          </p:cNvPr>
          <p:cNvSpPr/>
          <p:nvPr/>
        </p:nvSpPr>
        <p:spPr>
          <a:xfrm>
            <a:off x="1738314" y="357188"/>
            <a:ext cx="8715375"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a:latin typeface="AR CENA" pitchFamily="2" charset="0"/>
              </a:rPr>
              <a:t>2º DE BACHILLERATO: </a:t>
            </a:r>
            <a:r>
              <a:rPr lang="es-ES" sz="3200" u="sng" dirty="0">
                <a:latin typeface="AR CENA" pitchFamily="2" charset="0"/>
              </a:rPr>
              <a:t>MATERIAS DE MODALIDAD</a:t>
            </a:r>
          </a:p>
        </p:txBody>
      </p:sp>
      <p:sp>
        <p:nvSpPr>
          <p:cNvPr id="5" name="4 Rectángulo redondeado">
            <a:extLst>
              <a:ext uri="{FF2B5EF4-FFF2-40B4-BE49-F238E27FC236}">
                <a16:creationId xmlns:a16="http://schemas.microsoft.com/office/drawing/2014/main" id="{690FD24B-B409-4A40-8192-35466AA5156B}"/>
              </a:ext>
            </a:extLst>
          </p:cNvPr>
          <p:cNvSpPr/>
          <p:nvPr/>
        </p:nvSpPr>
        <p:spPr>
          <a:xfrm>
            <a:off x="1809720" y="1714488"/>
            <a:ext cx="2643206" cy="207170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2000">
                <a:latin typeface="AR CENA" pitchFamily="2" charset="0"/>
              </a:rPr>
              <a:t>Hª DEL ARTE/Lit.Universal</a:t>
            </a:r>
          </a:p>
          <a:p>
            <a:pPr algn="ctr" eaLnBrk="1" hangingPunct="1"/>
            <a:endParaRPr lang="es-ES" altLang="es-ES" sz="2000">
              <a:latin typeface="AR CENA" pitchFamily="2" charset="0"/>
            </a:endParaRPr>
          </a:p>
          <a:p>
            <a:pPr algn="ctr" eaLnBrk="1" hangingPunct="1"/>
            <a:r>
              <a:rPr lang="es-ES" altLang="es-ES" sz="2000">
                <a:latin typeface="AR CENA" pitchFamily="2" charset="0"/>
              </a:rPr>
              <a:t>LATÍN</a:t>
            </a:r>
          </a:p>
          <a:p>
            <a:pPr algn="ctr" eaLnBrk="1" hangingPunct="1"/>
            <a:endParaRPr lang="es-ES" altLang="es-ES" sz="2000">
              <a:latin typeface="AR CENA" pitchFamily="2" charset="0"/>
            </a:endParaRPr>
          </a:p>
          <a:p>
            <a:pPr algn="ctr" eaLnBrk="1" hangingPunct="1"/>
            <a:r>
              <a:rPr lang="es-ES" altLang="es-ES" sz="2000">
                <a:latin typeface="AR CENA" pitchFamily="2" charset="0"/>
              </a:rPr>
              <a:t>GRIEGO</a:t>
            </a:r>
          </a:p>
        </p:txBody>
      </p:sp>
      <p:sp>
        <p:nvSpPr>
          <p:cNvPr id="6" name="5 Rectángulo redondeado">
            <a:extLst>
              <a:ext uri="{FF2B5EF4-FFF2-40B4-BE49-F238E27FC236}">
                <a16:creationId xmlns:a16="http://schemas.microsoft.com/office/drawing/2014/main" id="{D6C3E2A9-9574-4B7F-AE44-0754FBB89F58}"/>
              </a:ext>
            </a:extLst>
          </p:cNvPr>
          <p:cNvSpPr/>
          <p:nvPr/>
        </p:nvSpPr>
        <p:spPr>
          <a:xfrm>
            <a:off x="4810116" y="1714488"/>
            <a:ext cx="2643206" cy="214314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1600">
                <a:latin typeface="AR CENA" pitchFamily="2" charset="0"/>
              </a:rPr>
              <a:t>ECONOMÍA Y ORG DE EMPRESAS/ ARTE</a:t>
            </a:r>
          </a:p>
          <a:p>
            <a:pPr algn="ctr" eaLnBrk="1" hangingPunct="1"/>
            <a:endParaRPr lang="es-ES" altLang="es-ES" sz="1600">
              <a:latin typeface="AR CENA" pitchFamily="2" charset="0"/>
            </a:endParaRPr>
          </a:p>
          <a:p>
            <a:pPr algn="ctr" eaLnBrk="1" hangingPunct="1"/>
            <a:r>
              <a:rPr lang="es-ES" altLang="es-ES" sz="1600">
                <a:latin typeface="AR CENA" pitchFamily="2" charset="0"/>
              </a:rPr>
              <a:t>MATEMÁTICAS CCSS II/ LITERATURA UNIVERSAL /LATIN</a:t>
            </a:r>
          </a:p>
          <a:p>
            <a:pPr algn="ctr" eaLnBrk="1" hangingPunct="1"/>
            <a:endParaRPr lang="es-ES" altLang="es-ES" sz="1600">
              <a:latin typeface="AR CENA" pitchFamily="2" charset="0"/>
            </a:endParaRPr>
          </a:p>
          <a:p>
            <a:pPr algn="ctr" eaLnBrk="1" hangingPunct="1"/>
            <a:r>
              <a:rPr lang="es-ES" altLang="es-ES" sz="1600">
                <a:latin typeface="AR CENA" pitchFamily="2" charset="0"/>
              </a:rPr>
              <a:t>GEOGRAFÍA</a:t>
            </a:r>
          </a:p>
        </p:txBody>
      </p:sp>
      <p:sp>
        <p:nvSpPr>
          <p:cNvPr id="7" name="6 Rectángulo redondeado">
            <a:extLst>
              <a:ext uri="{FF2B5EF4-FFF2-40B4-BE49-F238E27FC236}">
                <a16:creationId xmlns:a16="http://schemas.microsoft.com/office/drawing/2014/main" id="{A9A5F9EA-C892-4BFE-84C8-F65810231094}"/>
              </a:ext>
            </a:extLst>
          </p:cNvPr>
          <p:cNvSpPr/>
          <p:nvPr/>
        </p:nvSpPr>
        <p:spPr>
          <a:xfrm>
            <a:off x="7810512" y="1714488"/>
            <a:ext cx="2643206" cy="207170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latin typeface="AR CENA" pitchFamily="2" charset="0"/>
              </a:rPr>
              <a:t>FÍSICA/ QUÍMICA</a:t>
            </a:r>
          </a:p>
          <a:p>
            <a:pPr algn="ctr" eaLnBrk="1" hangingPunct="1"/>
            <a:endParaRPr lang="es-ES" altLang="es-ES">
              <a:latin typeface="AR CENA" pitchFamily="2" charset="0"/>
            </a:endParaRPr>
          </a:p>
          <a:p>
            <a:pPr algn="ctr" eaLnBrk="1" hangingPunct="1"/>
            <a:r>
              <a:rPr lang="es-ES" altLang="es-ES">
                <a:latin typeface="AR CENA" pitchFamily="2" charset="0"/>
              </a:rPr>
              <a:t>DIBUJO TÉCNICO II/ BIOLOGÍA</a:t>
            </a:r>
          </a:p>
          <a:p>
            <a:pPr algn="ctr" eaLnBrk="1" hangingPunct="1"/>
            <a:endParaRPr lang="es-ES" altLang="es-ES">
              <a:latin typeface="AR CENA" pitchFamily="2" charset="0"/>
            </a:endParaRPr>
          </a:p>
          <a:p>
            <a:pPr algn="ctr" eaLnBrk="1" hangingPunct="1"/>
            <a:r>
              <a:rPr lang="es-ES" altLang="es-ES">
                <a:latin typeface="AR CENA" pitchFamily="2" charset="0"/>
              </a:rPr>
              <a:t>MATEMÁTICAS II/ CIENCIAS DE LA TIERRA</a:t>
            </a:r>
          </a:p>
        </p:txBody>
      </p:sp>
      <p:sp>
        <p:nvSpPr>
          <p:cNvPr id="8" name="7 Rectángulo">
            <a:extLst>
              <a:ext uri="{FF2B5EF4-FFF2-40B4-BE49-F238E27FC236}">
                <a16:creationId xmlns:a16="http://schemas.microsoft.com/office/drawing/2014/main" id="{1F962B6C-3807-493D-BD5F-B10324A17273}"/>
              </a:ext>
            </a:extLst>
          </p:cNvPr>
          <p:cNvSpPr/>
          <p:nvPr/>
        </p:nvSpPr>
        <p:spPr>
          <a:xfrm>
            <a:off x="1881158" y="1357298"/>
            <a:ext cx="2500330"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chemeClr val="hlink"/>
                </a:solidFill>
                <a:latin typeface="AR CENA" pitchFamily="2" charset="0"/>
              </a:rPr>
              <a:t>HUMANIDADES</a:t>
            </a:r>
          </a:p>
        </p:txBody>
      </p:sp>
      <p:sp>
        <p:nvSpPr>
          <p:cNvPr id="9" name="8 Rectángulo">
            <a:extLst>
              <a:ext uri="{FF2B5EF4-FFF2-40B4-BE49-F238E27FC236}">
                <a16:creationId xmlns:a16="http://schemas.microsoft.com/office/drawing/2014/main" id="{57F7E3A4-B01D-47D3-B2B8-D7082456AABC}"/>
              </a:ext>
            </a:extLst>
          </p:cNvPr>
          <p:cNvSpPr/>
          <p:nvPr/>
        </p:nvSpPr>
        <p:spPr>
          <a:xfrm>
            <a:off x="4810116" y="1357298"/>
            <a:ext cx="2500330"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rgbClr val="FFFFFF"/>
                </a:solidFill>
                <a:latin typeface="AR CENA" pitchFamily="2" charset="0"/>
              </a:rPr>
              <a:t>CC </a:t>
            </a:r>
            <a:r>
              <a:rPr lang="es-ES" altLang="es-ES">
                <a:solidFill>
                  <a:schemeClr val="hlink"/>
                </a:solidFill>
                <a:latin typeface="AR CENA" pitchFamily="2" charset="0"/>
              </a:rPr>
              <a:t>SOCIALES</a:t>
            </a:r>
          </a:p>
        </p:txBody>
      </p:sp>
      <p:sp>
        <p:nvSpPr>
          <p:cNvPr id="10" name="9 Rectángulo">
            <a:extLst>
              <a:ext uri="{FF2B5EF4-FFF2-40B4-BE49-F238E27FC236}">
                <a16:creationId xmlns:a16="http://schemas.microsoft.com/office/drawing/2014/main" id="{01072F86-FF3B-4903-977A-A3CD34B0A5A7}"/>
              </a:ext>
            </a:extLst>
          </p:cNvPr>
          <p:cNvSpPr/>
          <p:nvPr/>
        </p:nvSpPr>
        <p:spPr>
          <a:xfrm>
            <a:off x="8070864" y="1363648"/>
            <a:ext cx="2500329" cy="214314"/>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a:solidFill>
                  <a:schemeClr val="hlink"/>
                </a:solidFill>
                <a:latin typeface="AR CENA" pitchFamily="2" charset="0"/>
              </a:rPr>
              <a:t>CIENCIAS Y TECNOLOGÍA</a:t>
            </a:r>
          </a:p>
        </p:txBody>
      </p:sp>
      <p:sp>
        <p:nvSpPr>
          <p:cNvPr id="20" name="19 Rectángulo">
            <a:extLst>
              <a:ext uri="{FF2B5EF4-FFF2-40B4-BE49-F238E27FC236}">
                <a16:creationId xmlns:a16="http://schemas.microsoft.com/office/drawing/2014/main" id="{31BB8C6F-7E4D-41C3-BAA3-BD6028C872C6}"/>
              </a:ext>
            </a:extLst>
          </p:cNvPr>
          <p:cNvSpPr/>
          <p:nvPr/>
        </p:nvSpPr>
        <p:spPr>
          <a:xfrm>
            <a:off x="4667250" y="4071939"/>
            <a:ext cx="2857500" cy="3571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S" dirty="0">
                <a:latin typeface="AR CENA" charset="0"/>
              </a:rPr>
              <a:t>OPTATIVAS </a:t>
            </a:r>
          </a:p>
        </p:txBody>
      </p:sp>
      <p:sp>
        <p:nvSpPr>
          <p:cNvPr id="23" name="22 Llamada de flecha hacia arriba">
            <a:extLst>
              <a:ext uri="{FF2B5EF4-FFF2-40B4-BE49-F238E27FC236}">
                <a16:creationId xmlns:a16="http://schemas.microsoft.com/office/drawing/2014/main" id="{41461849-6AF1-4AEB-8A74-6A5FF1267EAA}"/>
              </a:ext>
            </a:extLst>
          </p:cNvPr>
          <p:cNvSpPr/>
          <p:nvPr/>
        </p:nvSpPr>
        <p:spPr>
          <a:xfrm>
            <a:off x="4595813" y="4500564"/>
            <a:ext cx="2989262" cy="188118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r>
              <a:rPr lang="es-ES" sz="1400" dirty="0"/>
              <a:t>Ampliación de Lengua extranjera II</a:t>
            </a:r>
          </a:p>
          <a:p>
            <a:pPr algn="ctr">
              <a:buFontTx/>
              <a:buChar char="-"/>
              <a:defRPr/>
            </a:pPr>
            <a:r>
              <a:rPr lang="es-ES" sz="1400" dirty="0"/>
              <a:t> Segunda Lengua Extranjera II (Francés)</a:t>
            </a:r>
          </a:p>
          <a:p>
            <a:pPr algn="ctr">
              <a:buFontTx/>
              <a:buChar char="-"/>
              <a:defRPr/>
            </a:pPr>
            <a:r>
              <a:rPr lang="es-ES" sz="1400" dirty="0"/>
              <a:t> Tecnologías de la Información y la Comunicación</a:t>
            </a:r>
          </a:p>
          <a:p>
            <a:pPr algn="ctr">
              <a:buFontTx/>
              <a:buChar char="-"/>
              <a:defRPr/>
            </a:pPr>
            <a:r>
              <a:rPr lang="es-ES" sz="1400" dirty="0"/>
              <a:t> Psicología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3F6FAB33-2B41-41D0-BEC1-C10BF1A7A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16AEA8F9-742B-448B-8A34-C25E62C633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51" name="Rectangle 50">
            <a:extLst>
              <a:ext uri="{FF2B5EF4-FFF2-40B4-BE49-F238E27FC236}">
                <a16:creationId xmlns:a16="http://schemas.microsoft.com/office/drawing/2014/main" id="{A0C40424-774F-4D0E-B9FD-44A4AB37F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F14ED4A2-7E65-4939-9FCA-81CDDEA453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55" name="Rectangle 54">
            <a:extLst>
              <a:ext uri="{FF2B5EF4-FFF2-40B4-BE49-F238E27FC236}">
                <a16:creationId xmlns:a16="http://schemas.microsoft.com/office/drawing/2014/main" id="{AB4B6D64-E8D7-4321-BAC4-C3D390F8F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Shape 40"/>
          <p:cNvSpPr txBox="1">
            <a:spLocks noGrp="1"/>
          </p:cNvSpPr>
          <p:nvPr>
            <p:ph type="ctrTitle"/>
          </p:nvPr>
        </p:nvSpPr>
        <p:spPr>
          <a:xfrm>
            <a:off x="680322" y="2063262"/>
            <a:ext cx="3739278" cy="2661138"/>
          </a:xfrm>
          <a:prstGeom prst="rect">
            <a:avLst/>
          </a:prstGeom>
        </p:spPr>
        <p:txBody>
          <a:bodyPr spcFirstLastPara="1" vert="horz" lIns="91440" tIns="45720" rIns="91440" bIns="45720" rtlCol="0" anchor="b" anchorCtr="0">
            <a:normAutofit/>
          </a:bodyPr>
          <a:lstStyle/>
          <a:p>
            <a:r>
              <a:rPr lang="en-US" sz="4600"/>
              <a:t>PLATAFORMA</a:t>
            </a:r>
            <a:r>
              <a:rPr lang="en-US" sz="4600">
                <a:sym typeface="Amatic SC"/>
              </a:rPr>
              <a:t> HABILMIND</a:t>
            </a:r>
          </a:p>
        </p:txBody>
      </p:sp>
      <p:sp>
        <p:nvSpPr>
          <p:cNvPr id="41" name="Shape 41"/>
          <p:cNvSpPr txBox="1">
            <a:spLocks noGrp="1"/>
          </p:cNvSpPr>
          <p:nvPr>
            <p:ph type="subTitle" idx="1"/>
          </p:nvPr>
        </p:nvSpPr>
        <p:spPr>
          <a:xfrm>
            <a:off x="680323" y="5101298"/>
            <a:ext cx="3739277" cy="1116622"/>
          </a:xfrm>
          <a:prstGeom prst="rect">
            <a:avLst/>
          </a:prstGeom>
        </p:spPr>
        <p:txBody>
          <a:bodyPr spcFirstLastPara="1" vert="horz" lIns="91440" tIns="45720" rIns="91440" bIns="45720" rtlCol="0" anchorCtr="0">
            <a:normAutofit/>
          </a:bodyPr>
          <a:lstStyle/>
          <a:p>
            <a:r>
              <a:rPr lang="en-US">
                <a:sym typeface="Amatic SC"/>
              </a:rPr>
              <a:t>LA MEDICIÓN DE LA MEJORA</a:t>
            </a:r>
          </a:p>
        </p:txBody>
      </p:sp>
      <p:pic>
        <p:nvPicPr>
          <p:cNvPr id="42" name="Shape 42" descr="icon578x578.png"/>
          <p:cNvPicPr preferRelativeResize="0"/>
          <p:nvPr/>
        </p:nvPicPr>
        <p:blipFill>
          <a:blip r:embed="rId5"/>
          <a:stretch>
            <a:fillRect/>
          </a:stretch>
        </p:blipFill>
        <p:spPr>
          <a:xfrm>
            <a:off x="5626167" y="640080"/>
            <a:ext cx="5577840" cy="5577840"/>
          </a:xfrm>
          <a:prstGeom prst="rect">
            <a:avLst/>
          </a:prstGeom>
          <a:noFill/>
          <a:ln>
            <a:noFill/>
          </a:ln>
          <a:effectLst>
            <a:outerShdw blurRad="76200" dist="63500" dir="5040000" algn="tl" rotWithShape="0">
              <a:srgbClr val="000000">
                <a:alpha val="41000"/>
              </a:srgbClr>
            </a:outerShdw>
          </a:effectLst>
        </p:spPr>
      </p:pic>
      <p:sp>
        <p:nvSpPr>
          <p:cNvPr id="2" name="Rectángulo 1">
            <a:extLst>
              <a:ext uri="{FF2B5EF4-FFF2-40B4-BE49-F238E27FC236}">
                <a16:creationId xmlns:a16="http://schemas.microsoft.com/office/drawing/2014/main" id="{49E86576-D42F-4002-B199-0F94E00844B0}"/>
              </a:ext>
            </a:extLst>
          </p:cNvPr>
          <p:cNvSpPr/>
          <p:nvPr/>
        </p:nvSpPr>
        <p:spPr>
          <a:xfrm>
            <a:off x="478971" y="2152184"/>
            <a:ext cx="7881257" cy="1154162"/>
          </a:xfrm>
          <a:prstGeom prst="rect">
            <a:avLst/>
          </a:prstGeom>
        </p:spPr>
        <p:txBody>
          <a:bodyPr wrap="square">
            <a:spAutoFit/>
          </a:bodyPr>
          <a:lstStyle/>
          <a:p>
            <a:pPr>
              <a:spcBef>
                <a:spcPts val="0"/>
              </a:spcBef>
              <a:spcAft>
                <a:spcPts val="600"/>
              </a:spcAft>
            </a:pPr>
            <a:r>
              <a:rPr lang="es-ES" sz="3200" dirty="0"/>
              <a:t>QUÉ HERRAMIENTAS </a:t>
            </a:r>
          </a:p>
          <a:p>
            <a:pPr>
              <a:spcBef>
                <a:spcPts val="0"/>
              </a:spcBef>
              <a:spcAft>
                <a:spcPts val="600"/>
              </a:spcAft>
            </a:pPr>
            <a:r>
              <a:rPr lang="es-ES" sz="3200" dirty="0"/>
              <a:t>OFRECE HABILMIND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a:extLst>
              <a:ext uri="{FF2B5EF4-FFF2-40B4-BE49-F238E27FC236}">
                <a16:creationId xmlns:a16="http://schemas.microsoft.com/office/drawing/2014/main" id="{8D8A3ABC-EBFD-4E74-B00D-A674A44F55EF}"/>
              </a:ext>
            </a:extLst>
          </p:cNvPr>
          <p:cNvSpPr/>
          <p:nvPr/>
        </p:nvSpPr>
        <p:spPr>
          <a:xfrm>
            <a:off x="2063750" y="333375"/>
            <a:ext cx="8280400" cy="935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dirty="0" err="1">
                <a:latin typeface="AR CENA" pitchFamily="2" charset="0"/>
              </a:rPr>
              <a:t>EvAU</a:t>
            </a:r>
            <a:r>
              <a:rPr lang="es-ES" sz="3200" dirty="0">
                <a:latin typeface="AR CENA" pitchFamily="2" charset="0"/>
              </a:rPr>
              <a:t>: PRUEBA DE ACCESO A LA UNIVERSIDAD</a:t>
            </a:r>
          </a:p>
        </p:txBody>
      </p:sp>
      <p:sp>
        <p:nvSpPr>
          <p:cNvPr id="5" name="4 Rectángulo">
            <a:extLst>
              <a:ext uri="{FF2B5EF4-FFF2-40B4-BE49-F238E27FC236}">
                <a16:creationId xmlns:a16="http://schemas.microsoft.com/office/drawing/2014/main" id="{47F11D03-B264-49C7-9D11-9065A2C59F28}"/>
              </a:ext>
            </a:extLst>
          </p:cNvPr>
          <p:cNvSpPr/>
          <p:nvPr/>
        </p:nvSpPr>
        <p:spPr>
          <a:xfrm>
            <a:off x="2398079" y="1264632"/>
            <a:ext cx="7786742" cy="415498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457200" indent="-457200" algn="just">
              <a:buFont typeface="Wingdings" pitchFamily="2" charset="2"/>
              <a:buChar char="v"/>
              <a:defRPr/>
            </a:pPr>
            <a:r>
              <a:rPr lang="es-ES" sz="2400" dirty="0">
                <a:solidFill>
                  <a:schemeClr val="bg1"/>
                </a:solidFill>
                <a:latin typeface="AR CENA" charset="0"/>
              </a:rPr>
              <a:t>Necesaria para </a:t>
            </a:r>
            <a:r>
              <a:rPr lang="es-ES" sz="2400" u="sng" dirty="0">
                <a:solidFill>
                  <a:schemeClr val="bg1"/>
                </a:solidFill>
                <a:latin typeface="AR CENA" charset="0"/>
              </a:rPr>
              <a:t>acceder a los estudios universitarios</a:t>
            </a:r>
            <a:r>
              <a:rPr lang="es-ES" sz="2400" dirty="0">
                <a:solidFill>
                  <a:schemeClr val="bg1"/>
                </a:solidFill>
                <a:latin typeface="AR CENA" charset="0"/>
              </a:rPr>
              <a:t>.</a:t>
            </a:r>
          </a:p>
          <a:p>
            <a:pPr marL="457200" indent="-457200" algn="just">
              <a:defRPr/>
            </a:pPr>
            <a:endParaRPr lang="es-ES" sz="2400" dirty="0">
              <a:solidFill>
                <a:schemeClr val="bg1"/>
              </a:solidFill>
              <a:latin typeface="AR CENA" charset="0"/>
            </a:endParaRPr>
          </a:p>
          <a:p>
            <a:pPr marL="457200" indent="-457200" algn="just">
              <a:buFont typeface="Wingdings" pitchFamily="2" charset="2"/>
              <a:buChar char="v"/>
              <a:defRPr/>
            </a:pPr>
            <a:r>
              <a:rPr lang="es-ES" sz="2400" dirty="0">
                <a:solidFill>
                  <a:schemeClr val="bg1"/>
                </a:solidFill>
                <a:latin typeface="AR CENA" charset="0"/>
              </a:rPr>
              <a:t>Se necesita el </a:t>
            </a:r>
            <a:r>
              <a:rPr lang="es-ES" sz="2400" u="sng" dirty="0">
                <a:solidFill>
                  <a:schemeClr val="bg1"/>
                </a:solidFill>
                <a:latin typeface="AR CENA" charset="0"/>
              </a:rPr>
              <a:t>Título de Bachillerato</a:t>
            </a:r>
            <a:r>
              <a:rPr lang="es-ES" sz="2400" dirty="0">
                <a:solidFill>
                  <a:schemeClr val="bg1"/>
                </a:solidFill>
                <a:latin typeface="AR CENA" charset="0"/>
              </a:rPr>
              <a:t>.</a:t>
            </a:r>
          </a:p>
          <a:p>
            <a:pPr marL="457200" indent="-457200" algn="just">
              <a:buFont typeface="Wingdings" pitchFamily="2" charset="2"/>
              <a:buChar char="v"/>
              <a:defRPr/>
            </a:pPr>
            <a:endParaRPr lang="es-ES" sz="2400" dirty="0">
              <a:solidFill>
                <a:schemeClr val="bg1"/>
              </a:solidFill>
              <a:latin typeface="AR CENA" charset="0"/>
            </a:endParaRPr>
          </a:p>
          <a:p>
            <a:pPr marL="457200" indent="-457200" algn="just">
              <a:buFont typeface="Wingdings" pitchFamily="2" charset="2"/>
              <a:buChar char="v"/>
              <a:defRPr/>
            </a:pPr>
            <a:r>
              <a:rPr lang="es-ES" sz="2400" dirty="0">
                <a:solidFill>
                  <a:schemeClr val="bg1"/>
                </a:solidFill>
                <a:latin typeface="AR CENA" charset="0"/>
              </a:rPr>
              <a:t>Esta prueba </a:t>
            </a:r>
            <a:r>
              <a:rPr lang="es-ES" sz="2400" u="sng" dirty="0">
                <a:solidFill>
                  <a:schemeClr val="bg1"/>
                </a:solidFill>
                <a:latin typeface="AR CENA" charset="0"/>
              </a:rPr>
              <a:t>tendrá en cuenta las modalidades de bachillerato </a:t>
            </a:r>
            <a:r>
              <a:rPr lang="es-ES" sz="2400" dirty="0">
                <a:solidFill>
                  <a:schemeClr val="bg1"/>
                </a:solidFill>
                <a:latin typeface="AR CENA" charset="0"/>
              </a:rPr>
              <a:t>y las vías que pueden seguir los alumnos y </a:t>
            </a:r>
            <a:r>
              <a:rPr lang="es-ES" sz="2400" u="sng" dirty="0">
                <a:solidFill>
                  <a:schemeClr val="bg1"/>
                </a:solidFill>
                <a:latin typeface="AR CENA" charset="0"/>
              </a:rPr>
              <a:t>versará sobre las materias de segundo de bachillerato</a:t>
            </a:r>
            <a:r>
              <a:rPr lang="es-ES" sz="2400" dirty="0">
                <a:solidFill>
                  <a:schemeClr val="bg1"/>
                </a:solidFill>
                <a:latin typeface="AR CENA" charset="0"/>
              </a:rPr>
              <a:t>.</a:t>
            </a:r>
          </a:p>
          <a:p>
            <a:pPr marL="457200" indent="-457200" algn="just">
              <a:defRPr/>
            </a:pPr>
            <a:endParaRPr lang="es-ES" sz="2400" b="1" u="sng" dirty="0">
              <a:solidFill>
                <a:srgbClr val="FF0000"/>
              </a:solidFill>
              <a:effectLst>
                <a:outerShdw blurRad="38100" dist="38100" dir="2700000" algn="tl">
                  <a:srgbClr val="000000"/>
                </a:outerShdw>
              </a:effectLst>
              <a:latin typeface="Tahoma" pitchFamily="34" charset="0"/>
            </a:endParaRPr>
          </a:p>
          <a:p>
            <a:pPr marL="457200" indent="-457200" algn="just">
              <a:defRPr/>
            </a:pPr>
            <a:endParaRPr lang="es-ES" sz="2400" b="1" u="sng" dirty="0">
              <a:solidFill>
                <a:srgbClr val="FF0000"/>
              </a:solidFill>
              <a:effectLst>
                <a:outerShdw blurRad="38100" dist="38100" dir="2700000" algn="tl">
                  <a:srgbClr val="000000"/>
                </a:outerShdw>
              </a:effectLst>
              <a:latin typeface="Tahoma" pitchFamily="34" charset="0"/>
            </a:endParaRPr>
          </a:p>
        </p:txBody>
      </p:sp>
      <p:sp>
        <p:nvSpPr>
          <p:cNvPr id="6" name="5 CuadroTexto">
            <a:extLst>
              <a:ext uri="{FF2B5EF4-FFF2-40B4-BE49-F238E27FC236}">
                <a16:creationId xmlns:a16="http://schemas.microsoft.com/office/drawing/2014/main" id="{FB3E4363-8C70-4BB4-87C2-6FB48459B0CA}"/>
              </a:ext>
            </a:extLst>
          </p:cNvPr>
          <p:cNvSpPr txBox="1"/>
          <p:nvPr/>
        </p:nvSpPr>
        <p:spPr>
          <a:xfrm>
            <a:off x="2524126" y="1571626"/>
            <a:ext cx="7358063" cy="1857375"/>
          </a:xfrm>
          <a:prstGeom prst="rect">
            <a:avLst/>
          </a:prstGeom>
        </p:spPr>
        <p:txBody>
          <a:bodyPr anchor="ctr">
            <a:normAutofit/>
          </a:bodyPr>
          <a:lstStyle/>
          <a:p>
            <a:pPr>
              <a:defRPr/>
            </a:pPr>
            <a:endParaRPr lang="es-ES" sz="2400" dirty="0">
              <a:latin typeface="Perpetua" pitchFamily="18" charset="0"/>
              <a:ea typeface="+mj-ea"/>
              <a:cs typeface="+mj-cs"/>
            </a:endParaRPr>
          </a:p>
        </p:txBody>
      </p:sp>
      <p:sp>
        <p:nvSpPr>
          <p:cNvPr id="7" name="6 Elipse">
            <a:extLst>
              <a:ext uri="{FF2B5EF4-FFF2-40B4-BE49-F238E27FC236}">
                <a16:creationId xmlns:a16="http://schemas.microsoft.com/office/drawing/2014/main" id="{BF4D981E-D4AC-4743-92D0-4809304A805E}"/>
              </a:ext>
            </a:extLst>
          </p:cNvPr>
          <p:cNvSpPr/>
          <p:nvPr/>
        </p:nvSpPr>
        <p:spPr>
          <a:xfrm>
            <a:off x="1881158" y="4714884"/>
            <a:ext cx="1285884" cy="1000132"/>
          </a:xfrm>
          <a:prstGeom prst="ellipse">
            <a:avLst/>
          </a:prstGeom>
        </p:spPr>
        <p:style>
          <a:lnRef idx="3">
            <a:schemeClr val="lt1"/>
          </a:lnRef>
          <a:fillRef idx="1">
            <a:schemeClr val="dk1"/>
          </a:fillRef>
          <a:effectRef idx="1">
            <a:schemeClr val="dk1"/>
          </a:effectRef>
          <a:fontRef idx="minor">
            <a:schemeClr val="lt1"/>
          </a:fontRef>
        </p:style>
        <p:txBody>
          <a:bodyPr anchor="ctr"/>
          <a:lstStyle/>
          <a:p>
            <a:pPr algn="ctr">
              <a:defRPr/>
            </a:pPr>
            <a:r>
              <a:rPr lang="es-ES" dirty="0" err="1">
                <a:latin typeface="AR CENA" charset="0"/>
              </a:rPr>
              <a:t>EvAU</a:t>
            </a:r>
            <a:endParaRPr lang="es-ES" dirty="0">
              <a:latin typeface="AR CENA" charset="0"/>
            </a:endParaRPr>
          </a:p>
        </p:txBody>
      </p:sp>
      <p:sp>
        <p:nvSpPr>
          <p:cNvPr id="8" name="7 Abrir llave">
            <a:extLst>
              <a:ext uri="{FF2B5EF4-FFF2-40B4-BE49-F238E27FC236}">
                <a16:creationId xmlns:a16="http://schemas.microsoft.com/office/drawing/2014/main" id="{A232BEAC-2F0F-4613-854E-FBF76BBB6E7A}"/>
              </a:ext>
            </a:extLst>
          </p:cNvPr>
          <p:cNvSpPr/>
          <p:nvPr/>
        </p:nvSpPr>
        <p:spPr>
          <a:xfrm>
            <a:off x="3309939" y="4643439"/>
            <a:ext cx="642937" cy="12144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9" name="8 Rectángulo">
            <a:extLst>
              <a:ext uri="{FF2B5EF4-FFF2-40B4-BE49-F238E27FC236}">
                <a16:creationId xmlns:a16="http://schemas.microsoft.com/office/drawing/2014/main" id="{D38F3D5B-C0FB-42D3-A464-2AB59D6107DF}"/>
              </a:ext>
            </a:extLst>
          </p:cNvPr>
          <p:cNvSpPr/>
          <p:nvPr/>
        </p:nvSpPr>
        <p:spPr>
          <a:xfrm>
            <a:off x="3881439" y="4857750"/>
            <a:ext cx="5286375"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dirty="0">
                <a:latin typeface="AR CENA" charset="0"/>
              </a:rPr>
              <a:t>FASE GENERAL: OBLIGATORIA (4 Ejercicios)</a:t>
            </a:r>
          </a:p>
        </p:txBody>
      </p:sp>
      <p:sp>
        <p:nvSpPr>
          <p:cNvPr id="10" name="9 Rectángulo">
            <a:extLst>
              <a:ext uri="{FF2B5EF4-FFF2-40B4-BE49-F238E27FC236}">
                <a16:creationId xmlns:a16="http://schemas.microsoft.com/office/drawing/2014/main" id="{DBFCBD73-4159-477C-9D4D-D2E656D32A96}"/>
              </a:ext>
            </a:extLst>
          </p:cNvPr>
          <p:cNvSpPr/>
          <p:nvPr/>
        </p:nvSpPr>
        <p:spPr>
          <a:xfrm>
            <a:off x="3875632" y="5460283"/>
            <a:ext cx="5286375" cy="214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dirty="0">
                <a:latin typeface="AR CENA" charset="0"/>
              </a:rPr>
              <a:t>FASE ESPECÍFICA: OPCIONAL (Sin límite de ejercicios)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1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10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a:extLst>
              <a:ext uri="{FF2B5EF4-FFF2-40B4-BE49-F238E27FC236}">
                <a16:creationId xmlns:a16="http://schemas.microsoft.com/office/drawing/2014/main" id="{5A7FD498-691B-4D9F-899E-92305D46736D}"/>
              </a:ext>
            </a:extLst>
          </p:cNvPr>
          <p:cNvSpPr/>
          <p:nvPr/>
        </p:nvSpPr>
        <p:spPr>
          <a:xfrm>
            <a:off x="1668463" y="260350"/>
            <a:ext cx="8748712" cy="865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800" dirty="0">
                <a:latin typeface="AR CENA" pitchFamily="2" charset="0"/>
              </a:rPr>
              <a:t>FORMACIÓN PROFESIONAL: CICLOS FORMATIVOS DE GRADO MEDIO</a:t>
            </a:r>
          </a:p>
        </p:txBody>
      </p:sp>
      <p:sp>
        <p:nvSpPr>
          <p:cNvPr id="3" name="2 CuadroTexto">
            <a:extLst>
              <a:ext uri="{FF2B5EF4-FFF2-40B4-BE49-F238E27FC236}">
                <a16:creationId xmlns:a16="http://schemas.microsoft.com/office/drawing/2014/main" id="{7AC4BE4D-0346-487D-9DC6-A97617466BB7}"/>
              </a:ext>
            </a:extLst>
          </p:cNvPr>
          <p:cNvSpPr txBox="1"/>
          <p:nvPr/>
        </p:nvSpPr>
        <p:spPr>
          <a:xfrm>
            <a:off x="1919288" y="1052514"/>
            <a:ext cx="8280400" cy="2160587"/>
          </a:xfrm>
          <a:prstGeom prst="rect">
            <a:avLst/>
          </a:prstGeom>
        </p:spPr>
        <p:txBody>
          <a:bodyPr anchor="ctr">
            <a:normAutofit/>
          </a:bodyPr>
          <a:lstStyle/>
          <a:p>
            <a:pPr>
              <a:buBlip>
                <a:blip r:embed="rId3"/>
              </a:buBlip>
              <a:defRPr/>
            </a:pPr>
            <a:r>
              <a:rPr lang="es-ES" sz="2400" dirty="0">
                <a:solidFill>
                  <a:schemeClr val="bg1"/>
                </a:solidFill>
                <a:latin typeface="AR CENA" pitchFamily="2" charset="0"/>
                <a:ea typeface="+mj-ea"/>
                <a:cs typeface="+mj-cs"/>
              </a:rPr>
              <a:t> </a:t>
            </a:r>
            <a:r>
              <a:rPr lang="es-ES" sz="2000" dirty="0">
                <a:solidFill>
                  <a:schemeClr val="bg1"/>
                </a:solidFill>
                <a:latin typeface="AR CENA" pitchFamily="2" charset="0"/>
                <a:ea typeface="+mj-ea"/>
                <a:cs typeface="+mj-cs"/>
              </a:rPr>
              <a:t>Tienen como objetivo la preparación para una profesión.</a:t>
            </a:r>
          </a:p>
          <a:p>
            <a:pPr>
              <a:buBlip>
                <a:blip r:embed="rId3"/>
              </a:buBlip>
              <a:defRPr/>
            </a:pPr>
            <a:endParaRPr lang="es-ES" sz="2000" dirty="0">
              <a:solidFill>
                <a:schemeClr val="bg1"/>
              </a:solidFill>
              <a:latin typeface="AR CENA" pitchFamily="2" charset="0"/>
              <a:ea typeface="+mj-ea"/>
              <a:cs typeface="+mj-cs"/>
            </a:endParaRPr>
          </a:p>
          <a:p>
            <a:pPr>
              <a:buBlip>
                <a:blip r:embed="rId3"/>
              </a:buBlip>
              <a:defRPr/>
            </a:pPr>
            <a:r>
              <a:rPr lang="es-ES" sz="2000" dirty="0">
                <a:solidFill>
                  <a:schemeClr val="bg1"/>
                </a:solidFill>
                <a:latin typeface="AR CENA" pitchFamily="2" charset="0"/>
                <a:ea typeface="+mj-ea"/>
                <a:cs typeface="+mj-cs"/>
              </a:rPr>
              <a:t> Se organizan en FAMILIAS PROFESIONALES</a:t>
            </a:r>
          </a:p>
          <a:p>
            <a:pPr>
              <a:buBlip>
                <a:blip r:embed="rId3"/>
              </a:buBlip>
              <a:defRPr/>
            </a:pPr>
            <a:endParaRPr lang="es-ES" sz="2000" dirty="0">
              <a:solidFill>
                <a:schemeClr val="bg1"/>
              </a:solidFill>
              <a:latin typeface="AR CENA" pitchFamily="2" charset="0"/>
              <a:ea typeface="+mj-ea"/>
              <a:cs typeface="+mj-cs"/>
            </a:endParaRPr>
          </a:p>
          <a:p>
            <a:pPr>
              <a:buBlip>
                <a:blip r:embed="rId3"/>
              </a:buBlip>
              <a:defRPr/>
            </a:pPr>
            <a:r>
              <a:rPr lang="es-ES" sz="2000" dirty="0">
                <a:solidFill>
                  <a:schemeClr val="bg1"/>
                </a:solidFill>
                <a:latin typeface="AR CENA" pitchFamily="2" charset="0"/>
                <a:ea typeface="+mj-ea"/>
                <a:cs typeface="+mj-cs"/>
              </a:rPr>
              <a:t>Dentro de cada Familia profesional existen una serie de CICLOS FORMATIVOS que se corresponden con profesiones.</a:t>
            </a:r>
          </a:p>
        </p:txBody>
      </p:sp>
      <p:pic>
        <p:nvPicPr>
          <p:cNvPr id="4" name="Picture 2">
            <a:extLst>
              <a:ext uri="{FF2B5EF4-FFF2-40B4-BE49-F238E27FC236}">
                <a16:creationId xmlns:a16="http://schemas.microsoft.com/office/drawing/2014/main" id="{E6424F36-C89E-4668-A160-73257B808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07" t="43079" r="46597" b="26370"/>
          <a:stretch>
            <a:fillRect/>
          </a:stretch>
        </p:blipFill>
        <p:spPr bwMode="auto">
          <a:xfrm>
            <a:off x="1487488" y="3462338"/>
            <a:ext cx="9180513"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redondeado">
            <a:extLst>
              <a:ext uri="{FF2B5EF4-FFF2-40B4-BE49-F238E27FC236}">
                <a16:creationId xmlns:a16="http://schemas.microsoft.com/office/drawing/2014/main" id="{34E81749-F535-4D7F-939B-10C79B88646E}"/>
              </a:ext>
            </a:extLst>
          </p:cNvPr>
          <p:cNvSpPr/>
          <p:nvPr/>
        </p:nvSpPr>
        <p:spPr>
          <a:xfrm>
            <a:off x="7608888" y="1268414"/>
            <a:ext cx="2735262" cy="936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s-ES" dirty="0">
              <a:latin typeface="AR CENA" pitchFamily="2" charset="0"/>
            </a:endParaRPr>
          </a:p>
          <a:p>
            <a:pPr algn="ctr">
              <a:defRPr/>
            </a:pPr>
            <a:endParaRPr lang="es-ES" dirty="0">
              <a:latin typeface="AR CENA" pitchFamily="2" charset="0"/>
            </a:endParaRPr>
          </a:p>
          <a:p>
            <a:pPr algn="ctr">
              <a:defRPr/>
            </a:pPr>
            <a:r>
              <a:rPr lang="es-ES" sz="2000" dirty="0">
                <a:latin typeface="AR CENA" pitchFamily="2" charset="0"/>
              </a:rPr>
              <a:t>2 CURSOS ACADÉMICOS</a:t>
            </a:r>
          </a:p>
          <a:p>
            <a:pPr algn="ctr">
              <a:defRPr/>
            </a:pPr>
            <a:endParaRPr lang="es-ES" dirty="0">
              <a:latin typeface="AR CENA" pitchFamily="2" charset="0"/>
            </a:endParaRPr>
          </a:p>
          <a:p>
            <a:pPr algn="ctr">
              <a:defRPr/>
            </a:pPr>
            <a:r>
              <a:rPr lang="es-ES" sz="2400" dirty="0">
                <a:latin typeface="AR CENA" pitchFamily="2" charset="0"/>
              </a:rPr>
              <a:t>FCT</a:t>
            </a:r>
          </a:p>
          <a:p>
            <a:pPr algn="ctr">
              <a:defRPr/>
            </a:pPr>
            <a:endParaRPr lang="es-ES" dirty="0">
              <a:latin typeface="AR CENA" pitchFamily="2" charset="0"/>
            </a:endParaRPr>
          </a:p>
          <a:p>
            <a:pPr algn="ctr">
              <a:defRPr/>
            </a:pPr>
            <a:r>
              <a:rPr lang="es-ES" dirty="0">
                <a:latin typeface="AR CENA" pitchFamily="2" charset="0"/>
              </a:rPr>
              <a:t> </a:t>
            </a:r>
          </a:p>
        </p:txBody>
      </p:sp>
      <p:sp>
        <p:nvSpPr>
          <p:cNvPr id="6" name="5 Corchetes">
            <a:extLst>
              <a:ext uri="{FF2B5EF4-FFF2-40B4-BE49-F238E27FC236}">
                <a16:creationId xmlns:a16="http://schemas.microsoft.com/office/drawing/2014/main" id="{D2A9893E-F75D-423C-A950-756B42826E9E}"/>
              </a:ext>
            </a:extLst>
          </p:cNvPr>
          <p:cNvSpPr/>
          <p:nvPr/>
        </p:nvSpPr>
        <p:spPr>
          <a:xfrm>
            <a:off x="8543925" y="1844676"/>
            <a:ext cx="865188" cy="288925"/>
          </a:xfrm>
          <a:prstGeom prst="bracketPair">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C947964-253D-4946-849C-0F469EE8BB65}"/>
              </a:ext>
            </a:extLst>
          </p:cNvPr>
          <p:cNvPicPr>
            <a:picLocks noChangeAspect="1" noChangeArrowheads="1"/>
          </p:cNvPicPr>
          <p:nvPr/>
        </p:nvPicPr>
        <p:blipFill>
          <a:blip r:embed="rId3" cstate="print"/>
          <a:srcRect l="53402" t="20297" r="34422" b="30485"/>
          <a:stretch>
            <a:fillRect/>
          </a:stretch>
        </p:blipFill>
        <p:spPr bwMode="auto">
          <a:xfrm>
            <a:off x="10488487" y="1672683"/>
            <a:ext cx="1296144" cy="2945782"/>
          </a:xfrm>
          <a:prstGeom prst="rect">
            <a:avLst/>
          </a:prstGeom>
          <a:ln>
            <a:noFill/>
          </a:ln>
          <a:effectLst>
            <a:softEdge rad="112500"/>
          </a:effectLst>
        </p:spPr>
      </p:pic>
      <p:sp>
        <p:nvSpPr>
          <p:cNvPr id="6" name="5 Rectángulo redondeado">
            <a:extLst>
              <a:ext uri="{FF2B5EF4-FFF2-40B4-BE49-F238E27FC236}">
                <a16:creationId xmlns:a16="http://schemas.microsoft.com/office/drawing/2014/main" id="{B65324D8-9CF1-482B-9F1D-0740A6835E15}"/>
              </a:ext>
            </a:extLst>
          </p:cNvPr>
          <p:cNvSpPr/>
          <p:nvPr/>
        </p:nvSpPr>
        <p:spPr>
          <a:xfrm>
            <a:off x="1919289" y="367945"/>
            <a:ext cx="640873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s-ES" sz="4000" b="1" dirty="0">
                <a:solidFill>
                  <a:schemeClr val="bg1"/>
                </a:solidFill>
                <a:latin typeface="Perpetua" panose="02020502060401020303" pitchFamily="18" charset="0"/>
              </a:rPr>
              <a:t>4 º E.S.O – Un momento decisivo</a:t>
            </a:r>
          </a:p>
        </p:txBody>
      </p:sp>
      <p:graphicFrame>
        <p:nvGraphicFramePr>
          <p:cNvPr id="8" name="7 Tabla">
            <a:extLst>
              <a:ext uri="{FF2B5EF4-FFF2-40B4-BE49-F238E27FC236}">
                <a16:creationId xmlns:a16="http://schemas.microsoft.com/office/drawing/2014/main" id="{E5816C23-6164-4D7D-8933-2AA1B7B5549F}"/>
              </a:ext>
            </a:extLst>
          </p:cNvPr>
          <p:cNvGraphicFramePr>
            <a:graphicFrameLocks noGrp="1"/>
          </p:cNvGraphicFramePr>
          <p:nvPr/>
        </p:nvGraphicFramePr>
        <p:xfrm>
          <a:off x="1703513" y="1412875"/>
          <a:ext cx="1800101" cy="3054096"/>
        </p:xfrm>
        <a:graphic>
          <a:graphicData uri="http://schemas.openxmlformats.org/drawingml/2006/table">
            <a:tbl>
              <a:tblPr/>
              <a:tblGrid>
                <a:gridCol w="1800101">
                  <a:extLst>
                    <a:ext uri="{9D8B030D-6E8A-4147-A177-3AD203B41FA5}">
                      <a16:colId xmlns:a16="http://schemas.microsoft.com/office/drawing/2014/main" val="4058446597"/>
                    </a:ext>
                  </a:extLst>
                </a:gridCol>
              </a:tblGrid>
              <a:tr h="1049274">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OPCIÓN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Académico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Ciencias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4137111598"/>
                  </a:ext>
                </a:extLst>
              </a:tr>
              <a:tr h="466344">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a:ln>
                            <a:noFill/>
                          </a:ln>
                          <a:solidFill>
                            <a:srgbClr val="000000"/>
                          </a:solidFill>
                          <a:effectLst/>
                          <a:latin typeface="Perpetua" panose="02020502060401020303" pitchFamily="18" charset="0"/>
                          <a:cs typeface="Arial" panose="020B0604020202020204" pitchFamily="34" charset="0"/>
                        </a:rPr>
                        <a:t>Biología y Geología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212549193"/>
                  </a:ext>
                </a:extLst>
              </a:tr>
              <a:tr h="466344">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a:ln>
                            <a:noFill/>
                          </a:ln>
                          <a:solidFill>
                            <a:srgbClr val="000000"/>
                          </a:solidFill>
                          <a:effectLst/>
                          <a:latin typeface="Perpetua" panose="02020502060401020303" pitchFamily="18" charset="0"/>
                          <a:cs typeface="Arial" panose="020B0604020202020204" pitchFamily="34" charset="0"/>
                        </a:rPr>
                        <a:t>Física y Química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584660450"/>
                  </a:ext>
                </a:extLst>
              </a:tr>
              <a:tr h="466344">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3749848069"/>
                  </a:ext>
                </a:extLst>
              </a:tr>
              <a:tr h="466344">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32638092"/>
                  </a:ext>
                </a:extLst>
              </a:tr>
            </a:tbl>
          </a:graphicData>
        </a:graphic>
      </p:graphicFrame>
      <p:graphicFrame>
        <p:nvGraphicFramePr>
          <p:cNvPr id="9" name="8 Tabla">
            <a:extLst>
              <a:ext uri="{FF2B5EF4-FFF2-40B4-BE49-F238E27FC236}">
                <a16:creationId xmlns:a16="http://schemas.microsoft.com/office/drawing/2014/main" id="{9B86AEFD-4169-4246-99DF-BAA9C06327C1}"/>
              </a:ext>
            </a:extLst>
          </p:cNvPr>
          <p:cNvGraphicFramePr>
            <a:graphicFrameLocks noGrp="1"/>
          </p:cNvGraphicFramePr>
          <p:nvPr/>
        </p:nvGraphicFramePr>
        <p:xfrm>
          <a:off x="4108158" y="1402303"/>
          <a:ext cx="1728788" cy="3115596"/>
        </p:xfrm>
        <a:graphic>
          <a:graphicData uri="http://schemas.openxmlformats.org/drawingml/2006/table">
            <a:tbl>
              <a:tblPr/>
              <a:tblGrid>
                <a:gridCol w="1728788">
                  <a:extLst>
                    <a:ext uri="{9D8B030D-6E8A-4147-A177-3AD203B41FA5}">
                      <a16:colId xmlns:a16="http://schemas.microsoft.com/office/drawing/2014/main" val="735916097"/>
                    </a:ext>
                  </a:extLst>
                </a:gridCol>
              </a:tblGrid>
              <a:tr h="1127222">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OPCIÓN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Académico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No ciencias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13254620"/>
                  </a:ext>
                </a:extLst>
              </a:tr>
              <a:tr h="481719">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Economía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2256116508"/>
                  </a:ext>
                </a:extLst>
              </a:tr>
              <a:tr h="481719">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Latín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2002087979"/>
                  </a:ext>
                </a:extLst>
              </a:tr>
              <a:tr h="481719">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2049786734"/>
                  </a:ext>
                </a:extLst>
              </a:tr>
              <a:tr h="481719">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1933570940"/>
                  </a:ext>
                </a:extLst>
              </a:tr>
            </a:tbl>
          </a:graphicData>
        </a:graphic>
      </p:graphicFrame>
      <p:graphicFrame>
        <p:nvGraphicFramePr>
          <p:cNvPr id="11" name="10 Tabla">
            <a:extLst>
              <a:ext uri="{FF2B5EF4-FFF2-40B4-BE49-F238E27FC236}">
                <a16:creationId xmlns:a16="http://schemas.microsoft.com/office/drawing/2014/main" id="{3D9BAFEB-9D12-4EBF-80E6-3991B5C12E51}"/>
              </a:ext>
            </a:extLst>
          </p:cNvPr>
          <p:cNvGraphicFramePr>
            <a:graphicFrameLocks noGrp="1"/>
          </p:cNvGraphicFramePr>
          <p:nvPr/>
        </p:nvGraphicFramePr>
        <p:xfrm>
          <a:off x="7382074" y="1182229"/>
          <a:ext cx="1728788" cy="3251835"/>
        </p:xfrm>
        <a:graphic>
          <a:graphicData uri="http://schemas.openxmlformats.org/drawingml/2006/table">
            <a:tbl>
              <a:tblPr/>
              <a:tblGrid>
                <a:gridCol w="1728788">
                  <a:extLst>
                    <a:ext uri="{9D8B030D-6E8A-4147-A177-3AD203B41FA5}">
                      <a16:colId xmlns:a16="http://schemas.microsoft.com/office/drawing/2014/main" val="1505315576"/>
                    </a:ext>
                  </a:extLst>
                </a:gridCol>
              </a:tblGrid>
              <a:tr h="504825">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OPCIÓN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Perpetua" panose="02020502060401020303" pitchFamily="18" charset="0"/>
                          <a:cs typeface="Arial" panose="020B0604020202020204" pitchFamily="34" charset="0"/>
                        </a:rPr>
                        <a:t>Aplicado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257177688"/>
                  </a:ext>
                </a:extLst>
              </a:tr>
              <a:tr h="504825">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Iniciación a la actividad empresarial.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534115696"/>
                  </a:ext>
                </a:extLst>
              </a:tr>
              <a:tr h="504825">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Tecnología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2702952381"/>
                  </a:ext>
                </a:extLst>
              </a:tr>
              <a:tr h="504825">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0D6"/>
                    </a:solidFill>
                  </a:tcPr>
                </a:tc>
                <a:extLst>
                  <a:ext uri="{0D108BD9-81ED-4DB2-BD59-A6C34878D82A}">
                    <a16:rowId xmlns:a16="http://schemas.microsoft.com/office/drawing/2014/main" val="1721253450"/>
                  </a:ext>
                </a:extLst>
              </a:tr>
              <a:tr h="504825">
                <a:tc>
                  <a:txBody>
                    <a:bodyPr/>
                    <a:lstStyle>
                      <a:lvl1pPr eaLnBrk="0" hangingPunct="0">
                        <a:spcBef>
                          <a:spcPct val="20000"/>
                        </a:spcBef>
                        <a:buClr>
                          <a:srgbClr val="F2F2F2"/>
                        </a:buClr>
                        <a:buSzPct val="70000"/>
                        <a:buFont typeface="Arial" panose="020B0604020202020204" pitchFamily="34" charset="0"/>
                        <a:defRPr sz="2800">
                          <a:solidFill>
                            <a:schemeClr val="bg1"/>
                          </a:solidFill>
                          <a:latin typeface="Calibri" panose="020F0502020204030204" pitchFamily="34" charset="0"/>
                          <a:cs typeface="Segoe UI" panose="020B0502040204020203" pitchFamily="34" charset="0"/>
                        </a:defRPr>
                      </a:lvl1pPr>
                      <a:lvl2pPr marL="742950" indent="-285750" eaLnBrk="0" hangingPunct="0">
                        <a:spcBef>
                          <a:spcPct val="20000"/>
                        </a:spcBef>
                        <a:buClr>
                          <a:srgbClr val="F2F2F2"/>
                        </a:buClr>
                        <a:buSzPct val="70000"/>
                        <a:buFont typeface="Arial" panose="020B0604020202020204" pitchFamily="34" charset="0"/>
                        <a:defRPr sz="2400">
                          <a:solidFill>
                            <a:schemeClr val="bg1"/>
                          </a:solidFill>
                          <a:latin typeface="Calibri" panose="020F0502020204030204" pitchFamily="34" charset="0"/>
                          <a:cs typeface="Segoe UI" panose="020B0502040204020203" pitchFamily="34" charset="0"/>
                        </a:defRPr>
                      </a:lvl2pPr>
                      <a:lvl3pPr marL="1143000" indent="-228600" eaLnBrk="0" hangingPunct="0">
                        <a:spcBef>
                          <a:spcPct val="20000"/>
                        </a:spcBef>
                        <a:buClr>
                          <a:srgbClr val="F2F2F2"/>
                        </a:buClr>
                        <a:buSzPct val="70000"/>
                        <a:buFont typeface="Arial" panose="020B0604020202020204" pitchFamily="34" charset="0"/>
                        <a:defRPr sz="2000">
                          <a:solidFill>
                            <a:schemeClr val="bg1"/>
                          </a:solidFill>
                          <a:latin typeface="Calibri" panose="020F0502020204030204" pitchFamily="34" charset="0"/>
                          <a:cs typeface="Segoe UI" panose="020B0502040204020203" pitchFamily="34" charset="0"/>
                        </a:defRPr>
                      </a:lvl3pPr>
                      <a:lvl4pPr marL="16002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4pPr>
                      <a:lvl5pPr marL="2057400" indent="-228600" eaLnBrk="0" hangingPunct="0">
                        <a:spcBef>
                          <a:spcPct val="20000"/>
                        </a:spcBef>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5pPr>
                      <a:lvl6pPr marL="25146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6pPr>
                      <a:lvl7pPr marL="29718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7pPr>
                      <a:lvl8pPr marL="34290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8pPr>
                      <a:lvl9pPr marL="3886200" indent="-228600" eaLnBrk="0" fontAlgn="base" hangingPunct="0">
                        <a:spcBef>
                          <a:spcPct val="20000"/>
                        </a:spcBef>
                        <a:spcAft>
                          <a:spcPct val="0"/>
                        </a:spcAft>
                        <a:buClr>
                          <a:srgbClr val="F2F2F2"/>
                        </a:buClr>
                        <a:buSzPct val="70000"/>
                        <a:buFont typeface="Arial" panose="020B0604020202020204" pitchFamily="34" charset="0"/>
                        <a:defRPr>
                          <a:solidFill>
                            <a:schemeClr val="bg1"/>
                          </a:solidFill>
                          <a:latin typeface="Calibri" panose="020F0502020204030204" pitchFamily="34"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Perpetua" panose="02020502060401020303" pitchFamily="18" charset="0"/>
                          <a:cs typeface="Arial" panose="020B0604020202020204" pitchFamily="34" charset="0"/>
                        </a:rPr>
                        <a:t>Específica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0EC"/>
                    </a:solidFill>
                  </a:tcPr>
                </a:tc>
                <a:extLst>
                  <a:ext uri="{0D108BD9-81ED-4DB2-BD59-A6C34878D82A}">
                    <a16:rowId xmlns:a16="http://schemas.microsoft.com/office/drawing/2014/main" val="393111480"/>
                  </a:ext>
                </a:extLst>
              </a:tr>
            </a:tbl>
          </a:graphicData>
        </a:graphic>
      </p:graphicFrame>
      <p:graphicFrame>
        <p:nvGraphicFramePr>
          <p:cNvPr id="13" name="12 Tabla">
            <a:extLst>
              <a:ext uri="{FF2B5EF4-FFF2-40B4-BE49-F238E27FC236}">
                <a16:creationId xmlns:a16="http://schemas.microsoft.com/office/drawing/2014/main" id="{71E6F30C-7464-450B-B440-B30A288139AF}"/>
              </a:ext>
            </a:extLst>
          </p:cNvPr>
          <p:cNvGraphicFramePr>
            <a:graphicFrameLocks noGrp="1"/>
          </p:cNvGraphicFramePr>
          <p:nvPr>
            <p:extLst>
              <p:ext uri="{D42A27DB-BD31-4B8C-83A1-F6EECF244321}">
                <p14:modId xmlns:p14="http://schemas.microsoft.com/office/powerpoint/2010/main" val="2984713038"/>
              </p:ext>
            </p:extLst>
          </p:nvPr>
        </p:nvGraphicFramePr>
        <p:xfrm>
          <a:off x="2852237" y="4747631"/>
          <a:ext cx="6096000" cy="1559560"/>
        </p:xfrm>
        <a:graphic>
          <a:graphicData uri="http://schemas.openxmlformats.org/drawingml/2006/table">
            <a:tbl>
              <a:tblPr firstRow="1" bandRow="1">
                <a:tableStyleId>{775DCB02-9BB8-47FD-8907-85C794F793BA}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gridSpan="3">
                  <a:txBody>
                    <a:bodyPr/>
                    <a:lstStyle/>
                    <a:p>
                      <a:pPr algn="ctr"/>
                      <a:r>
                        <a:rPr lang="es-ES" dirty="0">
                          <a:solidFill>
                            <a:schemeClr val="tx1"/>
                          </a:solidFill>
                          <a:latin typeface="AR CENA" pitchFamily="2" charset="0"/>
                        </a:rPr>
                        <a:t>OPTATIVA PARA 4º ESO</a:t>
                      </a:r>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70840">
                <a:tc>
                  <a:txBody>
                    <a:bodyPr/>
                    <a:lstStyle/>
                    <a:p>
                      <a:r>
                        <a:rPr lang="es-ES" dirty="0">
                          <a:latin typeface="AR CENA" pitchFamily="2" charset="0"/>
                        </a:rPr>
                        <a:t>Francés</a:t>
                      </a:r>
                    </a:p>
                    <a:p>
                      <a:r>
                        <a:rPr lang="es-ES" dirty="0">
                          <a:latin typeface="AR CENA" pitchFamily="2" charset="0"/>
                        </a:rPr>
                        <a:t>Filosofía</a:t>
                      </a:r>
                    </a:p>
                  </a:txBody>
                  <a:tcPr>
                    <a:noFill/>
                  </a:tcPr>
                </a:tc>
                <a:tc>
                  <a:txBody>
                    <a:bodyPr/>
                    <a:lstStyle/>
                    <a:p>
                      <a:r>
                        <a:rPr lang="es-ES" dirty="0">
                          <a:latin typeface="AR CENA" pitchFamily="2" charset="0"/>
                        </a:rPr>
                        <a:t>Cultura Clásica</a:t>
                      </a:r>
                    </a:p>
                    <a:p>
                      <a:r>
                        <a:rPr lang="es-ES" dirty="0">
                          <a:latin typeface="AR CENA" pitchFamily="2" charset="0"/>
                        </a:rPr>
                        <a:t>TIC</a:t>
                      </a:r>
                    </a:p>
                  </a:txBody>
                  <a:tcPr>
                    <a:noFill/>
                  </a:tcPr>
                </a:tc>
                <a:tc>
                  <a:txBody>
                    <a:bodyPr/>
                    <a:lstStyle/>
                    <a:p>
                      <a:r>
                        <a:rPr lang="es-ES" dirty="0">
                          <a:latin typeface="AR CENA" pitchFamily="2" charset="0"/>
                        </a:rPr>
                        <a:t>Música</a:t>
                      </a:r>
                    </a:p>
                    <a:p>
                      <a:r>
                        <a:rPr lang="es-ES" dirty="0">
                          <a:latin typeface="AR CENA" pitchFamily="2" charset="0"/>
                        </a:rPr>
                        <a:t>Ed Plástica.</a:t>
                      </a:r>
                    </a:p>
                    <a:p>
                      <a:r>
                        <a:rPr lang="es-ES" dirty="0">
                          <a:latin typeface="AR CENA" pitchFamily="2" charset="0"/>
                        </a:rPr>
                        <a:t>Cultura Científica.</a:t>
                      </a:r>
                    </a:p>
                    <a:p>
                      <a:endParaRPr lang="es-ES" dirty="0">
                        <a:latin typeface="AR CENA" pitchFamily="2" charset="0"/>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0"/>
                                        <p:tgtEl>
                                          <p:spTgt spid="11"/>
                                        </p:tgtEl>
                                        <p:attrNameLst>
                                          <p:attrName>ppt_x</p:attrName>
                                        </p:attrNameLst>
                                      </p:cBhvr>
                                      <p:tavLst>
                                        <p:tav tm="0">
                                          <p:val>
                                            <p:strVal val="ppt_x"/>
                                          </p:val>
                                        </p:tav>
                                        <p:tav tm="100000">
                                          <p:val>
                                            <p:strVal val="ppt_x"/>
                                          </p:val>
                                        </p:tav>
                                      </p:tavLst>
                                    </p:anim>
                                    <p:anim calcmode="lin" valueType="num">
                                      <p:cBhvr additive="base">
                                        <p:cTn id="7" dur="5000"/>
                                        <p:tgtEl>
                                          <p:spTgt spid="11"/>
                                        </p:tgtEl>
                                        <p:attrNameLst>
                                          <p:attrName>ppt_y</p:attrName>
                                        </p:attrNameLst>
                                      </p:cBhvr>
                                      <p:tavLst>
                                        <p:tav tm="0">
                                          <p:val>
                                            <p:strVal val="ppt_y"/>
                                          </p:val>
                                        </p:tav>
                                        <p:tav tm="100000">
                                          <p:val>
                                            <p:strVal val="1+ppt_h/2"/>
                                          </p:val>
                                        </p:tav>
                                      </p:tavLst>
                                    </p:anim>
                                    <p:set>
                                      <p:cBhvr>
                                        <p:cTn id="8" dur="1" fill="hold">
                                          <p:stCondLst>
                                            <p:cond delay="4999"/>
                                          </p:stCondLst>
                                        </p:cTn>
                                        <p:tgtEl>
                                          <p:spTgt spid="11"/>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256D5-CE06-4CAB-9F38-DE981255B0C6}"/>
              </a:ext>
            </a:extLst>
          </p:cNvPr>
          <p:cNvSpPr>
            <a:spLocks noGrp="1"/>
          </p:cNvSpPr>
          <p:nvPr>
            <p:ph type="title"/>
          </p:nvPr>
        </p:nvSpPr>
        <p:spPr/>
        <p:txBody>
          <a:bodyPr/>
          <a:lstStyle/>
          <a:p>
            <a:r>
              <a:rPr lang="es-ES" dirty="0"/>
              <a:t>4º ESO. Enseñanzas Académicas.</a:t>
            </a:r>
          </a:p>
        </p:txBody>
      </p:sp>
      <p:sp>
        <p:nvSpPr>
          <p:cNvPr id="4" name="Marcador de contenido 3">
            <a:extLst>
              <a:ext uri="{FF2B5EF4-FFF2-40B4-BE49-F238E27FC236}">
                <a16:creationId xmlns:a16="http://schemas.microsoft.com/office/drawing/2014/main" id="{8A6E6622-F397-43FB-B556-936504B367FD}"/>
              </a:ext>
            </a:extLst>
          </p:cNvPr>
          <p:cNvSpPr>
            <a:spLocks noGrp="1"/>
          </p:cNvSpPr>
          <p:nvPr>
            <p:ph idx="1"/>
          </p:nvPr>
        </p:nvSpPr>
        <p:spPr/>
        <p:txBody>
          <a:bodyPr/>
          <a:lstStyle/>
          <a:p>
            <a:endParaRPr lang="es-ES" dirty="0"/>
          </a:p>
        </p:txBody>
      </p:sp>
      <p:pic>
        <p:nvPicPr>
          <p:cNvPr id="6" name="Imagen 5">
            <a:extLst>
              <a:ext uri="{FF2B5EF4-FFF2-40B4-BE49-F238E27FC236}">
                <a16:creationId xmlns:a16="http://schemas.microsoft.com/office/drawing/2014/main" id="{4E3F50DA-6746-413B-944E-FC0760A0C030}"/>
              </a:ext>
            </a:extLst>
          </p:cNvPr>
          <p:cNvPicPr>
            <a:picLocks noChangeAspect="1"/>
          </p:cNvPicPr>
          <p:nvPr/>
        </p:nvPicPr>
        <p:blipFill>
          <a:blip r:embed="rId2"/>
          <a:stretch>
            <a:fillRect/>
          </a:stretch>
        </p:blipFill>
        <p:spPr>
          <a:xfrm>
            <a:off x="364536" y="2067603"/>
            <a:ext cx="5409247" cy="2660837"/>
          </a:xfrm>
          <a:prstGeom prst="rect">
            <a:avLst/>
          </a:prstGeom>
        </p:spPr>
      </p:pic>
      <p:pic>
        <p:nvPicPr>
          <p:cNvPr id="10" name="Imagen 9">
            <a:extLst>
              <a:ext uri="{FF2B5EF4-FFF2-40B4-BE49-F238E27FC236}">
                <a16:creationId xmlns:a16="http://schemas.microsoft.com/office/drawing/2014/main" id="{265B81B9-6788-44A9-A2DF-9577137726F7}"/>
              </a:ext>
            </a:extLst>
          </p:cNvPr>
          <p:cNvPicPr>
            <a:picLocks noChangeAspect="1"/>
          </p:cNvPicPr>
          <p:nvPr/>
        </p:nvPicPr>
        <p:blipFill>
          <a:blip r:embed="rId3"/>
          <a:stretch>
            <a:fillRect/>
          </a:stretch>
        </p:blipFill>
        <p:spPr>
          <a:xfrm>
            <a:off x="364535" y="4816981"/>
            <a:ext cx="5409247" cy="854091"/>
          </a:xfrm>
          <a:prstGeom prst="rect">
            <a:avLst/>
          </a:prstGeom>
        </p:spPr>
      </p:pic>
      <p:pic>
        <p:nvPicPr>
          <p:cNvPr id="12" name="Imagen 11">
            <a:extLst>
              <a:ext uri="{FF2B5EF4-FFF2-40B4-BE49-F238E27FC236}">
                <a16:creationId xmlns:a16="http://schemas.microsoft.com/office/drawing/2014/main" id="{E458A139-79F1-4D79-9216-49B536FF052B}"/>
              </a:ext>
            </a:extLst>
          </p:cNvPr>
          <p:cNvPicPr>
            <a:picLocks noChangeAspect="1"/>
          </p:cNvPicPr>
          <p:nvPr/>
        </p:nvPicPr>
        <p:blipFill>
          <a:blip r:embed="rId4"/>
          <a:stretch>
            <a:fillRect/>
          </a:stretch>
        </p:blipFill>
        <p:spPr>
          <a:xfrm>
            <a:off x="5895703" y="2073414"/>
            <a:ext cx="5735976" cy="2711172"/>
          </a:xfrm>
          <a:prstGeom prst="rect">
            <a:avLst/>
          </a:prstGeom>
        </p:spPr>
      </p:pic>
    </p:spTree>
    <p:extLst>
      <p:ext uri="{BB962C8B-B14F-4D97-AF65-F5344CB8AC3E}">
        <p14:creationId xmlns:p14="http://schemas.microsoft.com/office/powerpoint/2010/main" val="2228242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256D5-CE06-4CAB-9F38-DE981255B0C6}"/>
              </a:ext>
            </a:extLst>
          </p:cNvPr>
          <p:cNvSpPr>
            <a:spLocks noGrp="1"/>
          </p:cNvSpPr>
          <p:nvPr>
            <p:ph type="title"/>
          </p:nvPr>
        </p:nvSpPr>
        <p:spPr/>
        <p:txBody>
          <a:bodyPr/>
          <a:lstStyle/>
          <a:p>
            <a:r>
              <a:rPr lang="es-ES" dirty="0"/>
              <a:t>4º ESO. Enseñanzas Aplicadas.</a:t>
            </a:r>
          </a:p>
        </p:txBody>
      </p:sp>
      <p:sp>
        <p:nvSpPr>
          <p:cNvPr id="4" name="Marcador de contenido 3">
            <a:extLst>
              <a:ext uri="{FF2B5EF4-FFF2-40B4-BE49-F238E27FC236}">
                <a16:creationId xmlns:a16="http://schemas.microsoft.com/office/drawing/2014/main" id="{8A6E6622-F397-43FB-B556-936504B367FD}"/>
              </a:ext>
            </a:extLst>
          </p:cNvPr>
          <p:cNvSpPr>
            <a:spLocks noGrp="1"/>
          </p:cNvSpPr>
          <p:nvPr>
            <p:ph idx="1"/>
          </p:nvPr>
        </p:nvSpPr>
        <p:spPr/>
        <p:txBody>
          <a:bodyPr/>
          <a:lstStyle/>
          <a:p>
            <a:endParaRPr lang="es-ES" dirty="0"/>
          </a:p>
        </p:txBody>
      </p:sp>
      <p:pic>
        <p:nvPicPr>
          <p:cNvPr id="10" name="Imagen 9">
            <a:extLst>
              <a:ext uri="{FF2B5EF4-FFF2-40B4-BE49-F238E27FC236}">
                <a16:creationId xmlns:a16="http://schemas.microsoft.com/office/drawing/2014/main" id="{265B81B9-6788-44A9-A2DF-9577137726F7}"/>
              </a:ext>
            </a:extLst>
          </p:cNvPr>
          <p:cNvPicPr>
            <a:picLocks noChangeAspect="1"/>
          </p:cNvPicPr>
          <p:nvPr/>
        </p:nvPicPr>
        <p:blipFill>
          <a:blip r:embed="rId2"/>
          <a:stretch>
            <a:fillRect/>
          </a:stretch>
        </p:blipFill>
        <p:spPr>
          <a:xfrm>
            <a:off x="364535" y="4848388"/>
            <a:ext cx="5438846" cy="858765"/>
          </a:xfrm>
          <a:prstGeom prst="rect">
            <a:avLst/>
          </a:prstGeom>
        </p:spPr>
      </p:pic>
      <p:pic>
        <p:nvPicPr>
          <p:cNvPr id="12" name="Imagen 11">
            <a:extLst>
              <a:ext uri="{FF2B5EF4-FFF2-40B4-BE49-F238E27FC236}">
                <a16:creationId xmlns:a16="http://schemas.microsoft.com/office/drawing/2014/main" id="{E458A139-79F1-4D79-9216-49B536FF052B}"/>
              </a:ext>
            </a:extLst>
          </p:cNvPr>
          <p:cNvPicPr>
            <a:picLocks noChangeAspect="1"/>
          </p:cNvPicPr>
          <p:nvPr/>
        </p:nvPicPr>
        <p:blipFill>
          <a:blip r:embed="rId3"/>
          <a:stretch>
            <a:fillRect/>
          </a:stretch>
        </p:blipFill>
        <p:spPr>
          <a:xfrm>
            <a:off x="5895703" y="2073414"/>
            <a:ext cx="5735976" cy="2711172"/>
          </a:xfrm>
          <a:prstGeom prst="rect">
            <a:avLst/>
          </a:prstGeom>
        </p:spPr>
      </p:pic>
      <p:pic>
        <p:nvPicPr>
          <p:cNvPr id="5" name="Imagen 4">
            <a:extLst>
              <a:ext uri="{FF2B5EF4-FFF2-40B4-BE49-F238E27FC236}">
                <a16:creationId xmlns:a16="http://schemas.microsoft.com/office/drawing/2014/main" id="{F7329CB4-4B28-4877-A6C0-84A03509948B}"/>
              </a:ext>
            </a:extLst>
          </p:cNvPr>
          <p:cNvPicPr>
            <a:picLocks noChangeAspect="1"/>
          </p:cNvPicPr>
          <p:nvPr/>
        </p:nvPicPr>
        <p:blipFill>
          <a:blip r:embed="rId4"/>
          <a:stretch>
            <a:fillRect/>
          </a:stretch>
        </p:blipFill>
        <p:spPr>
          <a:xfrm>
            <a:off x="364535" y="2063930"/>
            <a:ext cx="5438846" cy="2711172"/>
          </a:xfrm>
          <a:prstGeom prst="rect">
            <a:avLst/>
          </a:prstGeom>
        </p:spPr>
      </p:pic>
    </p:spTree>
    <p:extLst>
      <p:ext uri="{BB962C8B-B14F-4D97-AF65-F5344CB8AC3E}">
        <p14:creationId xmlns:p14="http://schemas.microsoft.com/office/powerpoint/2010/main" val="518725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a:extLst>
              <a:ext uri="{FF2B5EF4-FFF2-40B4-BE49-F238E27FC236}">
                <a16:creationId xmlns:a16="http://schemas.microsoft.com/office/drawing/2014/main" id="{451A3B7B-A16F-4D92-A7C1-EC4B9A2FAD95}"/>
              </a:ext>
            </a:extLst>
          </p:cNvPr>
          <p:cNvSpPr/>
          <p:nvPr/>
        </p:nvSpPr>
        <p:spPr>
          <a:xfrm>
            <a:off x="1919289" y="71439"/>
            <a:ext cx="8497887" cy="11969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2800" dirty="0">
                <a:solidFill>
                  <a:schemeClr val="tx1"/>
                </a:solidFill>
                <a:latin typeface="AR CENA" pitchFamily="2" charset="0"/>
              </a:rPr>
              <a:t>NO PUEDES TOMARTE A LA LIGERA ESTE TIPO </a:t>
            </a:r>
          </a:p>
          <a:p>
            <a:pPr>
              <a:defRPr/>
            </a:pPr>
            <a:r>
              <a:rPr lang="es-ES" sz="2800" dirty="0">
                <a:solidFill>
                  <a:schemeClr val="tx1"/>
                </a:solidFill>
                <a:latin typeface="AR CENA" pitchFamily="2" charset="0"/>
              </a:rPr>
              <a:t>DE DECISIONES, POR ESO SI QUIERES HACERLO BIEN….</a:t>
            </a:r>
          </a:p>
        </p:txBody>
      </p:sp>
      <p:graphicFrame>
        <p:nvGraphicFramePr>
          <p:cNvPr id="3" name="2 Tabla">
            <a:extLst>
              <a:ext uri="{FF2B5EF4-FFF2-40B4-BE49-F238E27FC236}">
                <a16:creationId xmlns:a16="http://schemas.microsoft.com/office/drawing/2014/main" id="{7C80B6B1-D03A-4137-9AE4-42753C96572D}"/>
              </a:ext>
            </a:extLst>
          </p:cNvPr>
          <p:cNvGraphicFramePr>
            <a:graphicFrameLocks noGrp="1"/>
          </p:cNvGraphicFramePr>
          <p:nvPr>
            <p:extLst>
              <p:ext uri="{D42A27DB-BD31-4B8C-83A1-F6EECF244321}">
                <p14:modId xmlns:p14="http://schemas.microsoft.com/office/powerpoint/2010/main" val="1563028538"/>
              </p:ext>
            </p:extLst>
          </p:nvPr>
        </p:nvGraphicFramePr>
        <p:xfrm>
          <a:off x="1992313" y="1628775"/>
          <a:ext cx="8208962" cy="4831118"/>
        </p:xfrm>
        <a:graphic>
          <a:graphicData uri="http://schemas.openxmlformats.org/drawingml/2006/table">
            <a:tbl>
              <a:tblPr firstRow="1" bandRow="1">
                <a:tableStyleId>{5C22544A-7EE6-4342-B048-85BDC9FD1C3A}</a:tableStyleId>
              </a:tblPr>
              <a:tblGrid>
                <a:gridCol w="8208962">
                  <a:extLst>
                    <a:ext uri="{9D8B030D-6E8A-4147-A177-3AD203B41FA5}">
                      <a16:colId xmlns:a16="http://schemas.microsoft.com/office/drawing/2014/main" val="20000"/>
                    </a:ext>
                  </a:extLst>
                </a:gridCol>
              </a:tblGrid>
              <a:tr h="1043971">
                <a:tc>
                  <a:txBody>
                    <a:bodyPr/>
                    <a:lstStyle/>
                    <a:p>
                      <a:pPr>
                        <a:buFontTx/>
                        <a:buBlip>
                          <a:blip r:embed="rId3"/>
                        </a:buBlip>
                      </a:pPr>
                      <a:r>
                        <a:rPr lang="es-ES" sz="2800" b="0" dirty="0">
                          <a:solidFill>
                            <a:schemeClr val="tx1"/>
                          </a:solidFill>
                          <a:latin typeface="AR CENA" pitchFamily="2" charset="0"/>
                        </a:rPr>
                        <a:t> Recoge</a:t>
                      </a:r>
                      <a:r>
                        <a:rPr lang="es-ES" sz="2800" b="0" baseline="0" dirty="0">
                          <a:solidFill>
                            <a:schemeClr val="tx1"/>
                          </a:solidFill>
                          <a:latin typeface="AR CENA" pitchFamily="2" charset="0"/>
                        </a:rPr>
                        <a:t> la mayor información posible</a:t>
                      </a:r>
                    </a:p>
                    <a:p>
                      <a:pPr>
                        <a:buFontTx/>
                        <a:buNone/>
                      </a:pPr>
                      <a:endParaRPr lang="es-ES" sz="2800" b="0" dirty="0">
                        <a:solidFill>
                          <a:schemeClr val="tx1"/>
                        </a:solidFill>
                        <a:latin typeface="AR CENA" pitchFamily="2" charset="0"/>
                      </a:endParaRPr>
                    </a:p>
                  </a:txBody>
                  <a:tcPr marL="91441" marR="91441" marT="45714" marB="45714">
                    <a:solidFill>
                      <a:schemeClr val="bg1"/>
                    </a:solidFill>
                  </a:tcPr>
                </a:tc>
                <a:extLst>
                  <a:ext uri="{0D108BD9-81ED-4DB2-BD59-A6C34878D82A}">
                    <a16:rowId xmlns:a16="http://schemas.microsoft.com/office/drawing/2014/main" val="10000"/>
                  </a:ext>
                </a:extLst>
              </a:tr>
              <a:tr h="1043971">
                <a:tc>
                  <a:txBody>
                    <a:bodyPr/>
                    <a:lstStyle/>
                    <a:p>
                      <a:pPr marL="0" marR="0" indent="0" algn="l" defTabSz="914400" rtl="0" eaLnBrk="1" fontAlgn="auto" latinLnBrk="0" hangingPunct="1">
                        <a:lnSpc>
                          <a:spcPct val="100000"/>
                        </a:lnSpc>
                        <a:spcBef>
                          <a:spcPts val="0"/>
                        </a:spcBef>
                        <a:spcAft>
                          <a:spcPts val="0"/>
                        </a:spcAft>
                        <a:buClrTx/>
                        <a:buSzTx/>
                        <a:buFontTx/>
                        <a:buBlip>
                          <a:blip r:embed="rId3"/>
                        </a:buBlip>
                        <a:tabLst/>
                        <a:defRPr/>
                      </a:pPr>
                      <a:r>
                        <a:rPr lang="es-ES" sz="2800" b="0" dirty="0">
                          <a:solidFill>
                            <a:schemeClr val="bg2"/>
                          </a:solidFill>
                          <a:latin typeface="AR CENA" pitchFamily="2" charset="0"/>
                        </a:rPr>
                        <a:t>Cuidado</a:t>
                      </a:r>
                      <a:r>
                        <a:rPr lang="es-ES" sz="2800" b="0" baseline="0" dirty="0">
                          <a:solidFill>
                            <a:schemeClr val="bg2"/>
                          </a:solidFill>
                          <a:latin typeface="AR CENA" pitchFamily="2" charset="0"/>
                        </a:rPr>
                        <a:t> con las fuentes de información</a:t>
                      </a:r>
                      <a:endParaRPr lang="es-ES" sz="2800" b="0" dirty="0">
                        <a:solidFill>
                          <a:schemeClr val="bg2"/>
                        </a:solidFill>
                        <a:latin typeface="AR CENA" pitchFamily="2" charset="0"/>
                      </a:endParaRPr>
                    </a:p>
                    <a:p>
                      <a:pPr>
                        <a:buFontTx/>
                        <a:buBlip>
                          <a:blip r:embed="rId3"/>
                        </a:buBlip>
                      </a:pPr>
                      <a:endParaRPr lang="es-ES" sz="2800" b="0" dirty="0">
                        <a:latin typeface="AR CENA" pitchFamily="2" charset="0"/>
                      </a:endParaRPr>
                    </a:p>
                  </a:txBody>
                  <a:tcPr marL="91441" marR="91441" marT="45714" marB="45714"/>
                </a:tc>
                <a:extLst>
                  <a:ext uri="{0D108BD9-81ED-4DB2-BD59-A6C34878D82A}">
                    <a16:rowId xmlns:a16="http://schemas.microsoft.com/office/drawing/2014/main" val="10001"/>
                  </a:ext>
                </a:extLst>
              </a:tr>
              <a:tr h="1371411">
                <a:tc>
                  <a:txBody>
                    <a:bodyPr/>
                    <a:lstStyle/>
                    <a:p>
                      <a:pPr>
                        <a:buFontTx/>
                        <a:buBlip>
                          <a:blip r:embed="rId3"/>
                        </a:buBlip>
                      </a:pPr>
                      <a:r>
                        <a:rPr lang="es-ES" sz="2800" b="0" baseline="0" dirty="0">
                          <a:solidFill>
                            <a:schemeClr val="tx1"/>
                          </a:solidFill>
                          <a:latin typeface="AR CENA" pitchFamily="2" charset="0"/>
                        </a:rPr>
                        <a:t>Siempre intentar tomar decisiones que puedan ser reversibles. </a:t>
                      </a:r>
                    </a:p>
                    <a:p>
                      <a:pPr>
                        <a:buFontTx/>
                        <a:buNone/>
                      </a:pPr>
                      <a:endParaRPr lang="es-ES" sz="2800" b="0" dirty="0">
                        <a:latin typeface="AR CENA" pitchFamily="2" charset="0"/>
                      </a:endParaRPr>
                    </a:p>
                  </a:txBody>
                  <a:tcPr marL="91441" marR="91441" marT="45714" marB="45714">
                    <a:solidFill>
                      <a:schemeClr val="bg1"/>
                    </a:solidFill>
                  </a:tcPr>
                </a:tc>
                <a:extLst>
                  <a:ext uri="{0D108BD9-81ED-4DB2-BD59-A6C34878D82A}">
                    <a16:rowId xmlns:a16="http://schemas.microsoft.com/office/drawing/2014/main" val="10002"/>
                  </a:ext>
                </a:extLst>
              </a:tr>
              <a:tr h="1371411">
                <a:tc>
                  <a:txBody>
                    <a:bodyPr/>
                    <a:lstStyle/>
                    <a:p>
                      <a:pPr>
                        <a:buFontTx/>
                        <a:buBlip>
                          <a:blip r:embed="rId3"/>
                        </a:buBlip>
                      </a:pPr>
                      <a:r>
                        <a:rPr lang="es-ES" sz="2800" b="0" dirty="0">
                          <a:latin typeface="AR CENA" pitchFamily="2" charset="0"/>
                        </a:rPr>
                        <a:t>Toda</a:t>
                      </a:r>
                      <a:r>
                        <a:rPr lang="es-ES" sz="2800" b="0" baseline="0" dirty="0">
                          <a:latin typeface="AR CENA" pitchFamily="2" charset="0"/>
                        </a:rPr>
                        <a:t> decisión debe ir acompañada de la seguridad de haberla tomada con libertad y de forma responsable.</a:t>
                      </a:r>
                      <a:endParaRPr lang="es-ES" sz="2800" b="0" dirty="0">
                        <a:latin typeface="AR CENA" pitchFamily="2" charset="0"/>
                      </a:endParaRPr>
                    </a:p>
                  </a:txBody>
                  <a:tcPr marL="91441" marR="91441" marT="45714" marB="45714"/>
                </a:tc>
                <a:extLst>
                  <a:ext uri="{0D108BD9-81ED-4DB2-BD59-A6C34878D82A}">
                    <a16:rowId xmlns:a16="http://schemas.microsoft.com/office/drawing/2014/main" val="10003"/>
                  </a:ext>
                </a:extLst>
              </a:tr>
            </a:tbl>
          </a:graphicData>
        </a:graphic>
      </p:graphicFrame>
      <p:pic>
        <p:nvPicPr>
          <p:cNvPr id="27663" name="Picture 5">
            <a:extLst>
              <a:ext uri="{FF2B5EF4-FFF2-40B4-BE49-F238E27FC236}">
                <a16:creationId xmlns:a16="http://schemas.microsoft.com/office/drawing/2014/main" id="{430E2899-479A-4870-A45F-3C9B368AC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088" y="95251"/>
            <a:ext cx="863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Rectángulo redondeado">
            <a:extLst>
              <a:ext uri="{FF2B5EF4-FFF2-40B4-BE49-F238E27FC236}">
                <a16:creationId xmlns:a16="http://schemas.microsoft.com/office/drawing/2014/main" id="{EDBDA557-C247-43D5-AF58-42934CF856DE}"/>
              </a:ext>
            </a:extLst>
          </p:cNvPr>
          <p:cNvSpPr/>
          <p:nvPr/>
        </p:nvSpPr>
        <p:spPr>
          <a:xfrm>
            <a:off x="1847851" y="260351"/>
            <a:ext cx="85693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dirty="0">
                <a:latin typeface="AR CENA" pitchFamily="2" charset="0"/>
              </a:rPr>
              <a:t>FACTORES DETERMINANTES DEL ÉXITO ACADÉMICO</a:t>
            </a:r>
          </a:p>
        </p:txBody>
      </p:sp>
      <p:sp>
        <p:nvSpPr>
          <p:cNvPr id="5" name="4 Rectángulo redondeado">
            <a:extLst>
              <a:ext uri="{FF2B5EF4-FFF2-40B4-BE49-F238E27FC236}">
                <a16:creationId xmlns:a16="http://schemas.microsoft.com/office/drawing/2014/main" id="{FB93EA5F-B2B0-4A66-B8CA-2FE0F145F6D0}"/>
              </a:ext>
            </a:extLst>
          </p:cNvPr>
          <p:cNvSpPr/>
          <p:nvPr/>
        </p:nvSpPr>
        <p:spPr>
          <a:xfrm>
            <a:off x="1919288" y="1268414"/>
            <a:ext cx="2520950" cy="23764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ES" sz="2400" dirty="0">
                <a:latin typeface="AR CENA" pitchFamily="2" charset="0"/>
              </a:rPr>
              <a:t>Factores determinantes del</a:t>
            </a:r>
          </a:p>
          <a:p>
            <a:pPr algn="ctr">
              <a:defRPr/>
            </a:pPr>
            <a:r>
              <a:rPr lang="es-ES" sz="2400" dirty="0">
                <a:latin typeface="AR CENA" pitchFamily="2" charset="0"/>
              </a:rPr>
              <a:t> </a:t>
            </a:r>
          </a:p>
          <a:p>
            <a:pPr algn="ctr">
              <a:defRPr/>
            </a:pPr>
            <a:r>
              <a:rPr lang="es-ES" sz="4400" dirty="0">
                <a:latin typeface="AR CENA" pitchFamily="2" charset="0"/>
              </a:rPr>
              <a:t>ÉXITO</a:t>
            </a:r>
          </a:p>
        </p:txBody>
      </p:sp>
      <p:sp>
        <p:nvSpPr>
          <p:cNvPr id="7" name="6 Rectángulo redondeado">
            <a:extLst>
              <a:ext uri="{FF2B5EF4-FFF2-40B4-BE49-F238E27FC236}">
                <a16:creationId xmlns:a16="http://schemas.microsoft.com/office/drawing/2014/main" id="{9D8C15FC-DED6-408F-89D9-6306FDA1A676}"/>
              </a:ext>
            </a:extLst>
          </p:cNvPr>
          <p:cNvSpPr/>
          <p:nvPr/>
        </p:nvSpPr>
        <p:spPr>
          <a:xfrm>
            <a:off x="4799856" y="2060848"/>
            <a:ext cx="5544616" cy="72008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S" sz="2000" dirty="0">
                <a:latin typeface="AR CENA" pitchFamily="2" charset="0"/>
              </a:rPr>
              <a:t>CAPACIDAD </a:t>
            </a:r>
          </a:p>
          <a:p>
            <a:pPr algn="ctr">
              <a:defRPr/>
            </a:pPr>
            <a:r>
              <a:rPr lang="es-ES" sz="2000" dirty="0">
                <a:latin typeface="AR CENA" pitchFamily="2" charset="0"/>
              </a:rPr>
              <a:t>La inteligencia no nace, se hace</a:t>
            </a:r>
          </a:p>
        </p:txBody>
      </p:sp>
      <p:sp>
        <p:nvSpPr>
          <p:cNvPr id="11" name="10 Rectángulo redondeado">
            <a:extLst>
              <a:ext uri="{FF2B5EF4-FFF2-40B4-BE49-F238E27FC236}">
                <a16:creationId xmlns:a16="http://schemas.microsoft.com/office/drawing/2014/main" id="{564F1F2A-DED6-4B56-8DC3-09F98BA9A563}"/>
              </a:ext>
            </a:extLst>
          </p:cNvPr>
          <p:cNvSpPr/>
          <p:nvPr/>
        </p:nvSpPr>
        <p:spPr>
          <a:xfrm>
            <a:off x="4799856" y="1196752"/>
            <a:ext cx="5544616" cy="7200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000" dirty="0">
                <a:latin typeface="AR CENA" pitchFamily="2" charset="0"/>
              </a:rPr>
              <a:t>VOLUNTAD </a:t>
            </a:r>
          </a:p>
          <a:p>
            <a:pPr algn="ctr">
              <a:defRPr/>
            </a:pPr>
            <a:r>
              <a:rPr lang="es-ES" sz="2000" dirty="0">
                <a:latin typeface="AR CENA" pitchFamily="2" charset="0"/>
              </a:rPr>
              <a:t>Hace más el que quiere que el que puede</a:t>
            </a:r>
          </a:p>
        </p:txBody>
      </p:sp>
      <p:sp>
        <p:nvSpPr>
          <p:cNvPr id="12" name="11 Rectángulo redondeado">
            <a:extLst>
              <a:ext uri="{FF2B5EF4-FFF2-40B4-BE49-F238E27FC236}">
                <a16:creationId xmlns:a16="http://schemas.microsoft.com/office/drawing/2014/main" id="{C763E59B-3F1F-40E0-96BD-1D42F848D14C}"/>
              </a:ext>
            </a:extLst>
          </p:cNvPr>
          <p:cNvSpPr/>
          <p:nvPr/>
        </p:nvSpPr>
        <p:spPr>
          <a:xfrm>
            <a:off x="4799856" y="2924944"/>
            <a:ext cx="5544616" cy="72008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S" sz="2000" dirty="0">
                <a:latin typeface="AR CENA" pitchFamily="2" charset="0"/>
              </a:rPr>
              <a:t>TÉCNICA</a:t>
            </a:r>
          </a:p>
          <a:p>
            <a:pPr algn="ctr">
              <a:defRPr/>
            </a:pPr>
            <a:r>
              <a:rPr lang="es-ES" sz="2000" dirty="0">
                <a:latin typeface="AR CENA" pitchFamily="2" charset="0"/>
              </a:rPr>
              <a:t>Saber cómo estudiar</a:t>
            </a:r>
          </a:p>
        </p:txBody>
      </p:sp>
      <p:sp>
        <p:nvSpPr>
          <p:cNvPr id="13" name="12 Rectángulo redondeado">
            <a:extLst>
              <a:ext uri="{FF2B5EF4-FFF2-40B4-BE49-F238E27FC236}">
                <a16:creationId xmlns:a16="http://schemas.microsoft.com/office/drawing/2014/main" id="{500E9F01-EC50-4F9A-A71B-8A221CBAF33C}"/>
              </a:ext>
            </a:extLst>
          </p:cNvPr>
          <p:cNvSpPr/>
          <p:nvPr/>
        </p:nvSpPr>
        <p:spPr>
          <a:xfrm>
            <a:off x="4799856" y="3789040"/>
            <a:ext cx="5544616" cy="72008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2000" dirty="0">
                <a:latin typeface="AR CENA" pitchFamily="2" charset="0"/>
              </a:rPr>
              <a:t>AMBIENTE</a:t>
            </a:r>
          </a:p>
          <a:p>
            <a:pPr algn="ctr">
              <a:defRPr/>
            </a:pPr>
            <a:r>
              <a:rPr lang="es-ES" sz="2000" dirty="0">
                <a:latin typeface="AR CENA" pitchFamily="2" charset="0"/>
              </a:rPr>
              <a:t>Estudio = Concentración</a:t>
            </a:r>
          </a:p>
        </p:txBody>
      </p:sp>
      <p:sp>
        <p:nvSpPr>
          <p:cNvPr id="14" name="13 Rectángulo redondeado">
            <a:extLst>
              <a:ext uri="{FF2B5EF4-FFF2-40B4-BE49-F238E27FC236}">
                <a16:creationId xmlns:a16="http://schemas.microsoft.com/office/drawing/2014/main" id="{78C396A0-17B5-4046-96B9-C4B5510951AE}"/>
              </a:ext>
            </a:extLst>
          </p:cNvPr>
          <p:cNvSpPr/>
          <p:nvPr/>
        </p:nvSpPr>
        <p:spPr>
          <a:xfrm>
            <a:off x="4727848" y="4653136"/>
            <a:ext cx="5544616" cy="72008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S" sz="2000" dirty="0">
                <a:latin typeface="AR CENA" pitchFamily="2" charset="0"/>
              </a:rPr>
              <a:t>MATERIAL</a:t>
            </a:r>
          </a:p>
          <a:p>
            <a:pPr algn="ctr">
              <a:defRPr/>
            </a:pPr>
            <a:r>
              <a:rPr lang="es-ES" sz="2000" dirty="0">
                <a:latin typeface="AR CENA" pitchFamily="2" charset="0"/>
              </a:rPr>
              <a:t>El necesario y en buen uso</a:t>
            </a:r>
          </a:p>
        </p:txBody>
      </p:sp>
      <p:sp>
        <p:nvSpPr>
          <p:cNvPr id="15" name="14 Rectángulo redondeado">
            <a:extLst>
              <a:ext uri="{FF2B5EF4-FFF2-40B4-BE49-F238E27FC236}">
                <a16:creationId xmlns:a16="http://schemas.microsoft.com/office/drawing/2014/main" id="{0C066182-D400-480A-99B1-82912DE15D21}"/>
              </a:ext>
            </a:extLst>
          </p:cNvPr>
          <p:cNvSpPr/>
          <p:nvPr/>
        </p:nvSpPr>
        <p:spPr>
          <a:xfrm>
            <a:off x="4799856" y="5445224"/>
            <a:ext cx="5544616" cy="720080"/>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r>
              <a:rPr lang="es-ES" sz="2000" dirty="0">
                <a:latin typeface="AR CENA" pitchFamily="2" charset="0"/>
              </a:rPr>
              <a:t>SUERTE</a:t>
            </a:r>
          </a:p>
        </p:txBody>
      </p:sp>
      <p:sp>
        <p:nvSpPr>
          <p:cNvPr id="17" name="16 Nube">
            <a:extLst>
              <a:ext uri="{FF2B5EF4-FFF2-40B4-BE49-F238E27FC236}">
                <a16:creationId xmlns:a16="http://schemas.microsoft.com/office/drawing/2014/main" id="{E1E1E695-BCC7-42D6-96F7-E71A8F3BF5E5}"/>
              </a:ext>
            </a:extLst>
          </p:cNvPr>
          <p:cNvSpPr/>
          <p:nvPr/>
        </p:nvSpPr>
        <p:spPr>
          <a:xfrm>
            <a:off x="9443864" y="1124744"/>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40%</a:t>
            </a:r>
          </a:p>
        </p:txBody>
      </p:sp>
      <p:sp>
        <p:nvSpPr>
          <p:cNvPr id="18" name="17 Nube">
            <a:extLst>
              <a:ext uri="{FF2B5EF4-FFF2-40B4-BE49-F238E27FC236}">
                <a16:creationId xmlns:a16="http://schemas.microsoft.com/office/drawing/2014/main" id="{219FB9BE-C202-44C3-9EB0-368B504D2BF9}"/>
              </a:ext>
            </a:extLst>
          </p:cNvPr>
          <p:cNvSpPr/>
          <p:nvPr/>
        </p:nvSpPr>
        <p:spPr>
          <a:xfrm>
            <a:off x="9443864" y="2060848"/>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30%</a:t>
            </a:r>
          </a:p>
        </p:txBody>
      </p:sp>
      <p:sp>
        <p:nvSpPr>
          <p:cNvPr id="19" name="18 Nube">
            <a:extLst>
              <a:ext uri="{FF2B5EF4-FFF2-40B4-BE49-F238E27FC236}">
                <a16:creationId xmlns:a16="http://schemas.microsoft.com/office/drawing/2014/main" id="{11C62C6F-C8D6-44C3-B6FD-7C7B370B55A5}"/>
              </a:ext>
            </a:extLst>
          </p:cNvPr>
          <p:cNvSpPr/>
          <p:nvPr/>
        </p:nvSpPr>
        <p:spPr>
          <a:xfrm>
            <a:off x="9443864" y="2924944"/>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5%</a:t>
            </a:r>
          </a:p>
        </p:txBody>
      </p:sp>
      <p:sp>
        <p:nvSpPr>
          <p:cNvPr id="20" name="19 Nube">
            <a:extLst>
              <a:ext uri="{FF2B5EF4-FFF2-40B4-BE49-F238E27FC236}">
                <a16:creationId xmlns:a16="http://schemas.microsoft.com/office/drawing/2014/main" id="{54B239C3-149D-4F72-9ECA-E279E7A6F5B5}"/>
              </a:ext>
            </a:extLst>
          </p:cNvPr>
          <p:cNvSpPr/>
          <p:nvPr/>
        </p:nvSpPr>
        <p:spPr>
          <a:xfrm>
            <a:off x="9443864" y="3789040"/>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10%</a:t>
            </a:r>
          </a:p>
        </p:txBody>
      </p:sp>
      <p:sp>
        <p:nvSpPr>
          <p:cNvPr id="21" name="20 Nube">
            <a:extLst>
              <a:ext uri="{FF2B5EF4-FFF2-40B4-BE49-F238E27FC236}">
                <a16:creationId xmlns:a16="http://schemas.microsoft.com/office/drawing/2014/main" id="{60054A7E-51F9-42D9-AB3B-515557136FD9}"/>
              </a:ext>
            </a:extLst>
          </p:cNvPr>
          <p:cNvSpPr/>
          <p:nvPr/>
        </p:nvSpPr>
        <p:spPr>
          <a:xfrm>
            <a:off x="9443864" y="4653136"/>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15%</a:t>
            </a:r>
          </a:p>
        </p:txBody>
      </p:sp>
      <p:sp>
        <p:nvSpPr>
          <p:cNvPr id="22" name="21 Nube">
            <a:extLst>
              <a:ext uri="{FF2B5EF4-FFF2-40B4-BE49-F238E27FC236}">
                <a16:creationId xmlns:a16="http://schemas.microsoft.com/office/drawing/2014/main" id="{F45102EA-7D33-4F0E-9215-E137853B3CFE}"/>
              </a:ext>
            </a:extLst>
          </p:cNvPr>
          <p:cNvSpPr/>
          <p:nvPr/>
        </p:nvSpPr>
        <p:spPr>
          <a:xfrm>
            <a:off x="9443864" y="5445224"/>
            <a:ext cx="1224136" cy="72008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S" sz="2800" dirty="0">
                <a:latin typeface="AR CENA" pitchFamily="2" charset="0"/>
              </a:rPr>
              <a:t>0%</a:t>
            </a:r>
          </a:p>
        </p:txBody>
      </p:sp>
      <p:pic>
        <p:nvPicPr>
          <p:cNvPr id="23" name="Content Placeholder 15">
            <a:extLst>
              <a:ext uri="{FF2B5EF4-FFF2-40B4-BE49-F238E27FC236}">
                <a16:creationId xmlns:a16="http://schemas.microsoft.com/office/drawing/2014/main" id="{09E7F608-0D8C-4EBD-8D10-22C9AB5C1F3D}"/>
              </a:ext>
            </a:extLst>
          </p:cNvPr>
          <p:cNvPicPr>
            <a:picLocks noChangeAspect="1"/>
          </p:cNvPicPr>
          <p:nvPr/>
        </p:nvPicPr>
        <p:blipFill>
          <a:blip r:embed="rId3"/>
          <a:stretch>
            <a:fillRect/>
          </a:stretch>
        </p:blipFill>
        <p:spPr>
          <a:xfrm>
            <a:off x="1524000" y="2997201"/>
            <a:ext cx="3200400" cy="3413125"/>
          </a:xfrm>
          <a:prstGeom prst="rect">
            <a:avLst/>
          </a:prstGeom>
          <a:ln w="53975" cap="rnd">
            <a:noFill/>
          </a:ln>
          <a:effectLst>
            <a:outerShdw blurRad="76200" dist="95250" dir="10500000" sx="97000" sy="23000" kx="900000" algn="br" rotWithShape="0">
              <a:srgbClr val="000000">
                <a:alpha val="2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2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anim calcmode="lin" valueType="num">
                                      <p:cBhvr>
                                        <p:cTn id="18" dur="2000" fill="hold"/>
                                        <p:tgtEl>
                                          <p:spTgt spid="19"/>
                                        </p:tgtEl>
                                        <p:attrNameLst>
                                          <p:attrName>ppt_x</p:attrName>
                                        </p:attrNameLst>
                                      </p:cBhvr>
                                      <p:tavLst>
                                        <p:tav tm="0">
                                          <p:val>
                                            <p:strVal val="#ppt_x"/>
                                          </p:val>
                                        </p:tav>
                                        <p:tav tm="100000">
                                          <p:val>
                                            <p:strVal val="#ppt_x"/>
                                          </p:val>
                                        </p:tav>
                                      </p:tavLst>
                                    </p:anim>
                                    <p:anim calcmode="lin" valueType="num">
                                      <p:cBhvr>
                                        <p:cTn id="19" dur="2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anim calcmode="lin" valueType="num">
                                      <p:cBhvr>
                                        <p:cTn id="23" dur="2000" fill="hold"/>
                                        <p:tgtEl>
                                          <p:spTgt spid="20"/>
                                        </p:tgtEl>
                                        <p:attrNameLst>
                                          <p:attrName>ppt_x</p:attrName>
                                        </p:attrNameLst>
                                      </p:cBhvr>
                                      <p:tavLst>
                                        <p:tav tm="0">
                                          <p:val>
                                            <p:strVal val="#ppt_x"/>
                                          </p:val>
                                        </p:tav>
                                        <p:tav tm="100000">
                                          <p:val>
                                            <p:strVal val="#ppt_x"/>
                                          </p:val>
                                        </p:tav>
                                      </p:tavLst>
                                    </p:anim>
                                    <p:anim calcmode="lin" valueType="num">
                                      <p:cBhvr>
                                        <p:cTn id="24" dur="2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anim calcmode="lin" valueType="num">
                                      <p:cBhvr>
                                        <p:cTn id="33" dur="2000" fill="hold"/>
                                        <p:tgtEl>
                                          <p:spTgt spid="22"/>
                                        </p:tgtEl>
                                        <p:attrNameLst>
                                          <p:attrName>ppt_x</p:attrName>
                                        </p:attrNameLst>
                                      </p:cBhvr>
                                      <p:tavLst>
                                        <p:tav tm="0">
                                          <p:val>
                                            <p:strVal val="#ppt_x"/>
                                          </p:val>
                                        </p:tav>
                                        <p:tav tm="100000">
                                          <p:val>
                                            <p:strVal val="#ppt_x"/>
                                          </p:val>
                                        </p:tav>
                                      </p:tavLst>
                                    </p:anim>
                                    <p:anim calcmode="lin" valueType="num">
                                      <p:cBhvr>
                                        <p:cTn id="34"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9BCC5-BFA9-4BCB-B604-AD3BB605CB4D}"/>
              </a:ext>
            </a:extLst>
          </p:cNvPr>
          <p:cNvSpPr>
            <a:spLocks noGrp="1"/>
          </p:cNvSpPr>
          <p:nvPr>
            <p:ph type="title"/>
          </p:nvPr>
        </p:nvSpPr>
        <p:spPr>
          <a:xfrm rot="560161">
            <a:off x="705394" y="908177"/>
            <a:ext cx="10363200" cy="1143000"/>
          </a:xfrm>
        </p:spPr>
        <p:txBody>
          <a:bodyPr>
            <a:normAutofit/>
          </a:bodyPr>
          <a:lstStyle/>
          <a:p>
            <a:r>
              <a:rPr lang="es-ES" b="1" i="1" dirty="0">
                <a:solidFill>
                  <a:srgbClr val="00B0F0"/>
                </a:solidFill>
              </a:rPr>
              <a:t>Muchas gracias por su atención</a:t>
            </a:r>
            <a:r>
              <a:rPr lang="es-ES" dirty="0">
                <a:solidFill>
                  <a:srgbClr val="00B0F0"/>
                </a:solidFill>
              </a:rPr>
              <a:t> </a:t>
            </a:r>
          </a:p>
        </p:txBody>
      </p:sp>
      <p:sp>
        <p:nvSpPr>
          <p:cNvPr id="3" name="Marcador de contenido 2">
            <a:extLst>
              <a:ext uri="{FF2B5EF4-FFF2-40B4-BE49-F238E27FC236}">
                <a16:creationId xmlns:a16="http://schemas.microsoft.com/office/drawing/2014/main" id="{6CFB02D4-BDBA-4AF0-A0E9-7A0C0506710A}"/>
              </a:ext>
            </a:extLst>
          </p:cNvPr>
          <p:cNvSpPr>
            <a:spLocks noGrp="1"/>
          </p:cNvSpPr>
          <p:nvPr>
            <p:ph idx="1"/>
          </p:nvPr>
        </p:nvSpPr>
        <p:spPr>
          <a:xfrm>
            <a:off x="440116" y="4865665"/>
            <a:ext cx="4005924" cy="1336054"/>
          </a:xfrm>
        </p:spPr>
        <p:txBody>
          <a:bodyPr>
            <a:normAutofit fontScale="92500"/>
          </a:bodyPr>
          <a:lstStyle/>
          <a:p>
            <a:r>
              <a:rPr lang="es-ES" sz="1800" b="1" dirty="0">
                <a:solidFill>
                  <a:srgbClr val="002060"/>
                </a:solidFill>
              </a:rPr>
              <a:t>EQUIPO DIRECTIVO.</a:t>
            </a:r>
          </a:p>
          <a:p>
            <a:r>
              <a:rPr lang="es-ES" sz="1800" b="1" dirty="0">
                <a:solidFill>
                  <a:srgbClr val="002060"/>
                </a:solidFill>
              </a:rPr>
              <a:t>DEPARTAMENTO DE ORIENTACIÓN.</a:t>
            </a:r>
          </a:p>
          <a:p>
            <a:r>
              <a:rPr lang="es-ES" sz="1800" b="1" dirty="0">
                <a:solidFill>
                  <a:srgbClr val="002060"/>
                </a:solidFill>
              </a:rPr>
              <a:t>Estamos a su disposición por TEAMS o EDUCAMOS.</a:t>
            </a:r>
          </a:p>
          <a:p>
            <a:endParaRPr lang="es-ES" sz="1800" b="1" dirty="0">
              <a:solidFill>
                <a:srgbClr val="002060"/>
              </a:solidFill>
            </a:endParaRPr>
          </a:p>
        </p:txBody>
      </p:sp>
      <p:pic>
        <p:nvPicPr>
          <p:cNvPr id="4" name="Imagen 3" descr="Imagen que contiene flor, tabla, firmar, sostener&#10;&#10;Descripción generada automáticamente">
            <a:extLst>
              <a:ext uri="{FF2B5EF4-FFF2-40B4-BE49-F238E27FC236}">
                <a16:creationId xmlns:a16="http://schemas.microsoft.com/office/drawing/2014/main" id="{083583AF-FC1B-4433-94FE-9EDD16A03557}"/>
              </a:ext>
            </a:extLst>
          </p:cNvPr>
          <p:cNvPicPr>
            <a:picLocks noChangeAspect="1"/>
          </p:cNvPicPr>
          <p:nvPr/>
        </p:nvPicPr>
        <p:blipFill>
          <a:blip r:embed="rId2"/>
          <a:stretch>
            <a:fillRect/>
          </a:stretch>
        </p:blipFill>
        <p:spPr>
          <a:xfrm rot="43080000">
            <a:off x="9527886" y="3036956"/>
            <a:ext cx="2604313" cy="3472417"/>
          </a:xfrm>
          <a:prstGeom prst="rect">
            <a:avLst/>
          </a:prstGeom>
        </p:spPr>
      </p:pic>
      <p:sp>
        <p:nvSpPr>
          <p:cNvPr id="6" name="Título 1">
            <a:extLst>
              <a:ext uri="{FF2B5EF4-FFF2-40B4-BE49-F238E27FC236}">
                <a16:creationId xmlns:a16="http://schemas.microsoft.com/office/drawing/2014/main" id="{2EA4534B-ED85-4B90-97F1-C231BFF5B36F}"/>
              </a:ext>
            </a:extLst>
          </p:cNvPr>
          <p:cNvSpPr txBox="1">
            <a:spLocks/>
          </p:cNvSpPr>
          <p:nvPr/>
        </p:nvSpPr>
        <p:spPr>
          <a:xfrm>
            <a:off x="3805498" y="4962612"/>
            <a:ext cx="6172503" cy="11421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s-ES" sz="5588" dirty="0">
              <a:solidFill>
                <a:schemeClr val="accent6">
                  <a:lumMod val="75000"/>
                </a:schemeClr>
              </a:solidFill>
            </a:endParaRPr>
          </a:p>
        </p:txBody>
      </p:sp>
      <p:pic>
        <p:nvPicPr>
          <p:cNvPr id="7" name="Marcador de contenido 3">
            <a:extLst>
              <a:ext uri="{FF2B5EF4-FFF2-40B4-BE49-F238E27FC236}">
                <a16:creationId xmlns:a16="http://schemas.microsoft.com/office/drawing/2014/main" id="{9F087103-DCE3-40ED-B4FB-1F1EEE8FD182}"/>
              </a:ext>
            </a:extLst>
          </p:cNvPr>
          <p:cNvPicPr>
            <a:picLocks noChangeAspect="1"/>
          </p:cNvPicPr>
          <p:nvPr/>
        </p:nvPicPr>
        <p:blipFill>
          <a:blip r:embed="rId3"/>
          <a:stretch>
            <a:fillRect/>
          </a:stretch>
        </p:blipFill>
        <p:spPr>
          <a:xfrm>
            <a:off x="905833" y="2760973"/>
            <a:ext cx="5799329" cy="1753735"/>
          </a:xfrm>
          <a:prstGeom prst="rect">
            <a:avLst/>
          </a:prstGeom>
        </p:spPr>
      </p:pic>
      <p:pic>
        <p:nvPicPr>
          <p:cNvPr id="8" name="Imagen 7" descr="Dibujo de un perro con la boca abierta&#10;&#10;Descripción generada automáticamente con confianza baja">
            <a:extLst>
              <a:ext uri="{FF2B5EF4-FFF2-40B4-BE49-F238E27FC236}">
                <a16:creationId xmlns:a16="http://schemas.microsoft.com/office/drawing/2014/main" id="{8BBA4454-79A4-482E-9A7B-815E4073B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9948" y="562701"/>
            <a:ext cx="1533229" cy="1607418"/>
          </a:xfrm>
          <a:prstGeom prst="rect">
            <a:avLst/>
          </a:prstGeom>
        </p:spPr>
      </p:pic>
    </p:spTree>
    <p:extLst>
      <p:ext uri="{BB962C8B-B14F-4D97-AF65-F5344CB8AC3E}">
        <p14:creationId xmlns:p14="http://schemas.microsoft.com/office/powerpoint/2010/main" val="294107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115667" y="481433"/>
            <a:ext cx="10363200" cy="1390400"/>
          </a:xfrm>
          <a:prstGeom prst="rect">
            <a:avLst/>
          </a:prstGeom>
        </p:spPr>
        <p:txBody>
          <a:bodyPr spcFirstLastPara="1" vert="horz" wrap="square" lIns="121900" tIns="121900" rIns="121900" bIns="121900" rtlCol="0" anchor="b" anchorCtr="0">
            <a:noAutofit/>
          </a:bodyPr>
          <a:lstStyle/>
          <a:p>
            <a:pPr>
              <a:spcBef>
                <a:spcPts val="0"/>
              </a:spcBef>
            </a:pPr>
            <a:r>
              <a:rPr lang="es-ES_tradnl" dirty="0"/>
              <a:t>¿Q</a:t>
            </a:r>
            <a:r>
              <a:rPr lang="es" dirty="0">
                <a:latin typeface="Amatic SC"/>
                <a:ea typeface="Amatic SC"/>
                <a:cs typeface="Amatic SC"/>
                <a:sym typeface="Amatic SC"/>
              </a:rPr>
              <a:t>u</a:t>
            </a:r>
            <a:r>
              <a:rPr lang="es-ES_tradnl" dirty="0">
                <a:latin typeface="Amatic SC"/>
                <a:ea typeface="Amatic SC"/>
                <a:cs typeface="Amatic SC"/>
                <a:sym typeface="Amatic SC"/>
              </a:rPr>
              <a:t>é</a:t>
            </a:r>
            <a:r>
              <a:rPr lang="es" dirty="0">
                <a:latin typeface="Amatic SC"/>
                <a:ea typeface="Amatic SC"/>
                <a:cs typeface="Amatic SC"/>
                <a:sym typeface="Amatic SC"/>
              </a:rPr>
              <a:t> es el aprendizaje?</a:t>
            </a:r>
            <a:endParaRPr dirty="0">
              <a:latin typeface="Amatic SC"/>
              <a:ea typeface="Amatic SC"/>
              <a:cs typeface="Amatic SC"/>
              <a:sym typeface="Amatic SC"/>
            </a:endParaRPr>
          </a:p>
        </p:txBody>
      </p:sp>
      <p:sp>
        <p:nvSpPr>
          <p:cNvPr id="53" name="Shape 53"/>
          <p:cNvSpPr txBox="1">
            <a:spLocks noGrp="1"/>
          </p:cNvSpPr>
          <p:nvPr>
            <p:ph type="subTitle" idx="1"/>
          </p:nvPr>
        </p:nvSpPr>
        <p:spPr>
          <a:xfrm>
            <a:off x="2907078" y="1788981"/>
            <a:ext cx="3619925" cy="612000"/>
          </a:xfrm>
          <a:prstGeom prst="rect">
            <a:avLst/>
          </a:prstGeom>
        </p:spPr>
        <p:txBody>
          <a:bodyPr spcFirstLastPara="1" vert="horz" wrap="square" lIns="121900" tIns="121900" rIns="121900" bIns="121900" rtlCol="0" anchor="t" anchorCtr="0">
            <a:noAutofit/>
          </a:bodyPr>
          <a:lstStyle/>
          <a:p>
            <a:pPr>
              <a:spcBef>
                <a:spcPts val="0"/>
              </a:spcBef>
            </a:pPr>
            <a:r>
              <a:rPr lang="es" sz="2400" dirty="0">
                <a:latin typeface="Amatic SC"/>
                <a:ea typeface="Amatic SC"/>
                <a:cs typeface="Amatic SC"/>
                <a:sym typeface="Amatic SC"/>
              </a:rPr>
              <a:t>ES UN PROCESO COMPLEJO</a:t>
            </a:r>
            <a:endParaRPr sz="2400" dirty="0">
              <a:latin typeface="Amatic SC"/>
              <a:ea typeface="Amatic SC"/>
              <a:cs typeface="Amatic SC"/>
              <a:sym typeface="Amatic SC"/>
            </a:endParaRPr>
          </a:p>
        </p:txBody>
      </p:sp>
      <p:pic>
        <p:nvPicPr>
          <p:cNvPr id="54" name="Shape 54" descr="pregunta.png"/>
          <p:cNvPicPr preferRelativeResize="0"/>
          <p:nvPr/>
        </p:nvPicPr>
        <p:blipFill>
          <a:blip r:embed="rId3">
            <a:alphaModFix/>
          </a:blip>
          <a:stretch>
            <a:fillRect/>
          </a:stretch>
        </p:blipFill>
        <p:spPr>
          <a:xfrm>
            <a:off x="2250832" y="618500"/>
            <a:ext cx="1565892" cy="1390400"/>
          </a:xfrm>
          <a:prstGeom prst="rect">
            <a:avLst/>
          </a:prstGeom>
          <a:noFill/>
          <a:ln>
            <a:noFill/>
          </a:ln>
        </p:spPr>
      </p:pic>
      <p:sp>
        <p:nvSpPr>
          <p:cNvPr id="55" name="Shape 55"/>
          <p:cNvSpPr txBox="1">
            <a:spLocks noGrp="1"/>
          </p:cNvSpPr>
          <p:nvPr>
            <p:ph type="subTitle" idx="1"/>
          </p:nvPr>
        </p:nvSpPr>
        <p:spPr>
          <a:xfrm>
            <a:off x="467432" y="2552662"/>
            <a:ext cx="3566800" cy="2037600"/>
          </a:xfrm>
          <a:prstGeom prst="rect">
            <a:avLst/>
          </a:prstGeom>
        </p:spPr>
        <p:txBody>
          <a:bodyPr spcFirstLastPara="1" vert="horz" wrap="square" lIns="121900" tIns="121900" rIns="121900" bIns="121900" rtlCol="0" anchor="t" anchorCtr="0">
            <a:noAutofit/>
          </a:bodyPr>
          <a:lstStyle/>
          <a:p>
            <a:pPr>
              <a:spcBef>
                <a:spcPts val="0"/>
              </a:spcBef>
            </a:pPr>
            <a:r>
              <a:rPr lang="es" sz="2133" dirty="0">
                <a:latin typeface="Amatic SC"/>
                <a:ea typeface="Amatic SC"/>
                <a:cs typeface="Amatic SC"/>
                <a:sym typeface="Amatic SC"/>
              </a:rPr>
              <a:t>A través del:</a:t>
            </a:r>
            <a:endParaRPr sz="2133"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Estudio - experiencia</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instrucción - razonamiento - observación</a:t>
            </a:r>
            <a:endParaRPr sz="2667" dirty="0">
              <a:latin typeface="Amatic SC"/>
              <a:ea typeface="Amatic SC"/>
              <a:cs typeface="Amatic SC"/>
              <a:sym typeface="Amatic SC"/>
            </a:endParaRPr>
          </a:p>
        </p:txBody>
      </p:sp>
      <p:cxnSp>
        <p:nvCxnSpPr>
          <p:cNvPr id="56" name="Shape 56"/>
          <p:cNvCxnSpPr/>
          <p:nvPr/>
        </p:nvCxnSpPr>
        <p:spPr>
          <a:xfrm>
            <a:off x="5494467" y="4557344"/>
            <a:ext cx="1430800" cy="800"/>
          </a:xfrm>
          <a:prstGeom prst="straightConnector1">
            <a:avLst/>
          </a:prstGeom>
          <a:noFill/>
          <a:ln w="19050" cap="flat" cmpd="sng">
            <a:solidFill>
              <a:schemeClr val="dk2"/>
            </a:solidFill>
            <a:prstDash val="solid"/>
            <a:round/>
            <a:headEnd type="none" w="med" len="med"/>
            <a:tailEnd type="triangle" w="med" len="med"/>
          </a:ln>
        </p:spPr>
      </p:cxnSp>
      <p:sp>
        <p:nvSpPr>
          <p:cNvPr id="57" name="Shape 57"/>
          <p:cNvSpPr txBox="1">
            <a:spLocks noGrp="1"/>
          </p:cNvSpPr>
          <p:nvPr>
            <p:ph type="subTitle" idx="1"/>
          </p:nvPr>
        </p:nvSpPr>
        <p:spPr>
          <a:xfrm>
            <a:off x="7601424" y="4381449"/>
            <a:ext cx="3566800" cy="2037600"/>
          </a:xfrm>
          <a:prstGeom prst="rect">
            <a:avLst/>
          </a:prstGeom>
        </p:spPr>
        <p:txBody>
          <a:bodyPr spcFirstLastPara="1" vert="horz" wrap="square" lIns="121900" tIns="121900" rIns="121900" bIns="121900" rtlCol="0" anchor="t" anchorCtr="0">
            <a:noAutofit/>
          </a:bodyPr>
          <a:lstStyle/>
          <a:p>
            <a:pPr>
              <a:spcBef>
                <a:spcPts val="0"/>
              </a:spcBef>
            </a:pPr>
            <a:r>
              <a:rPr lang="es" sz="2133" dirty="0">
                <a:latin typeface="Amatic SC"/>
                <a:ea typeface="Amatic SC"/>
                <a:cs typeface="Amatic SC"/>
                <a:sym typeface="Amatic SC"/>
              </a:rPr>
              <a:t>Se obtienen o modifican:</a:t>
            </a:r>
            <a:endParaRPr sz="2133"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Habilidades - destrezas</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conocimientos - conductas</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 valores</a:t>
            </a:r>
            <a:endParaRPr sz="2667" dirty="0">
              <a:latin typeface="Amatic SC"/>
              <a:ea typeface="Amatic SC"/>
              <a:cs typeface="Amatic SC"/>
              <a:sym typeface="Amatic SC"/>
            </a:endParaRPr>
          </a:p>
        </p:txBody>
      </p:sp>
      <p:pic>
        <p:nvPicPr>
          <p:cNvPr id="8" name="Imagen 7" descr="Dibujo de un perro con la boca abierta&#10;&#10;Descripción generada automáticamente con confianza baja">
            <a:extLst>
              <a:ext uri="{FF2B5EF4-FFF2-40B4-BE49-F238E27FC236}">
                <a16:creationId xmlns:a16="http://schemas.microsoft.com/office/drawing/2014/main" id="{E5663438-B5EB-4FBE-848C-6E222B823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3849" y="4811631"/>
            <a:ext cx="1533229" cy="16074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985633" y="879923"/>
            <a:ext cx="10363200" cy="1546400"/>
          </a:xfrm>
          <a:prstGeom prst="rect">
            <a:avLst/>
          </a:prstGeom>
        </p:spPr>
        <p:txBody>
          <a:bodyPr spcFirstLastPara="1" vert="horz" wrap="square" lIns="121900" tIns="121900" rIns="121900" bIns="121900" rtlCol="0" anchor="b" anchorCtr="0">
            <a:noAutofit/>
          </a:bodyPr>
          <a:lstStyle/>
          <a:p>
            <a:pPr>
              <a:spcBef>
                <a:spcPts val="0"/>
              </a:spcBef>
            </a:pPr>
            <a:r>
              <a:rPr lang="es" sz="5333" dirty="0">
                <a:latin typeface="Amatic SC"/>
                <a:ea typeface="Amatic SC"/>
                <a:cs typeface="Amatic SC"/>
                <a:sym typeface="Amatic SC"/>
              </a:rPr>
              <a:t>Características propias</a:t>
            </a:r>
            <a:endParaRPr sz="5333" dirty="0">
              <a:latin typeface="Amatic SC"/>
              <a:ea typeface="Amatic SC"/>
              <a:cs typeface="Amatic SC"/>
              <a:sym typeface="Amatic SC"/>
            </a:endParaRPr>
          </a:p>
          <a:p>
            <a:pPr>
              <a:spcBef>
                <a:spcPts val="0"/>
              </a:spcBef>
            </a:pPr>
            <a:r>
              <a:rPr lang="es" sz="5333" dirty="0">
                <a:latin typeface="Amatic SC"/>
                <a:ea typeface="Amatic SC"/>
                <a:cs typeface="Amatic SC"/>
                <a:sym typeface="Amatic SC"/>
              </a:rPr>
              <a:t>del alumno</a:t>
            </a:r>
            <a:endParaRPr sz="5333" dirty="0">
              <a:latin typeface="Amatic SC"/>
              <a:ea typeface="Amatic SC"/>
              <a:cs typeface="Amatic SC"/>
              <a:sym typeface="Amatic SC"/>
            </a:endParaRPr>
          </a:p>
        </p:txBody>
      </p:sp>
      <p:sp>
        <p:nvSpPr>
          <p:cNvPr id="80" name="Shape 80"/>
          <p:cNvSpPr txBox="1">
            <a:spLocks noGrp="1"/>
          </p:cNvSpPr>
          <p:nvPr>
            <p:ph type="subTitle" idx="1"/>
          </p:nvPr>
        </p:nvSpPr>
        <p:spPr>
          <a:xfrm>
            <a:off x="985633" y="3301300"/>
            <a:ext cx="2892000" cy="1046400"/>
          </a:xfrm>
          <a:prstGeom prst="rect">
            <a:avLst/>
          </a:prstGeom>
        </p:spPr>
        <p:txBody>
          <a:bodyPr spcFirstLastPara="1" vert="horz" wrap="square" lIns="121900" tIns="121900" rIns="121900" bIns="121900" rtlCol="0" anchor="t" anchorCtr="0">
            <a:noAutofit/>
          </a:bodyPr>
          <a:lstStyle/>
          <a:p>
            <a:pPr>
              <a:spcBef>
                <a:spcPts val="0"/>
              </a:spcBef>
            </a:pPr>
            <a:r>
              <a:rPr lang="es" sz="2667" dirty="0">
                <a:latin typeface="Amatic SC"/>
                <a:ea typeface="Amatic SC"/>
                <a:cs typeface="Amatic SC"/>
                <a:sym typeface="Amatic SC"/>
              </a:rPr>
              <a:t>factores</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cognitivos</a:t>
            </a:r>
            <a:endParaRPr sz="2667" dirty="0">
              <a:latin typeface="Amatic SC"/>
              <a:ea typeface="Amatic SC"/>
              <a:cs typeface="Amatic SC"/>
              <a:sym typeface="Amatic SC"/>
            </a:endParaRPr>
          </a:p>
        </p:txBody>
      </p:sp>
      <p:sp>
        <p:nvSpPr>
          <p:cNvPr id="81" name="Shape 81"/>
          <p:cNvSpPr txBox="1">
            <a:spLocks noGrp="1"/>
          </p:cNvSpPr>
          <p:nvPr>
            <p:ph type="subTitle" idx="1"/>
          </p:nvPr>
        </p:nvSpPr>
        <p:spPr>
          <a:xfrm>
            <a:off x="8264833" y="3296267"/>
            <a:ext cx="3084000" cy="1046400"/>
          </a:xfrm>
          <a:prstGeom prst="rect">
            <a:avLst/>
          </a:prstGeom>
        </p:spPr>
        <p:txBody>
          <a:bodyPr spcFirstLastPara="1" vert="horz" wrap="square" lIns="121900" tIns="121900" rIns="121900" bIns="121900" rtlCol="0" anchor="t" anchorCtr="0">
            <a:noAutofit/>
          </a:bodyPr>
          <a:lstStyle/>
          <a:p>
            <a:pPr>
              <a:spcBef>
                <a:spcPts val="0"/>
              </a:spcBef>
            </a:pPr>
            <a:r>
              <a:rPr lang="es" sz="2667" dirty="0">
                <a:latin typeface="Amatic SC"/>
                <a:ea typeface="Amatic SC"/>
                <a:cs typeface="Amatic SC"/>
                <a:sym typeface="Amatic SC"/>
              </a:rPr>
              <a:t>factores</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socio-emocionales</a:t>
            </a:r>
            <a:endParaRPr sz="2667" dirty="0">
              <a:latin typeface="Amatic SC"/>
              <a:ea typeface="Amatic SC"/>
              <a:cs typeface="Amatic SC"/>
              <a:sym typeface="Amatic SC"/>
            </a:endParaRPr>
          </a:p>
        </p:txBody>
      </p:sp>
      <p:sp>
        <p:nvSpPr>
          <p:cNvPr id="82" name="Shape 82"/>
          <p:cNvSpPr txBox="1">
            <a:spLocks noGrp="1"/>
          </p:cNvSpPr>
          <p:nvPr>
            <p:ph type="subTitle" idx="1"/>
          </p:nvPr>
        </p:nvSpPr>
        <p:spPr>
          <a:xfrm>
            <a:off x="4554000" y="5212600"/>
            <a:ext cx="3084000" cy="1046400"/>
          </a:xfrm>
          <a:prstGeom prst="rect">
            <a:avLst/>
          </a:prstGeom>
        </p:spPr>
        <p:txBody>
          <a:bodyPr spcFirstLastPara="1" vert="horz" wrap="square" lIns="121900" tIns="121900" rIns="121900" bIns="121900" rtlCol="0" anchor="t" anchorCtr="0">
            <a:noAutofit/>
          </a:bodyPr>
          <a:lstStyle/>
          <a:p>
            <a:pPr>
              <a:spcBef>
                <a:spcPts val="0"/>
              </a:spcBef>
            </a:pPr>
            <a:r>
              <a:rPr lang="es" sz="2667" dirty="0">
                <a:latin typeface="Amatic SC"/>
                <a:ea typeface="Amatic SC"/>
                <a:cs typeface="Amatic SC"/>
                <a:sym typeface="Amatic SC"/>
              </a:rPr>
              <a:t>factores</a:t>
            </a:r>
            <a:endParaRPr sz="2667" dirty="0">
              <a:latin typeface="Amatic SC"/>
              <a:ea typeface="Amatic SC"/>
              <a:cs typeface="Amatic SC"/>
              <a:sym typeface="Amatic SC"/>
            </a:endParaRPr>
          </a:p>
          <a:p>
            <a:pPr>
              <a:spcBef>
                <a:spcPts val="0"/>
              </a:spcBef>
            </a:pPr>
            <a:r>
              <a:rPr lang="es" sz="2667" dirty="0">
                <a:latin typeface="Amatic SC"/>
                <a:ea typeface="Amatic SC"/>
                <a:cs typeface="Amatic SC"/>
                <a:sym typeface="Amatic SC"/>
              </a:rPr>
              <a:t>fisio-neurológicos</a:t>
            </a:r>
            <a:endParaRPr sz="2667" dirty="0">
              <a:latin typeface="Amatic SC"/>
              <a:ea typeface="Amatic SC"/>
              <a:cs typeface="Amatic SC"/>
              <a:sym typeface="Amatic SC"/>
            </a:endParaRPr>
          </a:p>
        </p:txBody>
      </p:sp>
      <p:cxnSp>
        <p:nvCxnSpPr>
          <p:cNvPr id="83" name="Shape 83"/>
          <p:cNvCxnSpPr/>
          <p:nvPr/>
        </p:nvCxnSpPr>
        <p:spPr>
          <a:xfrm>
            <a:off x="3358633" y="3809267"/>
            <a:ext cx="1587200" cy="20400"/>
          </a:xfrm>
          <a:prstGeom prst="straightConnector1">
            <a:avLst/>
          </a:prstGeom>
          <a:noFill/>
          <a:ln w="19050" cap="flat" cmpd="sng">
            <a:solidFill>
              <a:schemeClr val="dk2"/>
            </a:solidFill>
            <a:prstDash val="solid"/>
            <a:round/>
            <a:headEnd type="none" w="med" len="med"/>
            <a:tailEnd type="triangle" w="med" len="med"/>
          </a:ln>
        </p:spPr>
      </p:cxnSp>
      <p:cxnSp>
        <p:nvCxnSpPr>
          <p:cNvPr id="84" name="Shape 84"/>
          <p:cNvCxnSpPr/>
          <p:nvPr/>
        </p:nvCxnSpPr>
        <p:spPr>
          <a:xfrm rot="10800000">
            <a:off x="7255467" y="3811300"/>
            <a:ext cx="1638400" cy="26400"/>
          </a:xfrm>
          <a:prstGeom prst="straightConnector1">
            <a:avLst/>
          </a:prstGeom>
          <a:noFill/>
          <a:ln w="19050" cap="flat" cmpd="sng">
            <a:solidFill>
              <a:schemeClr val="dk2"/>
            </a:solidFill>
            <a:prstDash val="solid"/>
            <a:round/>
            <a:headEnd type="none" w="med" len="med"/>
            <a:tailEnd type="triangle" w="med" len="med"/>
          </a:ln>
        </p:spPr>
      </p:cxnSp>
      <p:cxnSp>
        <p:nvCxnSpPr>
          <p:cNvPr id="85" name="Shape 85"/>
          <p:cNvCxnSpPr>
            <a:stCxn id="82" idx="0"/>
          </p:cNvCxnSpPr>
          <p:nvPr/>
        </p:nvCxnSpPr>
        <p:spPr>
          <a:xfrm rot="10800000">
            <a:off x="6095600" y="4692600"/>
            <a:ext cx="400" cy="520000"/>
          </a:xfrm>
          <a:prstGeom prst="straightConnector1">
            <a:avLst/>
          </a:prstGeom>
          <a:noFill/>
          <a:ln w="19050" cap="flat" cmpd="sng">
            <a:solidFill>
              <a:schemeClr val="dk2"/>
            </a:solidFill>
            <a:prstDash val="solid"/>
            <a:round/>
            <a:headEnd type="none" w="med" len="med"/>
            <a:tailEnd type="triangle" w="med" len="med"/>
          </a:ln>
        </p:spPr>
      </p:cxnSp>
      <p:pic>
        <p:nvPicPr>
          <p:cNvPr id="86" name="Shape 86" descr="estudiante.png"/>
          <p:cNvPicPr preferRelativeResize="0"/>
          <p:nvPr/>
        </p:nvPicPr>
        <p:blipFill>
          <a:blip r:embed="rId3">
            <a:alphaModFix/>
          </a:blip>
          <a:stretch>
            <a:fillRect/>
          </a:stretch>
        </p:blipFill>
        <p:spPr>
          <a:xfrm>
            <a:off x="5181348" y="2752400"/>
            <a:ext cx="1838616" cy="1838616"/>
          </a:xfrm>
          <a:prstGeom prst="rect">
            <a:avLst/>
          </a:prstGeom>
          <a:noFill/>
          <a:ln>
            <a:noFill/>
          </a:ln>
        </p:spPr>
      </p:pic>
      <p:sp>
        <p:nvSpPr>
          <p:cNvPr id="3" name="Rectángulo 2">
            <a:extLst>
              <a:ext uri="{FF2B5EF4-FFF2-40B4-BE49-F238E27FC236}">
                <a16:creationId xmlns:a16="http://schemas.microsoft.com/office/drawing/2014/main" id="{DDBF9907-5640-4B3B-B6DB-0A9F5EA32BF5}"/>
              </a:ext>
            </a:extLst>
          </p:cNvPr>
          <p:cNvSpPr/>
          <p:nvPr/>
        </p:nvSpPr>
        <p:spPr>
          <a:xfrm>
            <a:off x="310633" y="228744"/>
            <a:ext cx="6096000" cy="2123658"/>
          </a:xfrm>
          <a:prstGeom prst="rect">
            <a:avLst/>
          </a:prstGeom>
        </p:spPr>
        <p:txBody>
          <a:bodyPr>
            <a:spAutoFit/>
          </a:bodyPr>
          <a:lstStyle/>
          <a:p>
            <a:pPr>
              <a:spcBef>
                <a:spcPts val="0"/>
              </a:spcBef>
            </a:pPr>
            <a:r>
              <a:rPr lang="es-ES" sz="4400" b="1" dirty="0"/>
              <a:t>¿¿¿Q</a:t>
            </a:r>
            <a:r>
              <a:rPr lang="es-ES" sz="4400" b="1" dirty="0">
                <a:latin typeface="Amatic SC"/>
                <a:ea typeface="Amatic SC"/>
                <a:cs typeface="Amatic SC"/>
                <a:sym typeface="Amatic SC"/>
              </a:rPr>
              <a:t>ué factores </a:t>
            </a:r>
            <a:r>
              <a:rPr lang="es-ES" sz="4400" b="1" dirty="0"/>
              <a:t>influyen</a:t>
            </a:r>
          </a:p>
          <a:p>
            <a:pPr>
              <a:spcBef>
                <a:spcPts val="0"/>
              </a:spcBef>
            </a:pPr>
            <a:r>
              <a:rPr lang="es-ES" sz="4400" b="1" dirty="0"/>
              <a:t>en el aprendizaje???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1034788" y="401689"/>
            <a:ext cx="10363200" cy="1546400"/>
          </a:xfrm>
          <a:prstGeom prst="rect">
            <a:avLst/>
          </a:prstGeom>
        </p:spPr>
        <p:txBody>
          <a:bodyPr spcFirstLastPara="1" vert="horz" wrap="square" lIns="121900" tIns="121900" rIns="121900" bIns="121900" rtlCol="0" anchor="b" anchorCtr="0">
            <a:noAutofit/>
          </a:bodyPr>
          <a:lstStyle/>
          <a:p>
            <a:pPr>
              <a:spcBef>
                <a:spcPts val="0"/>
              </a:spcBef>
            </a:pPr>
            <a:r>
              <a:rPr lang="es-ES_tradnl" dirty="0"/>
              <a:t>¿Q</a:t>
            </a:r>
            <a:r>
              <a:rPr lang="es" dirty="0">
                <a:latin typeface="Amatic SC"/>
                <a:ea typeface="Amatic SC"/>
                <a:cs typeface="Amatic SC"/>
                <a:sym typeface="Amatic SC"/>
              </a:rPr>
              <a:t>u</a:t>
            </a:r>
            <a:r>
              <a:rPr lang="es-ES_tradnl" dirty="0">
                <a:latin typeface="Amatic SC"/>
                <a:ea typeface="Amatic SC"/>
                <a:cs typeface="Amatic SC"/>
                <a:sym typeface="Amatic SC"/>
              </a:rPr>
              <a:t>é</a:t>
            </a:r>
            <a:r>
              <a:rPr lang="es" dirty="0">
                <a:latin typeface="Amatic SC"/>
                <a:ea typeface="Amatic SC"/>
                <a:cs typeface="Amatic SC"/>
                <a:sym typeface="Amatic SC"/>
              </a:rPr>
              <a:t> hace </a:t>
            </a:r>
            <a:r>
              <a:rPr lang="es-ES_tradnl" dirty="0">
                <a:latin typeface="Amatic SC"/>
                <a:ea typeface="Amatic SC"/>
                <a:cs typeface="Amatic SC"/>
                <a:sym typeface="Amatic SC"/>
              </a:rPr>
              <a:t>H</a:t>
            </a:r>
            <a:r>
              <a:rPr lang="es" dirty="0">
                <a:latin typeface="Amatic SC"/>
                <a:ea typeface="Amatic SC"/>
                <a:cs typeface="Amatic SC"/>
                <a:sym typeface="Amatic SC"/>
              </a:rPr>
              <a:t>abilmind?</a:t>
            </a:r>
            <a:endParaRPr dirty="0">
              <a:latin typeface="Amatic SC"/>
              <a:ea typeface="Amatic SC"/>
              <a:cs typeface="Amatic SC"/>
              <a:sym typeface="Amatic SC"/>
            </a:endParaRPr>
          </a:p>
        </p:txBody>
      </p:sp>
      <p:sp>
        <p:nvSpPr>
          <p:cNvPr id="63" name="Shape 63"/>
          <p:cNvSpPr txBox="1">
            <a:spLocks noGrp="1"/>
          </p:cNvSpPr>
          <p:nvPr>
            <p:ph type="subTitle" idx="1"/>
          </p:nvPr>
        </p:nvSpPr>
        <p:spPr>
          <a:xfrm>
            <a:off x="1859900" y="1541700"/>
            <a:ext cx="4822400" cy="1046400"/>
          </a:xfrm>
          <a:prstGeom prst="rect">
            <a:avLst/>
          </a:prstGeom>
        </p:spPr>
        <p:txBody>
          <a:bodyPr spcFirstLastPara="1" vert="horz" wrap="square" lIns="121900" tIns="121900" rIns="121900" bIns="121900" rtlCol="0" anchor="t" anchorCtr="0">
            <a:noAutofit/>
          </a:bodyPr>
          <a:lstStyle/>
          <a:p>
            <a:pPr>
              <a:spcBef>
                <a:spcPts val="0"/>
              </a:spcBef>
            </a:pPr>
            <a:r>
              <a:rPr lang="es" sz="9600">
                <a:latin typeface="Impact"/>
                <a:ea typeface="Impact"/>
                <a:cs typeface="Impact"/>
                <a:sym typeface="Impact"/>
              </a:rPr>
              <a:t>MIDE</a:t>
            </a:r>
            <a:r>
              <a:rPr lang="es" sz="12800">
                <a:latin typeface="Impact"/>
                <a:ea typeface="Impact"/>
                <a:cs typeface="Impact"/>
                <a:sym typeface="Impact"/>
              </a:rPr>
              <a:t> </a:t>
            </a:r>
            <a:endParaRPr sz="12800">
              <a:latin typeface="Impact"/>
              <a:ea typeface="Impact"/>
              <a:cs typeface="Impact"/>
              <a:sym typeface="Impact"/>
            </a:endParaRPr>
          </a:p>
        </p:txBody>
      </p:sp>
      <p:sp>
        <p:nvSpPr>
          <p:cNvPr id="64" name="Shape 64"/>
          <p:cNvSpPr txBox="1">
            <a:spLocks noGrp="1"/>
          </p:cNvSpPr>
          <p:nvPr>
            <p:ph type="subTitle" idx="1"/>
          </p:nvPr>
        </p:nvSpPr>
        <p:spPr>
          <a:xfrm>
            <a:off x="108757" y="4263967"/>
            <a:ext cx="8063264" cy="1046400"/>
          </a:xfrm>
          <a:prstGeom prst="rect">
            <a:avLst/>
          </a:prstGeom>
        </p:spPr>
        <p:txBody>
          <a:bodyPr spcFirstLastPara="1" vert="horz" wrap="square" lIns="121900" tIns="121900" rIns="121900" bIns="121900" rtlCol="0" anchor="t" anchorCtr="0">
            <a:noAutofit/>
          </a:bodyPr>
          <a:lstStyle/>
          <a:p>
            <a:pPr>
              <a:spcBef>
                <a:spcPts val="0"/>
              </a:spcBef>
            </a:pPr>
            <a:r>
              <a:rPr lang="es-ES_tradnl" sz="3733" dirty="0">
                <a:latin typeface="Amatic SC"/>
                <a:ea typeface="Amatic SC"/>
                <a:cs typeface="Amatic SC"/>
                <a:sym typeface="Amatic SC"/>
              </a:rPr>
              <a:t>Habilmind analiza todos los factores que influyen en el aprendizaje y sugiere acciones de mejora individuales y de grupo</a:t>
            </a:r>
            <a:endParaRPr sz="3733" dirty="0">
              <a:latin typeface="Amatic SC"/>
              <a:ea typeface="Amatic SC"/>
              <a:cs typeface="Amatic SC"/>
              <a:sym typeface="Amatic SC"/>
            </a:endParaRPr>
          </a:p>
        </p:txBody>
      </p:sp>
      <p:pic>
        <p:nvPicPr>
          <p:cNvPr id="66" name="Shape 66" descr="pregunta.png"/>
          <p:cNvPicPr preferRelativeResize="0"/>
          <p:nvPr/>
        </p:nvPicPr>
        <p:blipFill>
          <a:blip r:embed="rId3">
            <a:alphaModFix/>
          </a:blip>
          <a:stretch>
            <a:fillRect/>
          </a:stretch>
        </p:blipFill>
        <p:spPr>
          <a:xfrm>
            <a:off x="1468955" y="623900"/>
            <a:ext cx="558133" cy="558133"/>
          </a:xfrm>
          <a:prstGeom prst="rect">
            <a:avLst/>
          </a:prstGeom>
          <a:noFill/>
          <a:ln>
            <a:noFill/>
          </a:ln>
        </p:spPr>
      </p:pic>
      <p:sp>
        <p:nvSpPr>
          <p:cNvPr id="67" name="Shape 67"/>
          <p:cNvSpPr txBox="1">
            <a:spLocks noGrp="1"/>
          </p:cNvSpPr>
          <p:nvPr>
            <p:ph type="subTitle" idx="1"/>
          </p:nvPr>
        </p:nvSpPr>
        <p:spPr>
          <a:xfrm>
            <a:off x="1859900" y="3268900"/>
            <a:ext cx="4822400" cy="1046400"/>
          </a:xfrm>
          <a:prstGeom prst="rect">
            <a:avLst/>
          </a:prstGeom>
        </p:spPr>
        <p:txBody>
          <a:bodyPr spcFirstLastPara="1" vert="horz" wrap="square" lIns="121900" tIns="121900" rIns="121900" bIns="121900" rtlCol="0" anchor="t" anchorCtr="0">
            <a:noAutofit/>
          </a:bodyPr>
          <a:lstStyle/>
          <a:p>
            <a:pPr>
              <a:spcBef>
                <a:spcPts val="0"/>
              </a:spcBef>
            </a:pPr>
            <a:r>
              <a:rPr lang="es">
                <a:latin typeface="Impact"/>
                <a:ea typeface="Impact"/>
                <a:cs typeface="Impact"/>
                <a:sym typeface="Impact"/>
              </a:rPr>
              <a:t>Y RECOMIENDA</a:t>
            </a:r>
            <a:endParaRPr>
              <a:latin typeface="Impact"/>
              <a:ea typeface="Impact"/>
              <a:cs typeface="Impact"/>
              <a:sym typeface="Impact"/>
            </a:endParaRPr>
          </a:p>
        </p:txBody>
      </p:sp>
      <p:sp>
        <p:nvSpPr>
          <p:cNvPr id="68" name="Shape 68"/>
          <p:cNvSpPr txBox="1">
            <a:spLocks noGrp="1"/>
          </p:cNvSpPr>
          <p:nvPr>
            <p:ph type="subTitle" idx="1"/>
          </p:nvPr>
        </p:nvSpPr>
        <p:spPr>
          <a:xfrm>
            <a:off x="7801267" y="5908300"/>
            <a:ext cx="3871600" cy="778800"/>
          </a:xfrm>
          <a:prstGeom prst="rect">
            <a:avLst/>
          </a:prstGeom>
        </p:spPr>
        <p:txBody>
          <a:bodyPr spcFirstLastPara="1" vert="horz" wrap="square" lIns="121900" tIns="121900" rIns="121900" bIns="121900" rtlCol="0" anchor="t" anchorCtr="0">
            <a:noAutofit/>
          </a:bodyPr>
          <a:lstStyle/>
          <a:p>
            <a:pPr>
              <a:spcBef>
                <a:spcPts val="0"/>
              </a:spcBef>
            </a:pPr>
            <a:r>
              <a:rPr lang="es" sz="4800" b="1">
                <a:latin typeface="Amatic SC"/>
                <a:ea typeface="Amatic SC"/>
                <a:cs typeface="Amatic SC"/>
                <a:sym typeface="Amatic SC"/>
              </a:rPr>
              <a:t>100% online</a:t>
            </a:r>
            <a:endParaRPr sz="4800" b="1">
              <a:latin typeface="Amatic SC"/>
              <a:ea typeface="Amatic SC"/>
              <a:cs typeface="Amatic SC"/>
              <a:sym typeface="Amatic SC"/>
            </a:endParaRPr>
          </a:p>
        </p:txBody>
      </p:sp>
      <p:pic>
        <p:nvPicPr>
          <p:cNvPr id="9" name="Imagen 8" descr="Captura de pantalla 2018-09-11 a la(s) 12.45.19.png"/>
          <p:cNvPicPr>
            <a:picLocks noChangeAspect="1"/>
          </p:cNvPicPr>
          <p:nvPr/>
        </p:nvPicPr>
        <p:blipFill rotWithShape="1">
          <a:blip r:embed="rId4">
            <a:extLst>
              <a:ext uri="{28A0092B-C50C-407E-A947-70E740481C1C}">
                <a14:useLocalDpi xmlns:a14="http://schemas.microsoft.com/office/drawing/2010/main" val="0"/>
              </a:ext>
            </a:extLst>
          </a:blip>
          <a:srcRect l="45501"/>
          <a:stretch/>
        </p:blipFill>
        <p:spPr>
          <a:xfrm>
            <a:off x="8129213" y="4314768"/>
            <a:ext cx="3442055" cy="1569065"/>
          </a:xfrm>
          <a:prstGeom prst="rect">
            <a:avLst/>
          </a:prstGeom>
        </p:spPr>
      </p:pic>
      <p:pic>
        <p:nvPicPr>
          <p:cNvPr id="11" name="Imagen 10" descr="Captura de pantalla 2018-09-11 a la(s) 12.45.19.png"/>
          <p:cNvPicPr>
            <a:picLocks noChangeAspect="1"/>
          </p:cNvPicPr>
          <p:nvPr/>
        </p:nvPicPr>
        <p:blipFill rotWithShape="1">
          <a:blip r:embed="rId4">
            <a:extLst>
              <a:ext uri="{28A0092B-C50C-407E-A947-70E740481C1C}">
                <a14:useLocalDpi xmlns:a14="http://schemas.microsoft.com/office/drawing/2010/main" val="0"/>
              </a:ext>
            </a:extLst>
          </a:blip>
          <a:srcRect r="56740"/>
          <a:stretch/>
        </p:blipFill>
        <p:spPr>
          <a:xfrm>
            <a:off x="8500740" y="2193034"/>
            <a:ext cx="2732229" cy="1569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985633" y="879923"/>
            <a:ext cx="10363200" cy="1546400"/>
          </a:xfrm>
          <a:prstGeom prst="rect">
            <a:avLst/>
          </a:prstGeom>
        </p:spPr>
        <p:txBody>
          <a:bodyPr spcFirstLastPara="1" vert="horz" wrap="square" lIns="121900" tIns="121900" rIns="121900" bIns="121900" rtlCol="0" anchor="b" anchorCtr="0">
            <a:noAutofit/>
          </a:bodyPr>
          <a:lstStyle/>
          <a:p>
            <a:pPr>
              <a:spcBef>
                <a:spcPts val="0"/>
              </a:spcBef>
            </a:pPr>
            <a:r>
              <a:rPr lang="es" sz="5333" dirty="0">
                <a:latin typeface="Amatic SC"/>
                <a:ea typeface="Amatic SC"/>
                <a:cs typeface="Amatic SC"/>
                <a:sym typeface="Amatic SC"/>
              </a:rPr>
              <a:t>Habilmind mide y genera</a:t>
            </a:r>
            <a:endParaRPr sz="5333" dirty="0">
              <a:latin typeface="Amatic SC"/>
              <a:ea typeface="Amatic SC"/>
              <a:cs typeface="Amatic SC"/>
              <a:sym typeface="Amatic SC"/>
            </a:endParaRPr>
          </a:p>
          <a:p>
            <a:pPr>
              <a:spcBef>
                <a:spcPts val="0"/>
              </a:spcBef>
            </a:pPr>
            <a:r>
              <a:rPr lang="es" sz="5333" dirty="0">
                <a:latin typeface="Amatic SC"/>
                <a:ea typeface="Amatic SC"/>
                <a:cs typeface="Amatic SC"/>
                <a:sym typeface="Amatic SC"/>
              </a:rPr>
              <a:t>informes y recomendaciones</a:t>
            </a:r>
            <a:endParaRPr sz="5333" dirty="0">
              <a:latin typeface="Amatic SC"/>
              <a:ea typeface="Amatic SC"/>
              <a:cs typeface="Amatic SC"/>
              <a:sym typeface="Amatic SC"/>
            </a:endParaRPr>
          </a:p>
        </p:txBody>
      </p:sp>
      <p:sp>
        <p:nvSpPr>
          <p:cNvPr id="107" name="Shape 107"/>
          <p:cNvSpPr txBox="1">
            <a:spLocks noGrp="1"/>
          </p:cNvSpPr>
          <p:nvPr>
            <p:ph type="subTitle" idx="1"/>
          </p:nvPr>
        </p:nvSpPr>
        <p:spPr>
          <a:xfrm>
            <a:off x="7533800" y="2639933"/>
            <a:ext cx="2892000" cy="1046400"/>
          </a:xfrm>
          <a:prstGeom prst="rect">
            <a:avLst/>
          </a:prstGeom>
        </p:spPr>
        <p:txBody>
          <a:bodyPr spcFirstLastPara="1" vert="horz" wrap="square" lIns="121900" tIns="121900" rIns="121900" bIns="121900" rtlCol="0" anchor="t" anchorCtr="0">
            <a:noAutofit/>
          </a:bodyPr>
          <a:lstStyle/>
          <a:p>
            <a:pPr algn="l">
              <a:spcBef>
                <a:spcPts val="0"/>
              </a:spcBef>
            </a:pPr>
            <a:r>
              <a:rPr lang="es" sz="2667">
                <a:latin typeface="Amatic SC"/>
                <a:ea typeface="Amatic SC"/>
                <a:cs typeface="Amatic SC"/>
                <a:sym typeface="Amatic SC"/>
              </a:rPr>
              <a:t>Orientadores</a:t>
            </a:r>
            <a:endParaRPr sz="2667">
              <a:latin typeface="Amatic SC"/>
              <a:ea typeface="Amatic SC"/>
              <a:cs typeface="Amatic SC"/>
              <a:sym typeface="Amatic SC"/>
            </a:endParaRPr>
          </a:p>
        </p:txBody>
      </p:sp>
      <p:sp>
        <p:nvSpPr>
          <p:cNvPr id="108" name="Shape 108"/>
          <p:cNvSpPr txBox="1">
            <a:spLocks noGrp="1"/>
          </p:cNvSpPr>
          <p:nvPr>
            <p:ph type="subTitle" idx="1"/>
          </p:nvPr>
        </p:nvSpPr>
        <p:spPr>
          <a:xfrm>
            <a:off x="7533800" y="3366333"/>
            <a:ext cx="2892000" cy="1046400"/>
          </a:xfrm>
          <a:prstGeom prst="rect">
            <a:avLst/>
          </a:prstGeom>
        </p:spPr>
        <p:txBody>
          <a:bodyPr spcFirstLastPara="1" vert="horz" wrap="square" lIns="121900" tIns="121900" rIns="121900" bIns="121900" rtlCol="0" anchor="t" anchorCtr="0">
            <a:noAutofit/>
          </a:bodyPr>
          <a:lstStyle/>
          <a:p>
            <a:pPr algn="l">
              <a:spcBef>
                <a:spcPts val="0"/>
              </a:spcBef>
            </a:pPr>
            <a:r>
              <a:rPr lang="es" sz="2667">
                <a:latin typeface="Amatic SC"/>
                <a:ea typeface="Amatic SC"/>
                <a:cs typeface="Amatic SC"/>
                <a:sym typeface="Amatic SC"/>
              </a:rPr>
              <a:t>Equipo directivo</a:t>
            </a:r>
            <a:endParaRPr sz="2667">
              <a:latin typeface="Amatic SC"/>
              <a:ea typeface="Amatic SC"/>
              <a:cs typeface="Amatic SC"/>
              <a:sym typeface="Amatic SC"/>
            </a:endParaRPr>
          </a:p>
        </p:txBody>
      </p:sp>
      <p:sp>
        <p:nvSpPr>
          <p:cNvPr id="109" name="Shape 109"/>
          <p:cNvSpPr txBox="1">
            <a:spLocks noGrp="1"/>
          </p:cNvSpPr>
          <p:nvPr>
            <p:ph type="subTitle" idx="1"/>
          </p:nvPr>
        </p:nvSpPr>
        <p:spPr>
          <a:xfrm>
            <a:off x="7533800" y="4119033"/>
            <a:ext cx="1689200" cy="710000"/>
          </a:xfrm>
          <a:prstGeom prst="rect">
            <a:avLst/>
          </a:prstGeom>
        </p:spPr>
        <p:txBody>
          <a:bodyPr spcFirstLastPara="1" vert="horz" wrap="square" lIns="121900" tIns="121900" rIns="121900" bIns="121900" rtlCol="0" anchor="t" anchorCtr="0">
            <a:noAutofit/>
          </a:bodyPr>
          <a:lstStyle/>
          <a:p>
            <a:pPr algn="l">
              <a:spcBef>
                <a:spcPts val="0"/>
              </a:spcBef>
            </a:pPr>
            <a:r>
              <a:rPr lang="es" sz="2667">
                <a:latin typeface="Amatic SC"/>
                <a:ea typeface="Amatic SC"/>
                <a:cs typeface="Amatic SC"/>
                <a:sym typeface="Amatic SC"/>
              </a:rPr>
              <a:t>Docentes</a:t>
            </a:r>
            <a:endParaRPr sz="2667">
              <a:latin typeface="Amatic SC"/>
              <a:ea typeface="Amatic SC"/>
              <a:cs typeface="Amatic SC"/>
              <a:sym typeface="Amatic SC"/>
            </a:endParaRPr>
          </a:p>
        </p:txBody>
      </p:sp>
      <p:pic>
        <p:nvPicPr>
          <p:cNvPr id="110" name="Shape 110" descr="informe.png"/>
          <p:cNvPicPr preferRelativeResize="0"/>
          <p:nvPr/>
        </p:nvPicPr>
        <p:blipFill>
          <a:blip r:embed="rId3">
            <a:alphaModFix/>
          </a:blip>
          <a:stretch>
            <a:fillRect/>
          </a:stretch>
        </p:blipFill>
        <p:spPr>
          <a:xfrm>
            <a:off x="3949033" y="3600800"/>
            <a:ext cx="1315283" cy="1315283"/>
          </a:xfrm>
          <a:prstGeom prst="rect">
            <a:avLst/>
          </a:prstGeom>
          <a:noFill/>
          <a:ln>
            <a:noFill/>
          </a:ln>
        </p:spPr>
      </p:pic>
      <p:sp>
        <p:nvSpPr>
          <p:cNvPr id="111" name="Shape 111"/>
          <p:cNvSpPr txBox="1">
            <a:spLocks noGrp="1"/>
          </p:cNvSpPr>
          <p:nvPr>
            <p:ph type="subTitle" idx="1"/>
          </p:nvPr>
        </p:nvSpPr>
        <p:spPr>
          <a:xfrm>
            <a:off x="7533800" y="4848467"/>
            <a:ext cx="1689200" cy="710000"/>
          </a:xfrm>
          <a:prstGeom prst="rect">
            <a:avLst/>
          </a:prstGeom>
        </p:spPr>
        <p:txBody>
          <a:bodyPr spcFirstLastPara="1" vert="horz" wrap="square" lIns="121900" tIns="121900" rIns="121900" bIns="121900" rtlCol="0" anchor="t" anchorCtr="0">
            <a:noAutofit/>
          </a:bodyPr>
          <a:lstStyle/>
          <a:p>
            <a:pPr algn="l">
              <a:spcBef>
                <a:spcPts val="0"/>
              </a:spcBef>
            </a:pPr>
            <a:r>
              <a:rPr lang="es" sz="2667">
                <a:latin typeface="Amatic SC"/>
                <a:ea typeface="Amatic SC"/>
                <a:cs typeface="Amatic SC"/>
                <a:sym typeface="Amatic SC"/>
              </a:rPr>
              <a:t>Alumnos</a:t>
            </a:r>
            <a:endParaRPr sz="2667">
              <a:latin typeface="Amatic SC"/>
              <a:ea typeface="Amatic SC"/>
              <a:cs typeface="Amatic SC"/>
              <a:sym typeface="Amatic SC"/>
            </a:endParaRPr>
          </a:p>
        </p:txBody>
      </p:sp>
      <p:sp>
        <p:nvSpPr>
          <p:cNvPr id="112" name="Shape 112"/>
          <p:cNvSpPr txBox="1">
            <a:spLocks noGrp="1"/>
          </p:cNvSpPr>
          <p:nvPr>
            <p:ph type="subTitle" idx="1"/>
          </p:nvPr>
        </p:nvSpPr>
        <p:spPr>
          <a:xfrm>
            <a:off x="7597900" y="5652367"/>
            <a:ext cx="3084000" cy="853200"/>
          </a:xfrm>
          <a:prstGeom prst="rect">
            <a:avLst/>
          </a:prstGeom>
        </p:spPr>
        <p:txBody>
          <a:bodyPr spcFirstLastPara="1" vert="horz" wrap="square" lIns="121900" tIns="121900" rIns="121900" bIns="121900" rtlCol="0" anchor="t" anchorCtr="0">
            <a:noAutofit/>
          </a:bodyPr>
          <a:lstStyle/>
          <a:p>
            <a:pPr algn="l">
              <a:spcBef>
                <a:spcPts val="0"/>
              </a:spcBef>
            </a:pPr>
            <a:r>
              <a:rPr lang="es" sz="2667" dirty="0">
                <a:latin typeface="Amatic SC"/>
                <a:ea typeface="Amatic SC"/>
                <a:cs typeface="Amatic SC"/>
                <a:sym typeface="Amatic SC"/>
              </a:rPr>
              <a:t>Padres</a:t>
            </a:r>
            <a:endParaRPr sz="2667" dirty="0">
              <a:latin typeface="Amatic SC"/>
              <a:ea typeface="Amatic SC"/>
              <a:cs typeface="Amatic SC"/>
              <a:sym typeface="Amatic SC"/>
            </a:endParaRPr>
          </a:p>
        </p:txBody>
      </p:sp>
      <p:pic>
        <p:nvPicPr>
          <p:cNvPr id="113" name="Shape 113" descr="estudiante.png"/>
          <p:cNvPicPr preferRelativeResize="0"/>
          <p:nvPr/>
        </p:nvPicPr>
        <p:blipFill>
          <a:blip r:embed="rId4">
            <a:alphaModFix/>
          </a:blip>
          <a:stretch>
            <a:fillRect/>
          </a:stretch>
        </p:blipFill>
        <p:spPr>
          <a:xfrm>
            <a:off x="9120367" y="4981426"/>
            <a:ext cx="442333" cy="442333"/>
          </a:xfrm>
          <a:prstGeom prst="rect">
            <a:avLst/>
          </a:prstGeom>
          <a:noFill/>
          <a:ln>
            <a:noFill/>
          </a:ln>
        </p:spPr>
      </p:pic>
      <p:pic>
        <p:nvPicPr>
          <p:cNvPr id="114" name="Shape 114" descr="profesora.png"/>
          <p:cNvPicPr preferRelativeResize="0"/>
          <p:nvPr/>
        </p:nvPicPr>
        <p:blipFill>
          <a:blip r:embed="rId5">
            <a:alphaModFix/>
          </a:blip>
          <a:stretch>
            <a:fillRect/>
          </a:stretch>
        </p:blipFill>
        <p:spPr>
          <a:xfrm>
            <a:off x="9223000" y="4207153"/>
            <a:ext cx="486600" cy="486600"/>
          </a:xfrm>
          <a:prstGeom prst="rect">
            <a:avLst/>
          </a:prstGeom>
          <a:noFill/>
          <a:ln>
            <a:noFill/>
          </a:ln>
        </p:spPr>
      </p:pic>
      <p:pic>
        <p:nvPicPr>
          <p:cNvPr id="115" name="Shape 115" descr="padre.png"/>
          <p:cNvPicPr preferRelativeResize="0"/>
          <p:nvPr/>
        </p:nvPicPr>
        <p:blipFill>
          <a:blip r:embed="rId6">
            <a:alphaModFix/>
          </a:blip>
          <a:stretch>
            <a:fillRect/>
          </a:stretch>
        </p:blipFill>
        <p:spPr>
          <a:xfrm>
            <a:off x="9025413" y="5777935"/>
            <a:ext cx="486600" cy="486600"/>
          </a:xfrm>
          <a:prstGeom prst="rect">
            <a:avLst/>
          </a:prstGeom>
          <a:noFill/>
          <a:ln>
            <a:noFill/>
          </a:ln>
        </p:spPr>
      </p:pic>
      <p:pic>
        <p:nvPicPr>
          <p:cNvPr id="116" name="Shape 116" descr="madre.png"/>
          <p:cNvPicPr preferRelativeResize="0"/>
          <p:nvPr/>
        </p:nvPicPr>
        <p:blipFill>
          <a:blip r:embed="rId7">
            <a:alphaModFix/>
          </a:blip>
          <a:stretch>
            <a:fillRect/>
          </a:stretch>
        </p:blipFill>
        <p:spPr>
          <a:xfrm>
            <a:off x="9650580" y="5777935"/>
            <a:ext cx="486600" cy="486600"/>
          </a:xfrm>
          <a:prstGeom prst="rect">
            <a:avLst/>
          </a:prstGeom>
          <a:noFill/>
          <a:ln>
            <a:noFill/>
          </a:ln>
        </p:spPr>
      </p:pic>
      <p:pic>
        <p:nvPicPr>
          <p:cNvPr id="117" name="Shape 117" descr="director.png"/>
          <p:cNvPicPr preferRelativeResize="0"/>
          <p:nvPr/>
        </p:nvPicPr>
        <p:blipFill>
          <a:blip r:embed="rId8">
            <a:alphaModFix/>
          </a:blip>
          <a:stretch>
            <a:fillRect/>
          </a:stretch>
        </p:blipFill>
        <p:spPr>
          <a:xfrm>
            <a:off x="10140532" y="3504580"/>
            <a:ext cx="442333" cy="442333"/>
          </a:xfrm>
          <a:prstGeom prst="rect">
            <a:avLst/>
          </a:prstGeom>
          <a:noFill/>
          <a:ln>
            <a:noFill/>
          </a:ln>
        </p:spPr>
      </p:pic>
      <p:pic>
        <p:nvPicPr>
          <p:cNvPr id="118" name="Shape 118" descr="orientador.png"/>
          <p:cNvPicPr preferRelativeResize="0"/>
          <p:nvPr/>
        </p:nvPicPr>
        <p:blipFill>
          <a:blip r:embed="rId9">
            <a:alphaModFix/>
          </a:blip>
          <a:stretch>
            <a:fillRect/>
          </a:stretch>
        </p:blipFill>
        <p:spPr>
          <a:xfrm>
            <a:off x="9698199" y="2776858"/>
            <a:ext cx="442333" cy="442333"/>
          </a:xfrm>
          <a:prstGeom prst="rect">
            <a:avLst/>
          </a:prstGeom>
          <a:noFill/>
          <a:ln>
            <a:noFill/>
          </a:ln>
        </p:spPr>
      </p:pic>
      <p:sp>
        <p:nvSpPr>
          <p:cNvPr id="119" name="Shape 119"/>
          <p:cNvSpPr txBox="1">
            <a:spLocks noGrp="1"/>
          </p:cNvSpPr>
          <p:nvPr>
            <p:ph type="subTitle" idx="1"/>
          </p:nvPr>
        </p:nvSpPr>
        <p:spPr>
          <a:xfrm>
            <a:off x="889700" y="3643937"/>
            <a:ext cx="3871600" cy="625600"/>
          </a:xfrm>
          <a:prstGeom prst="rect">
            <a:avLst/>
          </a:prstGeom>
        </p:spPr>
        <p:txBody>
          <a:bodyPr spcFirstLastPara="1" vert="horz" wrap="square" lIns="121900" tIns="121900" rIns="121900" bIns="121900" rtlCol="0" anchor="t" anchorCtr="0">
            <a:noAutofit/>
          </a:bodyPr>
          <a:lstStyle/>
          <a:p>
            <a:pPr>
              <a:spcBef>
                <a:spcPts val="0"/>
              </a:spcBef>
            </a:pPr>
            <a:r>
              <a:rPr lang="es-ES_tradnl" sz="3200" b="1" dirty="0">
                <a:latin typeface="Amatic SC"/>
                <a:ea typeface="Amatic SC"/>
                <a:cs typeface="Amatic SC"/>
                <a:sym typeface="Amatic SC"/>
              </a:rPr>
              <a:t>P</a:t>
            </a:r>
            <a:r>
              <a:rPr lang="es" sz="3200" b="1" dirty="0">
                <a:latin typeface="Amatic SC"/>
                <a:ea typeface="Amatic SC"/>
                <a:cs typeface="Amatic SC"/>
                <a:sym typeface="Amatic SC"/>
              </a:rPr>
              <a:t>anel de </a:t>
            </a:r>
            <a:endParaRPr sz="3200" b="1" dirty="0">
              <a:latin typeface="Amatic SC"/>
              <a:ea typeface="Amatic SC"/>
              <a:cs typeface="Amatic SC"/>
              <a:sym typeface="Amatic SC"/>
            </a:endParaRPr>
          </a:p>
          <a:p>
            <a:pPr>
              <a:spcBef>
                <a:spcPts val="0"/>
              </a:spcBef>
            </a:pPr>
            <a:r>
              <a:rPr lang="es" sz="3200" b="1" dirty="0">
                <a:latin typeface="Amatic SC"/>
                <a:ea typeface="Amatic SC"/>
                <a:cs typeface="Amatic SC"/>
                <a:sym typeface="Amatic SC"/>
              </a:rPr>
              <a:t>control</a:t>
            </a:r>
            <a:endParaRPr sz="3200" b="1" dirty="0">
              <a:latin typeface="Amatic SC"/>
              <a:ea typeface="Amatic SC"/>
              <a:cs typeface="Amatic SC"/>
              <a:sym typeface="Amatic SC"/>
            </a:endParaRPr>
          </a:p>
        </p:txBody>
      </p:sp>
      <p:cxnSp>
        <p:nvCxnSpPr>
          <p:cNvPr id="121" name="Shape 121"/>
          <p:cNvCxnSpPr>
            <a:stCxn id="110" idx="3"/>
            <a:endCxn id="107" idx="1"/>
          </p:cNvCxnSpPr>
          <p:nvPr/>
        </p:nvCxnSpPr>
        <p:spPr>
          <a:xfrm rot="10800000" flipH="1">
            <a:off x="5264316" y="3163241"/>
            <a:ext cx="2269600" cy="1095200"/>
          </a:xfrm>
          <a:prstGeom prst="straightConnector1">
            <a:avLst/>
          </a:prstGeom>
          <a:noFill/>
          <a:ln w="9525" cap="flat" cmpd="sng">
            <a:solidFill>
              <a:schemeClr val="dk2"/>
            </a:solidFill>
            <a:prstDash val="solid"/>
            <a:round/>
            <a:headEnd type="none" w="med" len="med"/>
            <a:tailEnd type="triangle" w="med" len="med"/>
          </a:ln>
        </p:spPr>
      </p:cxnSp>
      <p:cxnSp>
        <p:nvCxnSpPr>
          <p:cNvPr id="122" name="Shape 122"/>
          <p:cNvCxnSpPr>
            <a:stCxn id="110" idx="3"/>
            <a:endCxn id="108" idx="1"/>
          </p:cNvCxnSpPr>
          <p:nvPr/>
        </p:nvCxnSpPr>
        <p:spPr>
          <a:xfrm rot="10800000" flipH="1">
            <a:off x="5264316" y="3889641"/>
            <a:ext cx="2269600" cy="368800"/>
          </a:xfrm>
          <a:prstGeom prst="straightConnector1">
            <a:avLst/>
          </a:prstGeom>
          <a:noFill/>
          <a:ln w="9525" cap="flat" cmpd="sng">
            <a:solidFill>
              <a:schemeClr val="dk2"/>
            </a:solidFill>
            <a:prstDash val="solid"/>
            <a:round/>
            <a:headEnd type="none" w="med" len="med"/>
            <a:tailEnd type="triangle" w="med" len="med"/>
          </a:ln>
        </p:spPr>
      </p:cxnSp>
      <p:cxnSp>
        <p:nvCxnSpPr>
          <p:cNvPr id="123" name="Shape 123"/>
          <p:cNvCxnSpPr>
            <a:stCxn id="110" idx="3"/>
            <a:endCxn id="109" idx="1"/>
          </p:cNvCxnSpPr>
          <p:nvPr/>
        </p:nvCxnSpPr>
        <p:spPr>
          <a:xfrm>
            <a:off x="5264316" y="4258441"/>
            <a:ext cx="2269600" cy="215600"/>
          </a:xfrm>
          <a:prstGeom prst="straightConnector1">
            <a:avLst/>
          </a:prstGeom>
          <a:noFill/>
          <a:ln w="9525" cap="flat" cmpd="sng">
            <a:solidFill>
              <a:schemeClr val="dk2"/>
            </a:solidFill>
            <a:prstDash val="solid"/>
            <a:round/>
            <a:headEnd type="none" w="med" len="med"/>
            <a:tailEnd type="triangle" w="med" len="med"/>
          </a:ln>
        </p:spPr>
      </p:cxnSp>
      <p:cxnSp>
        <p:nvCxnSpPr>
          <p:cNvPr id="124" name="Shape 124"/>
          <p:cNvCxnSpPr>
            <a:stCxn id="110" idx="3"/>
            <a:endCxn id="111" idx="1"/>
          </p:cNvCxnSpPr>
          <p:nvPr/>
        </p:nvCxnSpPr>
        <p:spPr>
          <a:xfrm>
            <a:off x="5264316" y="4258441"/>
            <a:ext cx="2269600" cy="945200"/>
          </a:xfrm>
          <a:prstGeom prst="straightConnector1">
            <a:avLst/>
          </a:prstGeom>
          <a:noFill/>
          <a:ln w="9525" cap="flat" cmpd="sng">
            <a:solidFill>
              <a:schemeClr val="dk2"/>
            </a:solidFill>
            <a:prstDash val="solid"/>
            <a:round/>
            <a:headEnd type="none" w="med" len="med"/>
            <a:tailEnd type="triangle" w="med" len="med"/>
          </a:ln>
        </p:spPr>
      </p:cxnSp>
      <p:cxnSp>
        <p:nvCxnSpPr>
          <p:cNvPr id="125" name="Shape 125"/>
          <p:cNvCxnSpPr>
            <a:stCxn id="110" idx="3"/>
            <a:endCxn id="112" idx="1"/>
          </p:cNvCxnSpPr>
          <p:nvPr/>
        </p:nvCxnSpPr>
        <p:spPr>
          <a:xfrm>
            <a:off x="5264316" y="4258441"/>
            <a:ext cx="2333600" cy="1820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124A2-41D9-45FB-99AF-CFBA9BB82DD7}"/>
              </a:ext>
            </a:extLst>
          </p:cNvPr>
          <p:cNvSpPr>
            <a:spLocks noGrp="1"/>
          </p:cNvSpPr>
          <p:nvPr>
            <p:ph type="title"/>
          </p:nvPr>
        </p:nvSpPr>
        <p:spPr>
          <a:xfrm>
            <a:off x="558401" y="700976"/>
            <a:ext cx="9613861" cy="1080938"/>
          </a:xfrm>
        </p:spPr>
        <p:txBody>
          <a:bodyPr>
            <a:normAutofit fontScale="90000"/>
          </a:bodyPr>
          <a:lstStyle/>
          <a:p>
            <a:r>
              <a:rPr lang="es-ES" sz="5300" dirty="0"/>
              <a:t>¿Cómo entrar en </a:t>
            </a:r>
            <a:r>
              <a:rPr lang="es-ES" sz="5300" dirty="0" err="1"/>
              <a:t>Habilmind</a:t>
            </a:r>
            <a:r>
              <a:rPr lang="es-ES" sz="5300" dirty="0"/>
              <a:t>?</a:t>
            </a:r>
            <a:br>
              <a:rPr lang="es-ES" sz="5300" dirty="0"/>
            </a:br>
            <a:r>
              <a:rPr lang="es-ES" dirty="0"/>
              <a:t>Entrar en un navegador de Internet</a:t>
            </a:r>
            <a:br>
              <a:rPr lang="es-ES" dirty="0"/>
            </a:br>
            <a:r>
              <a:rPr lang="es-ES" dirty="0"/>
              <a:t>Escribir en el navegador: </a:t>
            </a:r>
            <a:r>
              <a:rPr lang="es-ES" dirty="0">
                <a:solidFill>
                  <a:schemeClr val="accent6">
                    <a:lumMod val="60000"/>
                    <a:lumOff val="40000"/>
                  </a:schemeClr>
                </a:solidFill>
              </a:rPr>
              <a:t>“jesusnazareno.habil.tv”</a:t>
            </a:r>
          </a:p>
        </p:txBody>
      </p:sp>
      <p:pic>
        <p:nvPicPr>
          <p:cNvPr id="21" name="Marcador de contenido 20">
            <a:extLst>
              <a:ext uri="{FF2B5EF4-FFF2-40B4-BE49-F238E27FC236}">
                <a16:creationId xmlns:a16="http://schemas.microsoft.com/office/drawing/2014/main" id="{A697749A-EFD4-42D2-906E-F35032F0F681}"/>
              </a:ext>
            </a:extLst>
          </p:cNvPr>
          <p:cNvPicPr>
            <a:picLocks noGrp="1"/>
          </p:cNvPicPr>
          <p:nvPr>
            <p:ph idx="1"/>
          </p:nvPr>
        </p:nvPicPr>
        <p:blipFill>
          <a:blip r:embed="rId2"/>
          <a:stretch>
            <a:fillRect/>
          </a:stretch>
        </p:blipFill>
        <p:spPr>
          <a:xfrm>
            <a:off x="1820012" y="2266276"/>
            <a:ext cx="8551975" cy="4591724"/>
          </a:xfrm>
          <a:prstGeom prst="rect">
            <a:avLst/>
          </a:prstGeom>
        </p:spPr>
      </p:pic>
    </p:spTree>
    <p:extLst>
      <p:ext uri="{BB962C8B-B14F-4D97-AF65-F5344CB8AC3E}">
        <p14:creationId xmlns:p14="http://schemas.microsoft.com/office/powerpoint/2010/main" val="2727352532"/>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2555</TotalTime>
  <Words>4032</Words>
  <Application>Microsoft Office PowerPoint</Application>
  <PresentationFormat>Panorámica</PresentationFormat>
  <Paragraphs>553</Paragraphs>
  <Slides>47</Slides>
  <Notes>24</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47</vt:i4>
      </vt:variant>
    </vt:vector>
  </HeadingPairs>
  <TitlesOfParts>
    <vt:vector size="66" baseType="lpstr">
      <vt:lpstr>Amatic SC</vt:lpstr>
      <vt:lpstr>AmaticSC-Bold</vt:lpstr>
      <vt:lpstr>AmaticSC-Regular</vt:lpstr>
      <vt:lpstr>AR CENA</vt:lpstr>
      <vt:lpstr>Arial</vt:lpstr>
      <vt:lpstr>Arial Black</vt:lpstr>
      <vt:lpstr>ArialMT</vt:lpstr>
      <vt:lpstr>Calibri</vt:lpstr>
      <vt:lpstr>Courier New</vt:lpstr>
      <vt:lpstr>Helvetica</vt:lpstr>
      <vt:lpstr>Impact</vt:lpstr>
      <vt:lpstr>Perpetua</vt:lpstr>
      <vt:lpstr>Symbol</vt:lpstr>
      <vt:lpstr>Tahoma</vt:lpstr>
      <vt:lpstr>Times New Roman</vt:lpstr>
      <vt:lpstr>Trebuchet MS</vt:lpstr>
      <vt:lpstr>Verdana</vt:lpstr>
      <vt:lpstr>Wingdings</vt:lpstr>
      <vt:lpstr>Berlín</vt:lpstr>
      <vt:lpstr>   Reunión de padres. 3º ESO. Departamento de Orientación.</vt:lpstr>
      <vt:lpstr>Funciones del Departamento de Orientación</vt:lpstr>
      <vt:lpstr>Realizar evaluaciones psicopedagógica a todos los alumnos, informes y dictámenes a los alumnos de Necesidades Educativas especiales. </vt:lpstr>
      <vt:lpstr>PLATAFORMA HABILMIND</vt:lpstr>
      <vt:lpstr>¿Qué es el aprendizaje?</vt:lpstr>
      <vt:lpstr>Características propias del alumno</vt:lpstr>
      <vt:lpstr>¿Qué hace Habilmind?</vt:lpstr>
      <vt:lpstr>Habilmind mide y genera informes y recomendaciones</vt:lpstr>
      <vt:lpstr>¿Cómo entrar en Habilmind? Entrar en un navegador de Internet Escribir en el navegador: “jesusnazareno.habil.tv”</vt:lpstr>
      <vt:lpstr>Escribir el usuario y la contraseña personal. (se enviaran por plataforma educamos a cada familia)</vt:lpstr>
      <vt:lpstr>Ya estamos dentro de Habilmind.</vt:lpstr>
      <vt:lpstr>Ya estamos dentro de Habilmind.</vt:lpstr>
      <vt:lpstr>Ya estamos dentro de Habilmind.</vt:lpstr>
      <vt:lpstr>Ya estamos dentro de Habilmind.</vt:lpstr>
      <vt:lpstr>EDINT (del creador de BADyG e IGF, Carlos Yuste)</vt:lpstr>
      <vt:lpstr>¿QUÉ EVALÚA EDINT? </vt:lpstr>
      <vt:lpstr>1. Analogías Verbales (RV)</vt:lpstr>
      <vt:lpstr>2. Series Numéricas (RN)</vt:lpstr>
      <vt:lpstr>3.PROBLEMAS NUMÉRICOS (Nn)</vt:lpstr>
      <vt:lpstr>4. Matrices lógicas(RE)</vt:lpstr>
      <vt:lpstr>5. Completar oraciones, cierre de sentido, comprensión verbal (Vv) </vt:lpstr>
      <vt:lpstr>6.Giros y Encajes de Figuras (Ee)</vt:lpstr>
      <vt:lpstr>RAPIDEZ (RA) Y EFICACIA (EF)  </vt:lpstr>
      <vt:lpstr>Screening de Bienestar emocional</vt:lpstr>
      <vt:lpstr>Orientación Profesional</vt:lpstr>
      <vt:lpstr>¿Y si tengo dudas…? Contactar con el Departamento de Orientación. </vt:lpstr>
      <vt:lpstr>Y EL AÑO QUE VIENE,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4º ESO. Enseñanzas Académicas.</vt:lpstr>
      <vt:lpstr>4º ESO. Enseñanzas Aplicadas.</vt:lpstr>
      <vt:lpstr>Presentación de PowerPoint</vt:lpstr>
      <vt:lpstr>Presentación de PowerPoint</vt:lpstr>
      <vt:lpstr>Muchas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Reunión de padres. 2º bachillerato Departamento de Orientación.</dc:title>
  <dc:creator>Beatriz González-Barcia Horcajada</dc:creator>
  <cp:lastModifiedBy>Beatriz González-Barcia Horcajada</cp:lastModifiedBy>
  <cp:revision>5</cp:revision>
  <dcterms:created xsi:type="dcterms:W3CDTF">2021-01-22T12:18:57Z</dcterms:created>
  <dcterms:modified xsi:type="dcterms:W3CDTF">2021-06-02T14:23:45Z</dcterms:modified>
</cp:coreProperties>
</file>