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González-Barcia Horcajada" userId="6f72d2db-dd5b-4d6d-9ea5-ab51dd14515e" providerId="ADAL" clId="{E4076C49-7734-49B6-8E0B-BB74524A52E8}"/>
    <pc:docChg chg="modSld">
      <pc:chgData name="Beatriz González-Barcia Horcajada" userId="6f72d2db-dd5b-4d6d-9ea5-ab51dd14515e" providerId="ADAL" clId="{E4076C49-7734-49B6-8E0B-BB74524A52E8}" dt="2021-05-07T12:19:02.118" v="59" actId="20577"/>
      <pc:docMkLst>
        <pc:docMk/>
      </pc:docMkLst>
      <pc:sldChg chg="modSp mod">
        <pc:chgData name="Beatriz González-Barcia Horcajada" userId="6f72d2db-dd5b-4d6d-9ea5-ab51dd14515e" providerId="ADAL" clId="{E4076C49-7734-49B6-8E0B-BB74524A52E8}" dt="2021-05-07T12:19:02.118" v="59" actId="20577"/>
        <pc:sldMkLst>
          <pc:docMk/>
          <pc:sldMk cId="0" sldId="265"/>
        </pc:sldMkLst>
        <pc:spChg chg="mod">
          <ac:chgData name="Beatriz González-Barcia Horcajada" userId="6f72d2db-dd5b-4d6d-9ea5-ab51dd14515e" providerId="ADAL" clId="{E4076C49-7734-49B6-8E0B-BB74524A52E8}" dt="2021-05-07T12:19:02.118" v="59" actId="20577"/>
          <ac:spMkLst>
            <pc:docMk/>
            <pc:sldMk cId="0" sldId="265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237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237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2068" y="1564004"/>
            <a:ext cx="3373120" cy="353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9831" y="274320"/>
            <a:ext cx="8242300" cy="713740"/>
          </a:xfrm>
          <a:custGeom>
            <a:avLst/>
            <a:gdLst/>
            <a:ahLst/>
            <a:cxnLst/>
            <a:rect l="l" t="t" r="r" b="b"/>
            <a:pathLst>
              <a:path w="8242300" h="713740">
                <a:moveTo>
                  <a:pt x="8241792" y="0"/>
                </a:moveTo>
                <a:lnTo>
                  <a:pt x="0" y="0"/>
                </a:lnTo>
                <a:lnTo>
                  <a:pt x="0" y="713231"/>
                </a:lnTo>
                <a:lnTo>
                  <a:pt x="8241792" y="713231"/>
                </a:lnTo>
                <a:lnTo>
                  <a:pt x="8241792" y="0"/>
                </a:lnTo>
                <a:close/>
              </a:path>
            </a:pathLst>
          </a:custGeom>
          <a:solidFill>
            <a:srgbClr val="532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3237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800" y="685799"/>
                </a:lnTo>
                <a:lnTo>
                  <a:pt x="68580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0046" y="-2336"/>
            <a:ext cx="7287259" cy="1429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32378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2185" y="1558747"/>
            <a:ext cx="5659628" cy="398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6F2F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idad.madrid/servicios/educacion/admision-formacion-profesiona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jp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afejoven.com/" TargetMode="Externa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569" y="3388867"/>
            <a:ext cx="6651625" cy="1666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spc="-1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J</a:t>
            </a:r>
            <a:r>
              <a:rPr sz="2800" spc="-9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ORN</a:t>
            </a:r>
            <a:r>
              <a:rPr sz="2800" spc="-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</a:t>
            </a:r>
            <a:r>
              <a:rPr sz="2800" spc="-15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</a:t>
            </a:r>
            <a:r>
              <a:rPr sz="2800" spc="-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</a:t>
            </a:r>
            <a:r>
              <a:rPr sz="2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S</a:t>
            </a:r>
            <a:r>
              <a:rPr sz="2800" spc="-26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800" spc="-8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D</a:t>
            </a:r>
            <a:r>
              <a:rPr sz="2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</a:t>
            </a:r>
            <a:r>
              <a:rPr sz="2800" spc="-21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800" spc="-1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ORI</a:t>
            </a:r>
            <a:r>
              <a:rPr sz="2800" spc="-9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</a:t>
            </a:r>
            <a:r>
              <a:rPr sz="2800" spc="-9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N</a:t>
            </a:r>
            <a:r>
              <a:rPr sz="2800" spc="-229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</a:t>
            </a:r>
            <a:r>
              <a:rPr sz="2800" spc="-15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</a:t>
            </a:r>
            <a:r>
              <a:rPr sz="2800" spc="-9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C</a:t>
            </a:r>
            <a:r>
              <a:rPr sz="2800" spc="-1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IÓ</a:t>
            </a:r>
            <a:r>
              <a:rPr sz="2800" spc="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N</a:t>
            </a:r>
            <a:r>
              <a:rPr sz="2800" spc="-27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800" spc="-8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U</a:t>
            </a:r>
            <a:r>
              <a:rPr sz="2800" spc="-1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NIV</a:t>
            </a:r>
            <a:r>
              <a:rPr sz="2800" spc="-9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E</a:t>
            </a:r>
            <a:r>
              <a:rPr sz="2800" spc="-9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RS</a:t>
            </a:r>
            <a:r>
              <a:rPr sz="2800" spc="-1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I</a:t>
            </a:r>
            <a:r>
              <a:rPr sz="2800" spc="-254" dirty="0">
                <a:solidFill>
                  <a:srgbClr val="6F2F9F"/>
                </a:solidFill>
                <a:latin typeface="Franklin Gothic Medium"/>
                <a:cs typeface="Franklin Gothic Medium"/>
              </a:rPr>
              <a:t>T</a:t>
            </a:r>
            <a:r>
              <a:rPr sz="2800" spc="-11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</a:t>
            </a:r>
            <a:r>
              <a:rPr sz="2800" spc="-1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RI</a:t>
            </a:r>
            <a:r>
              <a:rPr sz="2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A</a:t>
            </a:r>
            <a:r>
              <a:rPr sz="2800" spc="-28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 </a:t>
            </a:r>
            <a:r>
              <a:rPr sz="280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Y  </a:t>
            </a:r>
            <a:r>
              <a:rPr sz="2800" spc="-90" dirty="0">
                <a:solidFill>
                  <a:srgbClr val="6F2F9F"/>
                </a:solidFill>
                <a:latin typeface="Franklin Gothic Medium"/>
                <a:cs typeface="Franklin Gothic Medium"/>
              </a:rPr>
              <a:t>PROFESIONAL</a:t>
            </a:r>
            <a:endParaRPr sz="28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Franklin Gothic Medium"/>
              <a:cs typeface="Franklin Gothic Medium"/>
            </a:endParaRPr>
          </a:p>
          <a:p>
            <a:pPr marR="12700" algn="ctr">
              <a:lnSpc>
                <a:spcPct val="100000"/>
              </a:lnSpc>
              <a:spcBef>
                <a:spcPts val="5"/>
              </a:spcBef>
              <a:tabLst>
                <a:tab pos="1109345" algn="l"/>
              </a:tabLst>
            </a:pPr>
            <a:r>
              <a:rPr sz="2400" spc="-105" dirty="0">
                <a:solidFill>
                  <a:srgbClr val="6F2F9F"/>
                </a:solidFill>
                <a:latin typeface="Franklin Gothic Medium"/>
                <a:cs typeface="Franklin Gothic Medium"/>
              </a:rPr>
              <a:t>GETAFE	</a:t>
            </a:r>
            <a:r>
              <a:rPr sz="2400" spc="-90" dirty="0">
                <a:solidFill>
                  <a:srgbClr val="FFC000"/>
                </a:solidFill>
                <a:latin typeface="Arial Black"/>
                <a:cs typeface="Arial Black"/>
              </a:rPr>
              <a:t>2021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5629" y="662127"/>
            <a:ext cx="22040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Arial"/>
                <a:cs typeface="Arial"/>
              </a:rPr>
              <a:t>ACCESO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656" y="1418970"/>
            <a:ext cx="6911340" cy="1365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1380" marR="5080" indent="-869315">
              <a:lnSpc>
                <a:spcPct val="100000"/>
              </a:lnSpc>
              <a:spcBef>
                <a:spcPts val="90"/>
              </a:spcBef>
            </a:pPr>
            <a:r>
              <a:rPr sz="4400" b="1" spc="-10" dirty="0">
                <a:solidFill>
                  <a:srgbClr val="532378"/>
                </a:solidFill>
                <a:latin typeface="Arial"/>
                <a:cs typeface="Arial"/>
              </a:rPr>
              <a:t>CICLOS</a:t>
            </a:r>
            <a:r>
              <a:rPr sz="4400" b="1" spc="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532378"/>
                </a:solidFill>
                <a:latin typeface="Arial"/>
                <a:cs typeface="Arial"/>
              </a:rPr>
              <a:t>FORMATIVOS</a:t>
            </a:r>
            <a:r>
              <a:rPr sz="4400" b="1" spc="8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4400" b="1" spc="-15" dirty="0">
                <a:solidFill>
                  <a:srgbClr val="532378"/>
                </a:solidFill>
                <a:latin typeface="Arial"/>
                <a:cs typeface="Arial"/>
              </a:rPr>
              <a:t>DE </a:t>
            </a:r>
            <a:r>
              <a:rPr sz="4400" b="1" spc="-121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532378"/>
                </a:solidFill>
                <a:latin typeface="Arial"/>
                <a:cs typeface="Arial"/>
              </a:rPr>
              <a:t>GRADO</a:t>
            </a:r>
            <a:r>
              <a:rPr sz="4400" b="1" spc="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532378"/>
                </a:solidFill>
                <a:latin typeface="Arial"/>
                <a:cs typeface="Arial"/>
              </a:rPr>
              <a:t>SUPERIOR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9884" y="5558790"/>
            <a:ext cx="1148575" cy="5436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9311" y="6160008"/>
            <a:ext cx="1530096" cy="4602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58951" y="5398008"/>
            <a:ext cx="7404100" cy="104139"/>
          </a:xfrm>
          <a:custGeom>
            <a:avLst/>
            <a:gdLst/>
            <a:ahLst/>
            <a:cxnLst/>
            <a:rect l="l" t="t" r="r" b="b"/>
            <a:pathLst>
              <a:path w="7404100" h="104139">
                <a:moveTo>
                  <a:pt x="7403592" y="0"/>
                </a:moveTo>
                <a:lnTo>
                  <a:pt x="0" y="0"/>
                </a:lnTo>
                <a:lnTo>
                  <a:pt x="0" y="103631"/>
                </a:lnTo>
                <a:lnTo>
                  <a:pt x="7403592" y="103631"/>
                </a:lnTo>
                <a:lnTo>
                  <a:pt x="740359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1697735"/>
            <a:ext cx="7425055" cy="1329055"/>
          </a:xfrm>
          <a:custGeom>
            <a:avLst/>
            <a:gdLst/>
            <a:ahLst/>
            <a:cxnLst/>
            <a:rect l="l" t="t" r="r" b="b"/>
            <a:pathLst>
              <a:path w="7425055" h="1329055">
                <a:moveTo>
                  <a:pt x="7203440" y="0"/>
                </a:moveTo>
                <a:lnTo>
                  <a:pt x="221487" y="0"/>
                </a:lnTo>
                <a:lnTo>
                  <a:pt x="176849" y="4500"/>
                </a:lnTo>
                <a:lnTo>
                  <a:pt x="135274" y="17408"/>
                </a:lnTo>
                <a:lnTo>
                  <a:pt x="97651" y="37832"/>
                </a:lnTo>
                <a:lnTo>
                  <a:pt x="64871" y="64881"/>
                </a:lnTo>
                <a:lnTo>
                  <a:pt x="37826" y="97662"/>
                </a:lnTo>
                <a:lnTo>
                  <a:pt x="17405" y="135284"/>
                </a:lnTo>
                <a:lnTo>
                  <a:pt x="4499" y="176857"/>
                </a:lnTo>
                <a:lnTo>
                  <a:pt x="0" y="221487"/>
                </a:lnTo>
                <a:lnTo>
                  <a:pt x="0" y="1107439"/>
                </a:lnTo>
                <a:lnTo>
                  <a:pt x="4499" y="1152070"/>
                </a:lnTo>
                <a:lnTo>
                  <a:pt x="17405" y="1193643"/>
                </a:lnTo>
                <a:lnTo>
                  <a:pt x="37826" y="1231265"/>
                </a:lnTo>
                <a:lnTo>
                  <a:pt x="64871" y="1264046"/>
                </a:lnTo>
                <a:lnTo>
                  <a:pt x="97651" y="1291095"/>
                </a:lnTo>
                <a:lnTo>
                  <a:pt x="135274" y="1311519"/>
                </a:lnTo>
                <a:lnTo>
                  <a:pt x="176849" y="1324427"/>
                </a:lnTo>
                <a:lnTo>
                  <a:pt x="221487" y="1328927"/>
                </a:lnTo>
                <a:lnTo>
                  <a:pt x="7203440" y="1328927"/>
                </a:lnTo>
                <a:lnTo>
                  <a:pt x="7248070" y="1324427"/>
                </a:lnTo>
                <a:lnTo>
                  <a:pt x="7289643" y="1311519"/>
                </a:lnTo>
                <a:lnTo>
                  <a:pt x="7327265" y="1291095"/>
                </a:lnTo>
                <a:lnTo>
                  <a:pt x="7360046" y="1264046"/>
                </a:lnTo>
                <a:lnTo>
                  <a:pt x="7387095" y="1231265"/>
                </a:lnTo>
                <a:lnTo>
                  <a:pt x="7407519" y="1193643"/>
                </a:lnTo>
                <a:lnTo>
                  <a:pt x="7420427" y="1152070"/>
                </a:lnTo>
                <a:lnTo>
                  <a:pt x="7424928" y="1107439"/>
                </a:lnTo>
                <a:lnTo>
                  <a:pt x="7424928" y="221487"/>
                </a:lnTo>
                <a:lnTo>
                  <a:pt x="7420427" y="176857"/>
                </a:lnTo>
                <a:lnTo>
                  <a:pt x="7407519" y="135284"/>
                </a:lnTo>
                <a:lnTo>
                  <a:pt x="7387095" y="97662"/>
                </a:lnTo>
                <a:lnTo>
                  <a:pt x="7360046" y="64881"/>
                </a:lnTo>
                <a:lnTo>
                  <a:pt x="7327265" y="37832"/>
                </a:lnTo>
                <a:lnTo>
                  <a:pt x="7289643" y="17408"/>
                </a:lnTo>
                <a:lnTo>
                  <a:pt x="7248070" y="4500"/>
                </a:lnTo>
                <a:lnTo>
                  <a:pt x="7203440" y="0"/>
                </a:lnTo>
                <a:close/>
              </a:path>
            </a:pathLst>
          </a:custGeom>
          <a:solidFill>
            <a:srgbClr val="F59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54736" y="3093720"/>
            <a:ext cx="7696200" cy="3450590"/>
            <a:chOff x="554736" y="3093720"/>
            <a:chExt cx="7696200" cy="3450590"/>
          </a:xfrm>
        </p:grpSpPr>
        <p:sp>
          <p:nvSpPr>
            <p:cNvPr id="4" name="object 4"/>
            <p:cNvSpPr/>
            <p:nvPr/>
          </p:nvSpPr>
          <p:spPr>
            <a:xfrm>
              <a:off x="554736" y="3093720"/>
              <a:ext cx="7425055" cy="1430020"/>
            </a:xfrm>
            <a:custGeom>
              <a:avLst/>
              <a:gdLst/>
              <a:ahLst/>
              <a:cxnLst/>
              <a:rect l="l" t="t" r="r" b="b"/>
              <a:pathLst>
                <a:path w="7425055" h="1430020">
                  <a:moveTo>
                    <a:pt x="7186676" y="0"/>
                  </a:moveTo>
                  <a:lnTo>
                    <a:pt x="238251" y="0"/>
                  </a:lnTo>
                  <a:lnTo>
                    <a:pt x="190235" y="4840"/>
                  </a:lnTo>
                  <a:lnTo>
                    <a:pt x="145512" y="18724"/>
                  </a:lnTo>
                  <a:lnTo>
                    <a:pt x="105042" y="40692"/>
                  </a:lnTo>
                  <a:lnTo>
                    <a:pt x="69781" y="69786"/>
                  </a:lnTo>
                  <a:lnTo>
                    <a:pt x="40689" y="105047"/>
                  </a:lnTo>
                  <a:lnTo>
                    <a:pt x="18722" y="145518"/>
                  </a:lnTo>
                  <a:lnTo>
                    <a:pt x="4840" y="190239"/>
                  </a:lnTo>
                  <a:lnTo>
                    <a:pt x="0" y="238251"/>
                  </a:lnTo>
                  <a:lnTo>
                    <a:pt x="0" y="1191259"/>
                  </a:lnTo>
                  <a:lnTo>
                    <a:pt x="4840" y="1239272"/>
                  </a:lnTo>
                  <a:lnTo>
                    <a:pt x="18722" y="1283993"/>
                  </a:lnTo>
                  <a:lnTo>
                    <a:pt x="40689" y="1324464"/>
                  </a:lnTo>
                  <a:lnTo>
                    <a:pt x="69781" y="1359725"/>
                  </a:lnTo>
                  <a:lnTo>
                    <a:pt x="105042" y="1388819"/>
                  </a:lnTo>
                  <a:lnTo>
                    <a:pt x="145512" y="1410787"/>
                  </a:lnTo>
                  <a:lnTo>
                    <a:pt x="190235" y="1424671"/>
                  </a:lnTo>
                  <a:lnTo>
                    <a:pt x="238251" y="1429511"/>
                  </a:lnTo>
                  <a:lnTo>
                    <a:pt x="7186676" y="1429511"/>
                  </a:lnTo>
                  <a:lnTo>
                    <a:pt x="7234688" y="1424671"/>
                  </a:lnTo>
                  <a:lnTo>
                    <a:pt x="7279409" y="1410787"/>
                  </a:lnTo>
                  <a:lnTo>
                    <a:pt x="7319880" y="1388819"/>
                  </a:lnTo>
                  <a:lnTo>
                    <a:pt x="7355141" y="1359725"/>
                  </a:lnTo>
                  <a:lnTo>
                    <a:pt x="7384235" y="1324464"/>
                  </a:lnTo>
                  <a:lnTo>
                    <a:pt x="7406203" y="1283993"/>
                  </a:lnTo>
                  <a:lnTo>
                    <a:pt x="7420087" y="1239272"/>
                  </a:lnTo>
                  <a:lnTo>
                    <a:pt x="7424928" y="1191259"/>
                  </a:lnTo>
                  <a:lnTo>
                    <a:pt x="7424928" y="238251"/>
                  </a:lnTo>
                  <a:lnTo>
                    <a:pt x="7420087" y="190239"/>
                  </a:lnTo>
                  <a:lnTo>
                    <a:pt x="7406203" y="145518"/>
                  </a:lnTo>
                  <a:lnTo>
                    <a:pt x="7384235" y="105047"/>
                  </a:lnTo>
                  <a:lnTo>
                    <a:pt x="7355141" y="69786"/>
                  </a:lnTo>
                  <a:lnTo>
                    <a:pt x="7319880" y="40692"/>
                  </a:lnTo>
                  <a:lnTo>
                    <a:pt x="7279409" y="18724"/>
                  </a:lnTo>
                  <a:lnTo>
                    <a:pt x="7234688" y="4840"/>
                  </a:lnTo>
                  <a:lnTo>
                    <a:pt x="718667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1512" y="4294632"/>
              <a:ext cx="2249424" cy="2249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1896" y="4843272"/>
              <a:ext cx="4867910" cy="1292860"/>
            </a:xfrm>
            <a:custGeom>
              <a:avLst/>
              <a:gdLst/>
              <a:ahLst/>
              <a:cxnLst/>
              <a:rect l="l" t="t" r="r" b="b"/>
              <a:pathLst>
                <a:path w="4867910" h="1292860">
                  <a:moveTo>
                    <a:pt x="4652264" y="0"/>
                  </a:moveTo>
                  <a:lnTo>
                    <a:pt x="215392" y="0"/>
                  </a:lnTo>
                  <a:lnTo>
                    <a:pt x="166003" y="5686"/>
                  </a:lnTo>
                  <a:lnTo>
                    <a:pt x="120666" y="21885"/>
                  </a:lnTo>
                  <a:lnTo>
                    <a:pt x="80673" y="47306"/>
                  </a:lnTo>
                  <a:lnTo>
                    <a:pt x="47318" y="80657"/>
                  </a:lnTo>
                  <a:lnTo>
                    <a:pt x="21892" y="120649"/>
                  </a:lnTo>
                  <a:lnTo>
                    <a:pt x="5688" y="165991"/>
                  </a:lnTo>
                  <a:lnTo>
                    <a:pt x="0" y="215391"/>
                  </a:lnTo>
                  <a:lnTo>
                    <a:pt x="0" y="1076947"/>
                  </a:lnTo>
                  <a:lnTo>
                    <a:pt x="5688" y="1126336"/>
                  </a:lnTo>
                  <a:lnTo>
                    <a:pt x="21892" y="1171675"/>
                  </a:lnTo>
                  <a:lnTo>
                    <a:pt x="47318" y="1211670"/>
                  </a:lnTo>
                  <a:lnTo>
                    <a:pt x="80673" y="1245028"/>
                  </a:lnTo>
                  <a:lnTo>
                    <a:pt x="120666" y="1270457"/>
                  </a:lnTo>
                  <a:lnTo>
                    <a:pt x="166003" y="1286662"/>
                  </a:lnTo>
                  <a:lnTo>
                    <a:pt x="215392" y="1292352"/>
                  </a:lnTo>
                  <a:lnTo>
                    <a:pt x="4652264" y="1292352"/>
                  </a:lnTo>
                  <a:lnTo>
                    <a:pt x="4701664" y="1286662"/>
                  </a:lnTo>
                  <a:lnTo>
                    <a:pt x="4747006" y="1270457"/>
                  </a:lnTo>
                  <a:lnTo>
                    <a:pt x="4786998" y="1245028"/>
                  </a:lnTo>
                  <a:lnTo>
                    <a:pt x="4820349" y="1211670"/>
                  </a:lnTo>
                  <a:lnTo>
                    <a:pt x="4845770" y="1171675"/>
                  </a:lnTo>
                  <a:lnTo>
                    <a:pt x="4861969" y="1126336"/>
                  </a:lnTo>
                  <a:lnTo>
                    <a:pt x="4867656" y="1076947"/>
                  </a:lnTo>
                  <a:lnTo>
                    <a:pt x="4867656" y="215391"/>
                  </a:lnTo>
                  <a:lnTo>
                    <a:pt x="4861969" y="165991"/>
                  </a:lnTo>
                  <a:lnTo>
                    <a:pt x="4845770" y="120650"/>
                  </a:lnTo>
                  <a:lnTo>
                    <a:pt x="4820349" y="80657"/>
                  </a:lnTo>
                  <a:lnTo>
                    <a:pt x="4786998" y="47306"/>
                  </a:lnTo>
                  <a:lnTo>
                    <a:pt x="4747006" y="21885"/>
                  </a:lnTo>
                  <a:lnTo>
                    <a:pt x="4701664" y="5686"/>
                  </a:lnTo>
                  <a:lnTo>
                    <a:pt x="4652264" y="0"/>
                  </a:lnTo>
                  <a:close/>
                </a:path>
              </a:pathLst>
            </a:custGeom>
            <a:solidFill>
              <a:srgbClr val="E2D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1896" y="4843272"/>
              <a:ext cx="4867910" cy="1292860"/>
            </a:xfrm>
            <a:custGeom>
              <a:avLst/>
              <a:gdLst/>
              <a:ahLst/>
              <a:cxnLst/>
              <a:rect l="l" t="t" r="r" b="b"/>
              <a:pathLst>
                <a:path w="4867910" h="1292860">
                  <a:moveTo>
                    <a:pt x="0" y="215391"/>
                  </a:moveTo>
                  <a:lnTo>
                    <a:pt x="5688" y="165991"/>
                  </a:lnTo>
                  <a:lnTo>
                    <a:pt x="21892" y="120649"/>
                  </a:lnTo>
                  <a:lnTo>
                    <a:pt x="47318" y="80657"/>
                  </a:lnTo>
                  <a:lnTo>
                    <a:pt x="80673" y="47306"/>
                  </a:lnTo>
                  <a:lnTo>
                    <a:pt x="120666" y="21885"/>
                  </a:lnTo>
                  <a:lnTo>
                    <a:pt x="166003" y="5686"/>
                  </a:lnTo>
                  <a:lnTo>
                    <a:pt x="215392" y="0"/>
                  </a:lnTo>
                  <a:lnTo>
                    <a:pt x="4652264" y="0"/>
                  </a:lnTo>
                  <a:lnTo>
                    <a:pt x="4701664" y="5686"/>
                  </a:lnTo>
                  <a:lnTo>
                    <a:pt x="4747006" y="21885"/>
                  </a:lnTo>
                  <a:lnTo>
                    <a:pt x="4786998" y="47306"/>
                  </a:lnTo>
                  <a:lnTo>
                    <a:pt x="4820349" y="80657"/>
                  </a:lnTo>
                  <a:lnTo>
                    <a:pt x="4845770" y="120650"/>
                  </a:lnTo>
                  <a:lnTo>
                    <a:pt x="4861969" y="165991"/>
                  </a:lnTo>
                  <a:lnTo>
                    <a:pt x="4867656" y="215391"/>
                  </a:lnTo>
                  <a:lnTo>
                    <a:pt x="4867656" y="1076947"/>
                  </a:lnTo>
                  <a:lnTo>
                    <a:pt x="4861969" y="1126336"/>
                  </a:lnTo>
                  <a:lnTo>
                    <a:pt x="4845770" y="1171675"/>
                  </a:lnTo>
                  <a:lnTo>
                    <a:pt x="4820349" y="1211670"/>
                  </a:lnTo>
                  <a:lnTo>
                    <a:pt x="4786998" y="1245028"/>
                  </a:lnTo>
                  <a:lnTo>
                    <a:pt x="4747006" y="1270457"/>
                  </a:lnTo>
                  <a:lnTo>
                    <a:pt x="4701664" y="1286662"/>
                  </a:lnTo>
                  <a:lnTo>
                    <a:pt x="4652264" y="1292352"/>
                  </a:lnTo>
                  <a:lnTo>
                    <a:pt x="215392" y="1292352"/>
                  </a:lnTo>
                  <a:lnTo>
                    <a:pt x="166003" y="1286662"/>
                  </a:lnTo>
                  <a:lnTo>
                    <a:pt x="120666" y="1270457"/>
                  </a:lnTo>
                  <a:lnTo>
                    <a:pt x="80673" y="1245028"/>
                  </a:lnTo>
                  <a:lnTo>
                    <a:pt x="47318" y="1211670"/>
                  </a:lnTo>
                  <a:lnTo>
                    <a:pt x="21892" y="1171675"/>
                  </a:lnTo>
                  <a:lnTo>
                    <a:pt x="5688" y="1126336"/>
                  </a:lnTo>
                  <a:lnTo>
                    <a:pt x="0" y="1076947"/>
                  </a:lnTo>
                  <a:lnTo>
                    <a:pt x="0" y="215391"/>
                  </a:lnTo>
                  <a:close/>
                </a:path>
              </a:pathLst>
            </a:custGeom>
            <a:ln w="24383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6310" y="378968"/>
            <a:ext cx="70377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¿C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105" dirty="0">
                <a:solidFill>
                  <a:srgbClr val="000000"/>
                </a:solidFill>
              </a:rPr>
              <a:t>á</a:t>
            </a:r>
            <a:r>
              <a:rPr sz="4000" spc="-110" dirty="0">
                <a:solidFill>
                  <a:srgbClr val="000000"/>
                </a:solidFill>
              </a:rPr>
              <a:t>n</a:t>
            </a:r>
            <a:r>
              <a:rPr sz="4000" spc="-95" dirty="0">
                <a:solidFill>
                  <a:srgbClr val="000000"/>
                </a:solidFill>
              </a:rPr>
              <a:t>d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spc="-105" dirty="0">
                <a:solidFill>
                  <a:srgbClr val="000000"/>
                </a:solidFill>
              </a:rPr>
              <a:t>o</a:t>
            </a:r>
            <a:r>
              <a:rPr sz="4000" spc="-95" dirty="0">
                <a:solidFill>
                  <a:srgbClr val="000000"/>
                </a:solidFill>
              </a:rPr>
              <a:t>licit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8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l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1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pl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z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4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dirty="0">
                <a:solidFill>
                  <a:srgbClr val="000000"/>
                </a:solidFill>
              </a:rPr>
              <a:t>n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l</a:t>
            </a:r>
            <a:r>
              <a:rPr sz="4000" spc="-105" dirty="0">
                <a:solidFill>
                  <a:srgbClr val="000000"/>
                </a:solidFill>
              </a:rPr>
              <a:t>o</a:t>
            </a:r>
            <a:r>
              <a:rPr sz="4000" dirty="0">
                <a:solidFill>
                  <a:srgbClr val="000000"/>
                </a:solidFill>
              </a:rPr>
              <a:t>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910234" y="636951"/>
            <a:ext cx="6419850" cy="5488041"/>
          </a:xfrm>
          <a:prstGeom prst="rect">
            <a:avLst/>
          </a:prstGeom>
        </p:spPr>
        <p:txBody>
          <a:bodyPr vert="horz" wrap="square" lIns="0" tIns="36512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2875"/>
              </a:spcBef>
              <a:tabLst>
                <a:tab pos="1541780" algn="l"/>
              </a:tabLst>
            </a:pPr>
            <a:r>
              <a:rPr sz="4000" spc="-90" dirty="0">
                <a:latin typeface="Franklin Gothic Medium"/>
                <a:cs typeface="Franklin Gothic Medium"/>
              </a:rPr>
              <a:t>I</a:t>
            </a:r>
            <a:r>
              <a:rPr sz="4000" spc="-105" dirty="0">
                <a:latin typeface="Franklin Gothic Medium"/>
                <a:cs typeface="Franklin Gothic Medium"/>
              </a:rPr>
              <a:t>.</a:t>
            </a:r>
            <a:r>
              <a:rPr sz="4000" spc="-85" dirty="0">
                <a:latin typeface="Franklin Gothic Medium"/>
                <a:cs typeface="Franklin Gothic Medium"/>
              </a:rPr>
              <a:t>E</a:t>
            </a:r>
            <a:r>
              <a:rPr sz="4000" spc="-105" dirty="0">
                <a:latin typeface="Franklin Gothic Medium"/>
                <a:cs typeface="Franklin Gothic Medium"/>
              </a:rPr>
              <a:t>.S</a:t>
            </a:r>
            <a:r>
              <a:rPr sz="4000" dirty="0">
                <a:latin typeface="Franklin Gothic Medium"/>
                <a:cs typeface="Franklin Gothic Medium"/>
              </a:rPr>
              <a:t>.	y</a:t>
            </a:r>
            <a:r>
              <a:rPr sz="4000" spc="-229" dirty="0">
                <a:latin typeface="Franklin Gothic Medium"/>
                <a:cs typeface="Franklin Gothic Medium"/>
              </a:rPr>
              <a:t> </a:t>
            </a:r>
            <a:r>
              <a:rPr sz="4000" spc="-85" dirty="0">
                <a:latin typeface="Franklin Gothic Medium"/>
                <a:cs typeface="Franklin Gothic Medium"/>
              </a:rPr>
              <a:t>Ce</a:t>
            </a:r>
            <a:r>
              <a:rPr sz="4000" spc="-105" dirty="0">
                <a:latin typeface="Franklin Gothic Medium"/>
                <a:cs typeface="Franklin Gothic Medium"/>
              </a:rPr>
              <a:t>n</a:t>
            </a:r>
            <a:r>
              <a:rPr sz="4000" spc="-95" dirty="0">
                <a:latin typeface="Franklin Gothic Medium"/>
                <a:cs typeface="Franklin Gothic Medium"/>
              </a:rPr>
              <a:t>t</a:t>
            </a:r>
            <a:r>
              <a:rPr sz="4000" spc="-135" dirty="0">
                <a:latin typeface="Franklin Gothic Medium"/>
                <a:cs typeface="Franklin Gothic Medium"/>
              </a:rPr>
              <a:t>r</a:t>
            </a:r>
            <a:r>
              <a:rPr sz="4000" spc="-100" dirty="0">
                <a:latin typeface="Franklin Gothic Medium"/>
                <a:cs typeface="Franklin Gothic Medium"/>
              </a:rPr>
              <a:t>o</a:t>
            </a:r>
            <a:r>
              <a:rPr sz="4000" dirty="0">
                <a:latin typeface="Franklin Gothic Medium"/>
                <a:cs typeface="Franklin Gothic Medium"/>
              </a:rPr>
              <a:t>s</a:t>
            </a:r>
            <a:r>
              <a:rPr sz="4000" spc="-254" dirty="0">
                <a:latin typeface="Franklin Gothic Medium"/>
                <a:cs typeface="Franklin Gothic Medium"/>
              </a:rPr>
              <a:t> </a:t>
            </a:r>
            <a:r>
              <a:rPr sz="4000" spc="-85" dirty="0" err="1">
                <a:latin typeface="Franklin Gothic Medium"/>
                <a:cs typeface="Franklin Gothic Medium"/>
              </a:rPr>
              <a:t>C</a:t>
            </a:r>
            <a:r>
              <a:rPr sz="4000" spc="-100" dirty="0" err="1">
                <a:latin typeface="Franklin Gothic Medium"/>
                <a:cs typeface="Franklin Gothic Medium"/>
              </a:rPr>
              <a:t>o</a:t>
            </a:r>
            <a:r>
              <a:rPr sz="4000" spc="-105" dirty="0" err="1">
                <a:latin typeface="Franklin Gothic Medium"/>
                <a:cs typeface="Franklin Gothic Medium"/>
              </a:rPr>
              <a:t>n</a:t>
            </a:r>
            <a:r>
              <a:rPr sz="4000" spc="-95" dirty="0" err="1">
                <a:latin typeface="Franklin Gothic Medium"/>
                <a:cs typeface="Franklin Gothic Medium"/>
              </a:rPr>
              <a:t>c</a:t>
            </a:r>
            <a:r>
              <a:rPr sz="4000" spc="-85" dirty="0" err="1">
                <a:latin typeface="Franklin Gothic Medium"/>
                <a:cs typeface="Franklin Gothic Medium"/>
              </a:rPr>
              <a:t>e</a:t>
            </a:r>
            <a:r>
              <a:rPr sz="4000" spc="-35" dirty="0" err="1">
                <a:latin typeface="Franklin Gothic Medium"/>
                <a:cs typeface="Franklin Gothic Medium"/>
              </a:rPr>
              <a:t>r</a:t>
            </a:r>
            <a:r>
              <a:rPr sz="4000" spc="-95" dirty="0" err="1">
                <a:latin typeface="Franklin Gothic Medium"/>
                <a:cs typeface="Franklin Gothic Medium"/>
              </a:rPr>
              <a:t>t</a:t>
            </a:r>
            <a:r>
              <a:rPr sz="4000" spc="-100" dirty="0" err="1">
                <a:latin typeface="Franklin Gothic Medium"/>
                <a:cs typeface="Franklin Gothic Medium"/>
              </a:rPr>
              <a:t>a</a:t>
            </a:r>
            <a:r>
              <a:rPr sz="4000" spc="-90" dirty="0" err="1">
                <a:latin typeface="Franklin Gothic Medium"/>
                <a:cs typeface="Franklin Gothic Medium"/>
              </a:rPr>
              <a:t>d</a:t>
            </a:r>
            <a:r>
              <a:rPr sz="4000" spc="-100" dirty="0" err="1">
                <a:latin typeface="Franklin Gothic Medium"/>
                <a:cs typeface="Franklin Gothic Medium"/>
              </a:rPr>
              <a:t>o</a:t>
            </a:r>
            <a:r>
              <a:rPr sz="4000" spc="-120" dirty="0" err="1">
                <a:latin typeface="Franklin Gothic Medium"/>
                <a:cs typeface="Franklin Gothic Medium"/>
              </a:rPr>
              <a:t>s</a:t>
            </a:r>
            <a:r>
              <a:rPr sz="4000" spc="5" dirty="0">
                <a:latin typeface="Franklin Gothic Medium"/>
                <a:cs typeface="Franklin Gothic Medium"/>
              </a:rPr>
              <a:t>?</a:t>
            </a:r>
            <a:endParaRPr sz="3450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endParaRPr lang="es-ES" sz="2800" spc="-5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r>
              <a:rPr lang="es-ES" sz="2800" spc="-5">
                <a:latin typeface="Arial"/>
                <a:cs typeface="Arial"/>
              </a:rPr>
              <a:t>Del 5 al 12 de julio.</a:t>
            </a:r>
            <a:endParaRPr lang="es-ES" sz="2800" spc="-5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endParaRPr lang="es-ES" sz="2800" spc="-5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endParaRPr lang="es-ES" sz="2800" spc="-5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¿Y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centros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privados?</a:t>
            </a:r>
            <a:endParaRPr sz="2800" dirty="0">
              <a:latin typeface="Arial"/>
              <a:cs typeface="Arial"/>
            </a:endParaRPr>
          </a:p>
          <a:p>
            <a:pPr marL="293370" algn="ctr">
              <a:lnSpc>
                <a:spcPct val="100000"/>
              </a:lnSpc>
              <a:spcBef>
                <a:spcPts val="650"/>
              </a:spcBef>
            </a:pP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partir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febrero-marzo</a:t>
            </a:r>
          </a:p>
          <a:p>
            <a:pPr>
              <a:lnSpc>
                <a:spcPct val="100000"/>
              </a:lnSpc>
            </a:pPr>
            <a:endParaRPr sz="3100" dirty="0">
              <a:latin typeface="Arial"/>
              <a:cs typeface="Arial"/>
            </a:endParaRPr>
          </a:p>
          <a:p>
            <a:pPr marR="1976755" algn="ctr">
              <a:lnSpc>
                <a:spcPct val="100000"/>
              </a:lnSpc>
              <a:spcBef>
                <a:spcPts val="1870"/>
              </a:spcBef>
            </a:pP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-Hay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 una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segunda</a:t>
            </a: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fase.</a:t>
            </a:r>
            <a:endParaRPr sz="2400" dirty="0">
              <a:latin typeface="Arial"/>
              <a:cs typeface="Arial"/>
            </a:endParaRPr>
          </a:p>
          <a:p>
            <a:pPr marL="12065" marR="1998345" indent="10160" algn="ctr">
              <a:lnSpc>
                <a:spcPct val="100000"/>
              </a:lnSpc>
            </a:pPr>
            <a:r>
              <a:rPr sz="2400" b="1" spc="-30" dirty="0">
                <a:solidFill>
                  <a:srgbClr val="6F2F9F"/>
                </a:solidFill>
                <a:latin typeface="Arial"/>
                <a:cs typeface="Arial"/>
              </a:rPr>
              <a:t>-Al</a:t>
            </a:r>
            <a:r>
              <a:rPr sz="2400" b="1" spc="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final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del</a:t>
            </a:r>
            <a:r>
              <a:rPr sz="24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proceso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se 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publican</a:t>
            </a:r>
            <a:r>
              <a:rPr sz="24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las</a:t>
            </a:r>
            <a:r>
              <a:rPr sz="2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plazas</a:t>
            </a:r>
            <a:r>
              <a:rPr sz="24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F2F9F"/>
                </a:solidFill>
                <a:latin typeface="Arial"/>
                <a:cs typeface="Arial"/>
              </a:rPr>
              <a:t>sobrantes.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2272" y="1890839"/>
            <a:ext cx="4325620" cy="4325620"/>
            <a:chOff x="2052272" y="1890839"/>
            <a:chExt cx="4325620" cy="4325620"/>
          </a:xfrm>
        </p:grpSpPr>
        <p:sp>
          <p:nvSpPr>
            <p:cNvPr id="3" name="object 3"/>
            <p:cNvSpPr/>
            <p:nvPr/>
          </p:nvSpPr>
          <p:spPr>
            <a:xfrm>
              <a:off x="3552571" y="1900046"/>
              <a:ext cx="2825115" cy="4316095"/>
            </a:xfrm>
            <a:custGeom>
              <a:avLst/>
              <a:gdLst/>
              <a:ahLst/>
              <a:cxnLst/>
              <a:rect l="l" t="t" r="r" b="b"/>
              <a:pathLst>
                <a:path w="2825115" h="4316095">
                  <a:moveTo>
                    <a:pt x="666750" y="0"/>
                  </a:moveTo>
                  <a:lnTo>
                    <a:pt x="666750" y="2157729"/>
                  </a:lnTo>
                  <a:lnTo>
                    <a:pt x="0" y="4209884"/>
                  </a:lnTo>
                  <a:lnTo>
                    <a:pt x="45990" y="4224273"/>
                  </a:lnTo>
                  <a:lnTo>
                    <a:pt x="92058" y="4237586"/>
                  </a:lnTo>
                  <a:lnTo>
                    <a:pt x="138191" y="4249829"/>
                  </a:lnTo>
                  <a:lnTo>
                    <a:pt x="184374" y="4261011"/>
                  </a:lnTo>
                  <a:lnTo>
                    <a:pt x="230594" y="4271138"/>
                  </a:lnTo>
                  <a:lnTo>
                    <a:pt x="276837" y="4280216"/>
                  </a:lnTo>
                  <a:lnTo>
                    <a:pt x="323089" y="4288254"/>
                  </a:lnTo>
                  <a:lnTo>
                    <a:pt x="369336" y="4295259"/>
                  </a:lnTo>
                  <a:lnTo>
                    <a:pt x="415565" y="4301236"/>
                  </a:lnTo>
                  <a:lnTo>
                    <a:pt x="461761" y="4306194"/>
                  </a:lnTo>
                  <a:lnTo>
                    <a:pt x="507911" y="4310138"/>
                  </a:lnTo>
                  <a:lnTo>
                    <a:pt x="554002" y="4313078"/>
                  </a:lnTo>
                  <a:lnTo>
                    <a:pt x="600018" y="4315018"/>
                  </a:lnTo>
                  <a:lnTo>
                    <a:pt x="645947" y="4315967"/>
                  </a:lnTo>
                  <a:lnTo>
                    <a:pt x="691774" y="4315932"/>
                  </a:lnTo>
                  <a:lnTo>
                    <a:pt x="737486" y="4314919"/>
                  </a:lnTo>
                  <a:lnTo>
                    <a:pt x="783069" y="4312935"/>
                  </a:lnTo>
                  <a:lnTo>
                    <a:pt x="828509" y="4309989"/>
                  </a:lnTo>
                  <a:lnTo>
                    <a:pt x="873793" y="4306085"/>
                  </a:lnTo>
                  <a:lnTo>
                    <a:pt x="918905" y="4301233"/>
                  </a:lnTo>
                  <a:lnTo>
                    <a:pt x="963834" y="4295438"/>
                  </a:lnTo>
                  <a:lnTo>
                    <a:pt x="1008564" y="4288707"/>
                  </a:lnTo>
                  <a:lnTo>
                    <a:pt x="1053083" y="4281049"/>
                  </a:lnTo>
                  <a:lnTo>
                    <a:pt x="1097376" y="4272469"/>
                  </a:lnTo>
                  <a:lnTo>
                    <a:pt x="1141429" y="4262975"/>
                  </a:lnTo>
                  <a:lnTo>
                    <a:pt x="1185228" y="4252574"/>
                  </a:lnTo>
                  <a:lnTo>
                    <a:pt x="1228761" y="4241273"/>
                  </a:lnTo>
                  <a:lnTo>
                    <a:pt x="1272012" y="4229079"/>
                  </a:lnTo>
                  <a:lnTo>
                    <a:pt x="1314969" y="4215999"/>
                  </a:lnTo>
                  <a:lnTo>
                    <a:pt x="1357616" y="4202039"/>
                  </a:lnTo>
                  <a:lnTo>
                    <a:pt x="1399942" y="4187208"/>
                  </a:lnTo>
                  <a:lnTo>
                    <a:pt x="1441931" y="4171512"/>
                  </a:lnTo>
                  <a:lnTo>
                    <a:pt x="1483570" y="4154958"/>
                  </a:lnTo>
                  <a:lnTo>
                    <a:pt x="1524845" y="4137554"/>
                  </a:lnTo>
                  <a:lnTo>
                    <a:pt x="1565742" y="4119305"/>
                  </a:lnTo>
                  <a:lnTo>
                    <a:pt x="1606248" y="4100220"/>
                  </a:lnTo>
                  <a:lnTo>
                    <a:pt x="1646348" y="4080305"/>
                  </a:lnTo>
                  <a:lnTo>
                    <a:pt x="1686029" y="4059567"/>
                  </a:lnTo>
                  <a:lnTo>
                    <a:pt x="1725277" y="4038014"/>
                  </a:lnTo>
                  <a:lnTo>
                    <a:pt x="1764079" y="4015652"/>
                  </a:lnTo>
                  <a:lnTo>
                    <a:pt x="1802419" y="3992488"/>
                  </a:lnTo>
                  <a:lnTo>
                    <a:pt x="1840285" y="3968530"/>
                  </a:lnTo>
                  <a:lnTo>
                    <a:pt x="1877663" y="3943785"/>
                  </a:lnTo>
                  <a:lnTo>
                    <a:pt x="1914539" y="3918259"/>
                  </a:lnTo>
                  <a:lnTo>
                    <a:pt x="1950899" y="3891960"/>
                  </a:lnTo>
                  <a:lnTo>
                    <a:pt x="1986729" y="3864894"/>
                  </a:lnTo>
                  <a:lnTo>
                    <a:pt x="2022016" y="3837069"/>
                  </a:lnTo>
                  <a:lnTo>
                    <a:pt x="2056745" y="3808491"/>
                  </a:lnTo>
                  <a:lnTo>
                    <a:pt x="2090903" y="3779169"/>
                  </a:lnTo>
                  <a:lnTo>
                    <a:pt x="2124476" y="3749108"/>
                  </a:lnTo>
                  <a:lnTo>
                    <a:pt x="2157451" y="3718316"/>
                  </a:lnTo>
                  <a:lnTo>
                    <a:pt x="2189812" y="3686800"/>
                  </a:lnTo>
                  <a:lnTo>
                    <a:pt x="2221548" y="3654566"/>
                  </a:lnTo>
                  <a:lnTo>
                    <a:pt x="2252643" y="3621623"/>
                  </a:lnTo>
                  <a:lnTo>
                    <a:pt x="2283084" y="3587977"/>
                  </a:lnTo>
                  <a:lnTo>
                    <a:pt x="2312857" y="3553634"/>
                  </a:lnTo>
                  <a:lnTo>
                    <a:pt x="2341948" y="3518603"/>
                  </a:lnTo>
                  <a:lnTo>
                    <a:pt x="2370344" y="3482890"/>
                  </a:lnTo>
                  <a:lnTo>
                    <a:pt x="2398031" y="3446502"/>
                  </a:lnTo>
                  <a:lnTo>
                    <a:pt x="2424994" y="3409446"/>
                  </a:lnTo>
                  <a:lnTo>
                    <a:pt x="2451221" y="3371729"/>
                  </a:lnTo>
                  <a:lnTo>
                    <a:pt x="2476696" y="3333358"/>
                  </a:lnTo>
                  <a:lnTo>
                    <a:pt x="2501407" y="3294341"/>
                  </a:lnTo>
                  <a:lnTo>
                    <a:pt x="2525340" y="3254684"/>
                  </a:lnTo>
                  <a:lnTo>
                    <a:pt x="2548481" y="3214394"/>
                  </a:lnTo>
                  <a:lnTo>
                    <a:pt x="2570815" y="3173479"/>
                  </a:lnTo>
                  <a:lnTo>
                    <a:pt x="2592330" y="3131945"/>
                  </a:lnTo>
                  <a:lnTo>
                    <a:pt x="2613011" y="3089800"/>
                  </a:lnTo>
                  <a:lnTo>
                    <a:pt x="2632844" y="3047050"/>
                  </a:lnTo>
                  <a:lnTo>
                    <a:pt x="2651816" y="3003703"/>
                  </a:lnTo>
                  <a:lnTo>
                    <a:pt x="2669913" y="2959765"/>
                  </a:lnTo>
                  <a:lnTo>
                    <a:pt x="2687121" y="2915244"/>
                  </a:lnTo>
                  <a:lnTo>
                    <a:pt x="2703427" y="2870146"/>
                  </a:lnTo>
                  <a:lnTo>
                    <a:pt x="2718816" y="2824479"/>
                  </a:lnTo>
                  <a:lnTo>
                    <a:pt x="2733206" y="2778489"/>
                  </a:lnTo>
                  <a:lnTo>
                    <a:pt x="2746521" y="2732421"/>
                  </a:lnTo>
                  <a:lnTo>
                    <a:pt x="2758766" y="2686288"/>
                  </a:lnTo>
                  <a:lnTo>
                    <a:pt x="2769950" y="2640105"/>
                  </a:lnTo>
                  <a:lnTo>
                    <a:pt x="2780078" y="2593885"/>
                  </a:lnTo>
                  <a:lnTo>
                    <a:pt x="2789158" y="2547642"/>
                  </a:lnTo>
                  <a:lnTo>
                    <a:pt x="2797198" y="2501390"/>
                  </a:lnTo>
                  <a:lnTo>
                    <a:pt x="2804204" y="2455143"/>
                  </a:lnTo>
                  <a:lnTo>
                    <a:pt x="2810182" y="2408914"/>
                  </a:lnTo>
                  <a:lnTo>
                    <a:pt x="2815141" y="2362718"/>
                  </a:lnTo>
                  <a:lnTo>
                    <a:pt x="2819088" y="2316568"/>
                  </a:lnTo>
                  <a:lnTo>
                    <a:pt x="2822028" y="2270477"/>
                  </a:lnTo>
                  <a:lnTo>
                    <a:pt x="2823970" y="2224461"/>
                  </a:lnTo>
                  <a:lnTo>
                    <a:pt x="2824920" y="2178532"/>
                  </a:lnTo>
                  <a:lnTo>
                    <a:pt x="2824886" y="2132705"/>
                  </a:lnTo>
                  <a:lnTo>
                    <a:pt x="2823874" y="2086993"/>
                  </a:lnTo>
                  <a:lnTo>
                    <a:pt x="2821892" y="2041410"/>
                  </a:lnTo>
                  <a:lnTo>
                    <a:pt x="2818946" y="1995970"/>
                  </a:lnTo>
                  <a:lnTo>
                    <a:pt x="2815043" y="1950686"/>
                  </a:lnTo>
                  <a:lnTo>
                    <a:pt x="2810191" y="1905574"/>
                  </a:lnTo>
                  <a:lnTo>
                    <a:pt x="2804397" y="1860645"/>
                  </a:lnTo>
                  <a:lnTo>
                    <a:pt x="2797668" y="1815915"/>
                  </a:lnTo>
                  <a:lnTo>
                    <a:pt x="2790010" y="1771396"/>
                  </a:lnTo>
                  <a:lnTo>
                    <a:pt x="2781431" y="1727103"/>
                  </a:lnTo>
                  <a:lnTo>
                    <a:pt x="2771938" y="1683050"/>
                  </a:lnTo>
                  <a:lnTo>
                    <a:pt x="2761538" y="1639251"/>
                  </a:lnTo>
                  <a:lnTo>
                    <a:pt x="2750237" y="1595718"/>
                  </a:lnTo>
                  <a:lnTo>
                    <a:pt x="2738044" y="1552467"/>
                  </a:lnTo>
                  <a:lnTo>
                    <a:pt x="2724964" y="1509510"/>
                  </a:lnTo>
                  <a:lnTo>
                    <a:pt x="2711006" y="1466863"/>
                  </a:lnTo>
                  <a:lnTo>
                    <a:pt x="2696175" y="1424537"/>
                  </a:lnTo>
                  <a:lnTo>
                    <a:pt x="2680480" y="1382548"/>
                  </a:lnTo>
                  <a:lnTo>
                    <a:pt x="2663926" y="1340909"/>
                  </a:lnTo>
                  <a:lnTo>
                    <a:pt x="2646522" y="1299634"/>
                  </a:lnTo>
                  <a:lnTo>
                    <a:pt x="2628275" y="1258737"/>
                  </a:lnTo>
                  <a:lnTo>
                    <a:pt x="2609190" y="1218231"/>
                  </a:lnTo>
                  <a:lnTo>
                    <a:pt x="2589275" y="1178131"/>
                  </a:lnTo>
                  <a:lnTo>
                    <a:pt x="2568538" y="1138450"/>
                  </a:lnTo>
                  <a:lnTo>
                    <a:pt x="2546986" y="1099202"/>
                  </a:lnTo>
                  <a:lnTo>
                    <a:pt x="2524625" y="1060400"/>
                  </a:lnTo>
                  <a:lnTo>
                    <a:pt x="2501462" y="1022060"/>
                  </a:lnTo>
                  <a:lnTo>
                    <a:pt x="2477504" y="984194"/>
                  </a:lnTo>
                  <a:lnTo>
                    <a:pt x="2452760" y="946816"/>
                  </a:lnTo>
                  <a:lnTo>
                    <a:pt x="2427234" y="909940"/>
                  </a:lnTo>
                  <a:lnTo>
                    <a:pt x="2400936" y="873580"/>
                  </a:lnTo>
                  <a:lnTo>
                    <a:pt x="2373871" y="837750"/>
                  </a:lnTo>
                  <a:lnTo>
                    <a:pt x="2346047" y="802463"/>
                  </a:lnTo>
                  <a:lnTo>
                    <a:pt x="2317470" y="767734"/>
                  </a:lnTo>
                  <a:lnTo>
                    <a:pt x="2288148" y="733576"/>
                  </a:lnTo>
                  <a:lnTo>
                    <a:pt x="2258089" y="700003"/>
                  </a:lnTo>
                  <a:lnTo>
                    <a:pt x="2227297" y="667028"/>
                  </a:lnTo>
                  <a:lnTo>
                    <a:pt x="2195782" y="634667"/>
                  </a:lnTo>
                  <a:lnTo>
                    <a:pt x="2163550" y="602931"/>
                  </a:lnTo>
                  <a:lnTo>
                    <a:pt x="2130608" y="571836"/>
                  </a:lnTo>
                  <a:lnTo>
                    <a:pt x="2096963" y="541395"/>
                  </a:lnTo>
                  <a:lnTo>
                    <a:pt x="2062621" y="511622"/>
                  </a:lnTo>
                  <a:lnTo>
                    <a:pt x="2027591" y="482531"/>
                  </a:lnTo>
                  <a:lnTo>
                    <a:pt x="1991879" y="454135"/>
                  </a:lnTo>
                  <a:lnTo>
                    <a:pt x="1955493" y="426448"/>
                  </a:lnTo>
                  <a:lnTo>
                    <a:pt x="1918438" y="399485"/>
                  </a:lnTo>
                  <a:lnTo>
                    <a:pt x="1880723" y="373258"/>
                  </a:lnTo>
                  <a:lnTo>
                    <a:pt x="1842354" y="347783"/>
                  </a:lnTo>
                  <a:lnTo>
                    <a:pt x="1803338" y="323072"/>
                  </a:lnTo>
                  <a:lnTo>
                    <a:pt x="1763683" y="299139"/>
                  </a:lnTo>
                  <a:lnTo>
                    <a:pt x="1723395" y="275998"/>
                  </a:lnTo>
                  <a:lnTo>
                    <a:pt x="1682481" y="253664"/>
                  </a:lnTo>
                  <a:lnTo>
                    <a:pt x="1640949" y="232149"/>
                  </a:lnTo>
                  <a:lnTo>
                    <a:pt x="1598806" y="211468"/>
                  </a:lnTo>
                  <a:lnTo>
                    <a:pt x="1556058" y="191635"/>
                  </a:lnTo>
                  <a:lnTo>
                    <a:pt x="1512713" y="172663"/>
                  </a:lnTo>
                  <a:lnTo>
                    <a:pt x="1468778" y="154566"/>
                  </a:lnTo>
                  <a:lnTo>
                    <a:pt x="1424259" y="137358"/>
                  </a:lnTo>
                  <a:lnTo>
                    <a:pt x="1379164" y="121052"/>
                  </a:lnTo>
                  <a:lnTo>
                    <a:pt x="1333500" y="105663"/>
                  </a:lnTo>
                  <a:lnTo>
                    <a:pt x="1283628" y="90124"/>
                  </a:lnTo>
                  <a:lnTo>
                    <a:pt x="1233441" y="75806"/>
                  </a:lnTo>
                  <a:lnTo>
                    <a:pt x="1182959" y="62713"/>
                  </a:lnTo>
                  <a:lnTo>
                    <a:pt x="1132204" y="50849"/>
                  </a:lnTo>
                  <a:lnTo>
                    <a:pt x="1081198" y="40218"/>
                  </a:lnTo>
                  <a:lnTo>
                    <a:pt x="1029964" y="30823"/>
                  </a:lnTo>
                  <a:lnTo>
                    <a:pt x="978523" y="22668"/>
                  </a:lnTo>
                  <a:lnTo>
                    <a:pt x="926896" y="15757"/>
                  </a:lnTo>
                  <a:lnTo>
                    <a:pt x="875106" y="10095"/>
                  </a:lnTo>
                  <a:lnTo>
                    <a:pt x="823175" y="5684"/>
                  </a:lnTo>
                  <a:lnTo>
                    <a:pt x="771123" y="2528"/>
                  </a:lnTo>
                  <a:lnTo>
                    <a:pt x="718974" y="632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61479" y="2789554"/>
              <a:ext cx="2158365" cy="3320415"/>
            </a:xfrm>
            <a:custGeom>
              <a:avLst/>
              <a:gdLst/>
              <a:ahLst/>
              <a:cxnLst/>
              <a:rect l="l" t="t" r="r" b="b"/>
              <a:pathLst>
                <a:path w="2158365" h="3320415">
                  <a:moveTo>
                    <a:pt x="412226" y="0"/>
                  </a:moveTo>
                  <a:lnTo>
                    <a:pt x="384326" y="39291"/>
                  </a:lnTo>
                  <a:lnTo>
                    <a:pt x="357426" y="78990"/>
                  </a:lnTo>
                  <a:lnTo>
                    <a:pt x="331523" y="119081"/>
                  </a:lnTo>
                  <a:lnTo>
                    <a:pt x="306614" y="159547"/>
                  </a:lnTo>
                  <a:lnTo>
                    <a:pt x="282698" y="200375"/>
                  </a:lnTo>
                  <a:lnTo>
                    <a:pt x="259770" y="241548"/>
                  </a:lnTo>
                  <a:lnTo>
                    <a:pt x="237831" y="283051"/>
                  </a:lnTo>
                  <a:lnTo>
                    <a:pt x="216875" y="324870"/>
                  </a:lnTo>
                  <a:lnTo>
                    <a:pt x="196903" y="366988"/>
                  </a:lnTo>
                  <a:lnTo>
                    <a:pt x="177910" y="409391"/>
                  </a:lnTo>
                  <a:lnTo>
                    <a:pt x="159894" y="452062"/>
                  </a:lnTo>
                  <a:lnTo>
                    <a:pt x="142854" y="494988"/>
                  </a:lnTo>
                  <a:lnTo>
                    <a:pt x="126786" y="538151"/>
                  </a:lnTo>
                  <a:lnTo>
                    <a:pt x="111689" y="581538"/>
                  </a:lnTo>
                  <a:lnTo>
                    <a:pt x="97559" y="625133"/>
                  </a:lnTo>
                  <a:lnTo>
                    <a:pt x="84395" y="668920"/>
                  </a:lnTo>
                  <a:lnTo>
                    <a:pt x="72193" y="712884"/>
                  </a:lnTo>
                  <a:lnTo>
                    <a:pt x="60952" y="757010"/>
                  </a:lnTo>
                  <a:lnTo>
                    <a:pt x="50669" y="801283"/>
                  </a:lnTo>
                  <a:lnTo>
                    <a:pt x="41342" y="845687"/>
                  </a:lnTo>
                  <a:lnTo>
                    <a:pt x="32968" y="890207"/>
                  </a:lnTo>
                  <a:lnTo>
                    <a:pt x="25545" y="934827"/>
                  </a:lnTo>
                  <a:lnTo>
                    <a:pt x="19070" y="979533"/>
                  </a:lnTo>
                  <a:lnTo>
                    <a:pt x="13541" y="1024309"/>
                  </a:lnTo>
                  <a:lnTo>
                    <a:pt x="8955" y="1069139"/>
                  </a:lnTo>
                  <a:lnTo>
                    <a:pt x="5311" y="1114009"/>
                  </a:lnTo>
                  <a:lnTo>
                    <a:pt x="2605" y="1158903"/>
                  </a:lnTo>
                  <a:lnTo>
                    <a:pt x="835" y="1203805"/>
                  </a:lnTo>
                  <a:lnTo>
                    <a:pt x="0" y="1248701"/>
                  </a:lnTo>
                  <a:lnTo>
                    <a:pt x="95" y="1293575"/>
                  </a:lnTo>
                  <a:lnTo>
                    <a:pt x="1120" y="1338412"/>
                  </a:lnTo>
                  <a:lnTo>
                    <a:pt x="3070" y="1383196"/>
                  </a:lnTo>
                  <a:lnTo>
                    <a:pt x="5946" y="1427913"/>
                  </a:lnTo>
                  <a:lnTo>
                    <a:pt x="9742" y="1472546"/>
                  </a:lnTo>
                  <a:lnTo>
                    <a:pt x="14458" y="1517081"/>
                  </a:lnTo>
                  <a:lnTo>
                    <a:pt x="20091" y="1561502"/>
                  </a:lnTo>
                  <a:lnTo>
                    <a:pt x="26638" y="1605794"/>
                  </a:lnTo>
                  <a:lnTo>
                    <a:pt x="34097" y="1649941"/>
                  </a:lnTo>
                  <a:lnTo>
                    <a:pt x="42465" y="1693929"/>
                  </a:lnTo>
                  <a:lnTo>
                    <a:pt x="51741" y="1737742"/>
                  </a:lnTo>
                  <a:lnTo>
                    <a:pt x="61921" y="1781364"/>
                  </a:lnTo>
                  <a:lnTo>
                    <a:pt x="73004" y="1824781"/>
                  </a:lnTo>
                  <a:lnTo>
                    <a:pt x="84986" y="1867977"/>
                  </a:lnTo>
                  <a:lnTo>
                    <a:pt x="97866" y="1910936"/>
                  </a:lnTo>
                  <a:lnTo>
                    <a:pt x="111640" y="1953644"/>
                  </a:lnTo>
                  <a:lnTo>
                    <a:pt x="126307" y="1996085"/>
                  </a:lnTo>
                  <a:lnTo>
                    <a:pt x="141865" y="2038244"/>
                  </a:lnTo>
                  <a:lnTo>
                    <a:pt x="158310" y="2080105"/>
                  </a:lnTo>
                  <a:lnTo>
                    <a:pt x="175640" y="2121653"/>
                  </a:lnTo>
                  <a:lnTo>
                    <a:pt x="193853" y="2162873"/>
                  </a:lnTo>
                  <a:lnTo>
                    <a:pt x="212946" y="2203750"/>
                  </a:lnTo>
                  <a:lnTo>
                    <a:pt x="232917" y="2244267"/>
                  </a:lnTo>
                  <a:lnTo>
                    <a:pt x="253764" y="2284411"/>
                  </a:lnTo>
                  <a:lnTo>
                    <a:pt x="275484" y="2324165"/>
                  </a:lnTo>
                  <a:lnTo>
                    <a:pt x="298074" y="2363515"/>
                  </a:lnTo>
                  <a:lnTo>
                    <a:pt x="321533" y="2402444"/>
                  </a:lnTo>
                  <a:lnTo>
                    <a:pt x="345857" y="2440938"/>
                  </a:lnTo>
                  <a:lnTo>
                    <a:pt x="371045" y="2478982"/>
                  </a:lnTo>
                  <a:lnTo>
                    <a:pt x="397094" y="2516559"/>
                  </a:lnTo>
                  <a:lnTo>
                    <a:pt x="424002" y="2553655"/>
                  </a:lnTo>
                  <a:lnTo>
                    <a:pt x="451765" y="2590255"/>
                  </a:lnTo>
                  <a:lnTo>
                    <a:pt x="480382" y="2626342"/>
                  </a:lnTo>
                  <a:lnTo>
                    <a:pt x="509851" y="2661903"/>
                  </a:lnTo>
                  <a:lnTo>
                    <a:pt x="540168" y="2696920"/>
                  </a:lnTo>
                  <a:lnTo>
                    <a:pt x="571332" y="2731380"/>
                  </a:lnTo>
                  <a:lnTo>
                    <a:pt x="603339" y="2765267"/>
                  </a:lnTo>
                  <a:lnTo>
                    <a:pt x="636189" y="2798565"/>
                  </a:lnTo>
                  <a:lnTo>
                    <a:pt x="669877" y="2831259"/>
                  </a:lnTo>
                  <a:lnTo>
                    <a:pt x="704402" y="2863334"/>
                  </a:lnTo>
                  <a:lnTo>
                    <a:pt x="739761" y="2894775"/>
                  </a:lnTo>
                  <a:lnTo>
                    <a:pt x="775952" y="2925566"/>
                  </a:lnTo>
                  <a:lnTo>
                    <a:pt x="812973" y="2955692"/>
                  </a:lnTo>
                  <a:lnTo>
                    <a:pt x="850820" y="2985137"/>
                  </a:lnTo>
                  <a:lnTo>
                    <a:pt x="889492" y="3013887"/>
                  </a:lnTo>
                  <a:lnTo>
                    <a:pt x="932129" y="3044071"/>
                  </a:lnTo>
                  <a:lnTo>
                    <a:pt x="975445" y="3073191"/>
                  </a:lnTo>
                  <a:lnTo>
                    <a:pt x="1019421" y="3101238"/>
                  </a:lnTo>
                  <a:lnTo>
                    <a:pt x="1064036" y="3128200"/>
                  </a:lnTo>
                  <a:lnTo>
                    <a:pt x="1109271" y="3154069"/>
                  </a:lnTo>
                  <a:lnTo>
                    <a:pt x="1155106" y="3178832"/>
                  </a:lnTo>
                  <a:lnTo>
                    <a:pt x="1201521" y="3202481"/>
                  </a:lnTo>
                  <a:lnTo>
                    <a:pt x="1248497" y="3225004"/>
                  </a:lnTo>
                  <a:lnTo>
                    <a:pt x="1296013" y="3246392"/>
                  </a:lnTo>
                  <a:lnTo>
                    <a:pt x="1344051" y="3266633"/>
                  </a:lnTo>
                  <a:lnTo>
                    <a:pt x="1392589" y="3285718"/>
                  </a:lnTo>
                  <a:lnTo>
                    <a:pt x="1441609" y="3303636"/>
                  </a:lnTo>
                  <a:lnTo>
                    <a:pt x="1491091" y="3320376"/>
                  </a:lnTo>
                  <a:lnTo>
                    <a:pt x="2157841" y="1268222"/>
                  </a:lnTo>
                  <a:lnTo>
                    <a:pt x="412226" y="0"/>
                  </a:lnTo>
                  <a:close/>
                </a:path>
              </a:pathLst>
            </a:custGeom>
            <a:solidFill>
              <a:srgbClr val="FF9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61479" y="2789554"/>
              <a:ext cx="2158365" cy="3320415"/>
            </a:xfrm>
            <a:custGeom>
              <a:avLst/>
              <a:gdLst/>
              <a:ahLst/>
              <a:cxnLst/>
              <a:rect l="l" t="t" r="r" b="b"/>
              <a:pathLst>
                <a:path w="2158365" h="3320415">
                  <a:moveTo>
                    <a:pt x="2157841" y="1268222"/>
                  </a:moveTo>
                  <a:lnTo>
                    <a:pt x="412226" y="0"/>
                  </a:lnTo>
                  <a:lnTo>
                    <a:pt x="384326" y="39291"/>
                  </a:lnTo>
                  <a:lnTo>
                    <a:pt x="357426" y="78990"/>
                  </a:lnTo>
                  <a:lnTo>
                    <a:pt x="331523" y="119081"/>
                  </a:lnTo>
                  <a:lnTo>
                    <a:pt x="306614" y="159547"/>
                  </a:lnTo>
                  <a:lnTo>
                    <a:pt x="282698" y="200375"/>
                  </a:lnTo>
                  <a:lnTo>
                    <a:pt x="259770" y="241548"/>
                  </a:lnTo>
                  <a:lnTo>
                    <a:pt x="237831" y="283051"/>
                  </a:lnTo>
                  <a:lnTo>
                    <a:pt x="216875" y="324870"/>
                  </a:lnTo>
                  <a:lnTo>
                    <a:pt x="196903" y="366988"/>
                  </a:lnTo>
                  <a:lnTo>
                    <a:pt x="177910" y="409391"/>
                  </a:lnTo>
                  <a:lnTo>
                    <a:pt x="159894" y="452062"/>
                  </a:lnTo>
                  <a:lnTo>
                    <a:pt x="142854" y="494988"/>
                  </a:lnTo>
                  <a:lnTo>
                    <a:pt x="126786" y="538151"/>
                  </a:lnTo>
                  <a:lnTo>
                    <a:pt x="111689" y="581538"/>
                  </a:lnTo>
                  <a:lnTo>
                    <a:pt x="97559" y="625133"/>
                  </a:lnTo>
                  <a:lnTo>
                    <a:pt x="84395" y="668920"/>
                  </a:lnTo>
                  <a:lnTo>
                    <a:pt x="72193" y="712884"/>
                  </a:lnTo>
                  <a:lnTo>
                    <a:pt x="60952" y="757010"/>
                  </a:lnTo>
                  <a:lnTo>
                    <a:pt x="50669" y="801283"/>
                  </a:lnTo>
                  <a:lnTo>
                    <a:pt x="41342" y="845687"/>
                  </a:lnTo>
                  <a:lnTo>
                    <a:pt x="32968" y="890207"/>
                  </a:lnTo>
                  <a:lnTo>
                    <a:pt x="25545" y="934827"/>
                  </a:lnTo>
                  <a:lnTo>
                    <a:pt x="19070" y="979533"/>
                  </a:lnTo>
                  <a:lnTo>
                    <a:pt x="13541" y="1024309"/>
                  </a:lnTo>
                  <a:lnTo>
                    <a:pt x="8955" y="1069139"/>
                  </a:lnTo>
                  <a:lnTo>
                    <a:pt x="5311" y="1114009"/>
                  </a:lnTo>
                  <a:lnTo>
                    <a:pt x="2605" y="1158903"/>
                  </a:lnTo>
                  <a:lnTo>
                    <a:pt x="835" y="1203805"/>
                  </a:lnTo>
                  <a:lnTo>
                    <a:pt x="0" y="1248701"/>
                  </a:lnTo>
                  <a:lnTo>
                    <a:pt x="95" y="1293575"/>
                  </a:lnTo>
                  <a:lnTo>
                    <a:pt x="1120" y="1338412"/>
                  </a:lnTo>
                  <a:lnTo>
                    <a:pt x="3070" y="1383196"/>
                  </a:lnTo>
                  <a:lnTo>
                    <a:pt x="5946" y="1427913"/>
                  </a:lnTo>
                  <a:lnTo>
                    <a:pt x="9742" y="1472546"/>
                  </a:lnTo>
                  <a:lnTo>
                    <a:pt x="14458" y="1517081"/>
                  </a:lnTo>
                  <a:lnTo>
                    <a:pt x="20091" y="1561502"/>
                  </a:lnTo>
                  <a:lnTo>
                    <a:pt x="26638" y="1605794"/>
                  </a:lnTo>
                  <a:lnTo>
                    <a:pt x="34097" y="1649941"/>
                  </a:lnTo>
                  <a:lnTo>
                    <a:pt x="42465" y="1693929"/>
                  </a:lnTo>
                  <a:lnTo>
                    <a:pt x="51741" y="1737742"/>
                  </a:lnTo>
                  <a:lnTo>
                    <a:pt x="61921" y="1781364"/>
                  </a:lnTo>
                  <a:lnTo>
                    <a:pt x="73004" y="1824781"/>
                  </a:lnTo>
                  <a:lnTo>
                    <a:pt x="84986" y="1867977"/>
                  </a:lnTo>
                  <a:lnTo>
                    <a:pt x="97866" y="1910936"/>
                  </a:lnTo>
                  <a:lnTo>
                    <a:pt x="111640" y="1953644"/>
                  </a:lnTo>
                  <a:lnTo>
                    <a:pt x="126307" y="1996085"/>
                  </a:lnTo>
                  <a:lnTo>
                    <a:pt x="141865" y="2038244"/>
                  </a:lnTo>
                  <a:lnTo>
                    <a:pt x="158310" y="2080105"/>
                  </a:lnTo>
                  <a:lnTo>
                    <a:pt x="175640" y="2121653"/>
                  </a:lnTo>
                  <a:lnTo>
                    <a:pt x="193853" y="2162873"/>
                  </a:lnTo>
                  <a:lnTo>
                    <a:pt x="212946" y="2203750"/>
                  </a:lnTo>
                  <a:lnTo>
                    <a:pt x="232917" y="2244267"/>
                  </a:lnTo>
                  <a:lnTo>
                    <a:pt x="253764" y="2284411"/>
                  </a:lnTo>
                  <a:lnTo>
                    <a:pt x="275484" y="2324165"/>
                  </a:lnTo>
                  <a:lnTo>
                    <a:pt x="298074" y="2363515"/>
                  </a:lnTo>
                  <a:lnTo>
                    <a:pt x="321533" y="2402444"/>
                  </a:lnTo>
                  <a:lnTo>
                    <a:pt x="345857" y="2440938"/>
                  </a:lnTo>
                  <a:lnTo>
                    <a:pt x="371045" y="2478982"/>
                  </a:lnTo>
                  <a:lnTo>
                    <a:pt x="397094" y="2516559"/>
                  </a:lnTo>
                  <a:lnTo>
                    <a:pt x="424002" y="2553655"/>
                  </a:lnTo>
                  <a:lnTo>
                    <a:pt x="451765" y="2590255"/>
                  </a:lnTo>
                  <a:lnTo>
                    <a:pt x="480382" y="2626342"/>
                  </a:lnTo>
                  <a:lnTo>
                    <a:pt x="509851" y="2661903"/>
                  </a:lnTo>
                  <a:lnTo>
                    <a:pt x="540168" y="2696920"/>
                  </a:lnTo>
                  <a:lnTo>
                    <a:pt x="571332" y="2731380"/>
                  </a:lnTo>
                  <a:lnTo>
                    <a:pt x="603339" y="2765267"/>
                  </a:lnTo>
                  <a:lnTo>
                    <a:pt x="636189" y="2798565"/>
                  </a:lnTo>
                  <a:lnTo>
                    <a:pt x="669877" y="2831259"/>
                  </a:lnTo>
                  <a:lnTo>
                    <a:pt x="704402" y="2863334"/>
                  </a:lnTo>
                  <a:lnTo>
                    <a:pt x="739761" y="2894775"/>
                  </a:lnTo>
                  <a:lnTo>
                    <a:pt x="775952" y="2925566"/>
                  </a:lnTo>
                  <a:lnTo>
                    <a:pt x="812973" y="2955692"/>
                  </a:lnTo>
                  <a:lnTo>
                    <a:pt x="850820" y="2985137"/>
                  </a:lnTo>
                  <a:lnTo>
                    <a:pt x="889492" y="3013887"/>
                  </a:lnTo>
                  <a:lnTo>
                    <a:pt x="932129" y="3044071"/>
                  </a:lnTo>
                  <a:lnTo>
                    <a:pt x="975445" y="3073191"/>
                  </a:lnTo>
                  <a:lnTo>
                    <a:pt x="1019421" y="3101238"/>
                  </a:lnTo>
                  <a:lnTo>
                    <a:pt x="1064036" y="3128200"/>
                  </a:lnTo>
                  <a:lnTo>
                    <a:pt x="1109271" y="3154069"/>
                  </a:lnTo>
                  <a:lnTo>
                    <a:pt x="1155106" y="3178832"/>
                  </a:lnTo>
                  <a:lnTo>
                    <a:pt x="1201521" y="3202481"/>
                  </a:lnTo>
                  <a:lnTo>
                    <a:pt x="1248497" y="3225004"/>
                  </a:lnTo>
                  <a:lnTo>
                    <a:pt x="1296013" y="3246392"/>
                  </a:lnTo>
                  <a:lnTo>
                    <a:pt x="1344051" y="3266633"/>
                  </a:lnTo>
                  <a:lnTo>
                    <a:pt x="1392589" y="3285718"/>
                  </a:lnTo>
                  <a:lnTo>
                    <a:pt x="1441609" y="3303636"/>
                  </a:lnTo>
                  <a:lnTo>
                    <a:pt x="1491091" y="3320376"/>
                  </a:lnTo>
                  <a:lnTo>
                    <a:pt x="2157841" y="126822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3706" y="1900046"/>
              <a:ext cx="1745614" cy="2157730"/>
            </a:xfrm>
            <a:custGeom>
              <a:avLst/>
              <a:gdLst/>
              <a:ahLst/>
              <a:cxnLst/>
              <a:rect l="l" t="t" r="r" b="b"/>
              <a:pathLst>
                <a:path w="1745614" h="2157729">
                  <a:moveTo>
                    <a:pt x="1745615" y="0"/>
                  </a:moveTo>
                  <a:lnTo>
                    <a:pt x="1696349" y="561"/>
                  </a:lnTo>
                  <a:lnTo>
                    <a:pt x="1647241" y="2238"/>
                  </a:lnTo>
                  <a:lnTo>
                    <a:pt x="1598309" y="5024"/>
                  </a:lnTo>
                  <a:lnTo>
                    <a:pt x="1549567" y="8910"/>
                  </a:lnTo>
                  <a:lnTo>
                    <a:pt x="1501033" y="13887"/>
                  </a:lnTo>
                  <a:lnTo>
                    <a:pt x="1452723" y="19948"/>
                  </a:lnTo>
                  <a:lnTo>
                    <a:pt x="1404652" y="27083"/>
                  </a:lnTo>
                  <a:lnTo>
                    <a:pt x="1356837" y="35286"/>
                  </a:lnTo>
                  <a:lnTo>
                    <a:pt x="1309295" y="44547"/>
                  </a:lnTo>
                  <a:lnTo>
                    <a:pt x="1262042" y="54857"/>
                  </a:lnTo>
                  <a:lnTo>
                    <a:pt x="1215094" y="66210"/>
                  </a:lnTo>
                  <a:lnTo>
                    <a:pt x="1168468" y="78596"/>
                  </a:lnTo>
                  <a:lnTo>
                    <a:pt x="1122179" y="92007"/>
                  </a:lnTo>
                  <a:lnTo>
                    <a:pt x="1076245" y="106435"/>
                  </a:lnTo>
                  <a:lnTo>
                    <a:pt x="1030680" y="121871"/>
                  </a:lnTo>
                  <a:lnTo>
                    <a:pt x="985502" y="138308"/>
                  </a:lnTo>
                  <a:lnTo>
                    <a:pt x="940728" y="155737"/>
                  </a:lnTo>
                  <a:lnTo>
                    <a:pt x="896372" y="174149"/>
                  </a:lnTo>
                  <a:lnTo>
                    <a:pt x="852452" y="193536"/>
                  </a:lnTo>
                  <a:lnTo>
                    <a:pt x="808984" y="213890"/>
                  </a:lnTo>
                  <a:lnTo>
                    <a:pt x="765984" y="235203"/>
                  </a:lnTo>
                  <a:lnTo>
                    <a:pt x="723469" y="257467"/>
                  </a:lnTo>
                  <a:lnTo>
                    <a:pt x="681454" y="280672"/>
                  </a:lnTo>
                  <a:lnTo>
                    <a:pt x="639956" y="304811"/>
                  </a:lnTo>
                  <a:lnTo>
                    <a:pt x="598992" y="329876"/>
                  </a:lnTo>
                  <a:lnTo>
                    <a:pt x="558577" y="355857"/>
                  </a:lnTo>
                  <a:lnTo>
                    <a:pt x="518729" y="382748"/>
                  </a:lnTo>
                  <a:lnTo>
                    <a:pt x="479462" y="410539"/>
                  </a:lnTo>
                  <a:lnTo>
                    <a:pt x="440794" y="439222"/>
                  </a:lnTo>
                  <a:lnTo>
                    <a:pt x="402741" y="468789"/>
                  </a:lnTo>
                  <a:lnTo>
                    <a:pt x="365320" y="499231"/>
                  </a:lnTo>
                  <a:lnTo>
                    <a:pt x="328545" y="530541"/>
                  </a:lnTo>
                  <a:lnTo>
                    <a:pt x="292435" y="562709"/>
                  </a:lnTo>
                  <a:lnTo>
                    <a:pt x="257004" y="595729"/>
                  </a:lnTo>
                  <a:lnTo>
                    <a:pt x="222270" y="629590"/>
                  </a:lnTo>
                  <a:lnTo>
                    <a:pt x="188249" y="664286"/>
                  </a:lnTo>
                  <a:lnTo>
                    <a:pt x="154956" y="699807"/>
                  </a:lnTo>
                  <a:lnTo>
                    <a:pt x="122409" y="736146"/>
                  </a:lnTo>
                  <a:lnTo>
                    <a:pt x="90624" y="773293"/>
                  </a:lnTo>
                  <a:lnTo>
                    <a:pt x="59616" y="811242"/>
                  </a:lnTo>
                  <a:lnTo>
                    <a:pt x="29402" y="849983"/>
                  </a:lnTo>
                  <a:lnTo>
                    <a:pt x="0" y="889507"/>
                  </a:lnTo>
                  <a:lnTo>
                    <a:pt x="1745615" y="2157729"/>
                  </a:lnTo>
                  <a:lnTo>
                    <a:pt x="17456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3706" y="1900046"/>
              <a:ext cx="1745614" cy="2157730"/>
            </a:xfrm>
            <a:custGeom>
              <a:avLst/>
              <a:gdLst/>
              <a:ahLst/>
              <a:cxnLst/>
              <a:rect l="l" t="t" r="r" b="b"/>
              <a:pathLst>
                <a:path w="1745614" h="2157729">
                  <a:moveTo>
                    <a:pt x="1745615" y="2157729"/>
                  </a:moveTo>
                  <a:lnTo>
                    <a:pt x="1745615" y="0"/>
                  </a:lnTo>
                  <a:lnTo>
                    <a:pt x="1696349" y="561"/>
                  </a:lnTo>
                  <a:lnTo>
                    <a:pt x="1647241" y="2238"/>
                  </a:lnTo>
                  <a:lnTo>
                    <a:pt x="1598309" y="5024"/>
                  </a:lnTo>
                  <a:lnTo>
                    <a:pt x="1549567" y="8910"/>
                  </a:lnTo>
                  <a:lnTo>
                    <a:pt x="1501033" y="13887"/>
                  </a:lnTo>
                  <a:lnTo>
                    <a:pt x="1452723" y="19948"/>
                  </a:lnTo>
                  <a:lnTo>
                    <a:pt x="1404652" y="27083"/>
                  </a:lnTo>
                  <a:lnTo>
                    <a:pt x="1356837" y="35286"/>
                  </a:lnTo>
                  <a:lnTo>
                    <a:pt x="1309295" y="44547"/>
                  </a:lnTo>
                  <a:lnTo>
                    <a:pt x="1262042" y="54857"/>
                  </a:lnTo>
                  <a:lnTo>
                    <a:pt x="1215094" y="66210"/>
                  </a:lnTo>
                  <a:lnTo>
                    <a:pt x="1168468" y="78596"/>
                  </a:lnTo>
                  <a:lnTo>
                    <a:pt x="1122179" y="92007"/>
                  </a:lnTo>
                  <a:lnTo>
                    <a:pt x="1076245" y="106435"/>
                  </a:lnTo>
                  <a:lnTo>
                    <a:pt x="1030680" y="121871"/>
                  </a:lnTo>
                  <a:lnTo>
                    <a:pt x="985502" y="138308"/>
                  </a:lnTo>
                  <a:lnTo>
                    <a:pt x="940728" y="155737"/>
                  </a:lnTo>
                  <a:lnTo>
                    <a:pt x="896372" y="174149"/>
                  </a:lnTo>
                  <a:lnTo>
                    <a:pt x="852452" y="193536"/>
                  </a:lnTo>
                  <a:lnTo>
                    <a:pt x="808984" y="213890"/>
                  </a:lnTo>
                  <a:lnTo>
                    <a:pt x="765984" y="235203"/>
                  </a:lnTo>
                  <a:lnTo>
                    <a:pt x="723469" y="257467"/>
                  </a:lnTo>
                  <a:lnTo>
                    <a:pt x="681454" y="280672"/>
                  </a:lnTo>
                  <a:lnTo>
                    <a:pt x="639956" y="304811"/>
                  </a:lnTo>
                  <a:lnTo>
                    <a:pt x="598992" y="329876"/>
                  </a:lnTo>
                  <a:lnTo>
                    <a:pt x="558577" y="355857"/>
                  </a:lnTo>
                  <a:lnTo>
                    <a:pt x="518729" y="382748"/>
                  </a:lnTo>
                  <a:lnTo>
                    <a:pt x="479462" y="410539"/>
                  </a:lnTo>
                  <a:lnTo>
                    <a:pt x="440794" y="439222"/>
                  </a:lnTo>
                  <a:lnTo>
                    <a:pt x="402741" y="468789"/>
                  </a:lnTo>
                  <a:lnTo>
                    <a:pt x="365320" y="499231"/>
                  </a:lnTo>
                  <a:lnTo>
                    <a:pt x="328545" y="530541"/>
                  </a:lnTo>
                  <a:lnTo>
                    <a:pt x="292435" y="562709"/>
                  </a:lnTo>
                  <a:lnTo>
                    <a:pt x="257004" y="595729"/>
                  </a:lnTo>
                  <a:lnTo>
                    <a:pt x="222270" y="629590"/>
                  </a:lnTo>
                  <a:lnTo>
                    <a:pt x="188249" y="664286"/>
                  </a:lnTo>
                  <a:lnTo>
                    <a:pt x="154956" y="699807"/>
                  </a:lnTo>
                  <a:lnTo>
                    <a:pt x="122409" y="736146"/>
                  </a:lnTo>
                  <a:lnTo>
                    <a:pt x="90624" y="773293"/>
                  </a:lnTo>
                  <a:lnTo>
                    <a:pt x="59616" y="811242"/>
                  </a:lnTo>
                  <a:lnTo>
                    <a:pt x="29402" y="849983"/>
                  </a:lnTo>
                  <a:lnTo>
                    <a:pt x="0" y="889507"/>
                  </a:lnTo>
                  <a:lnTo>
                    <a:pt x="1745615" y="215772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9320" y="1900046"/>
              <a:ext cx="0" cy="2157730"/>
            </a:xfrm>
            <a:custGeom>
              <a:avLst/>
              <a:gdLst/>
              <a:ahLst/>
              <a:cxnLst/>
              <a:rect l="l" t="t" r="r" b="b"/>
              <a:pathLst>
                <a:path h="2157729">
                  <a:moveTo>
                    <a:pt x="0" y="0"/>
                  </a:moveTo>
                  <a:lnTo>
                    <a:pt x="0" y="21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9320" y="1900046"/>
              <a:ext cx="0" cy="2157730"/>
            </a:xfrm>
            <a:custGeom>
              <a:avLst/>
              <a:gdLst/>
              <a:ahLst/>
              <a:cxnLst/>
              <a:rect l="l" t="t" r="r" b="b"/>
              <a:pathLst>
                <a:path h="2157729">
                  <a:moveTo>
                    <a:pt x="0" y="2157729"/>
                  </a:moveTo>
                  <a:lnTo>
                    <a:pt x="0" y="0"/>
                  </a:lnTo>
                  <a:lnTo>
                    <a:pt x="0" y="2157729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9320" y="1900046"/>
              <a:ext cx="0" cy="2157730"/>
            </a:xfrm>
            <a:custGeom>
              <a:avLst/>
              <a:gdLst/>
              <a:ahLst/>
              <a:cxnLst/>
              <a:rect l="l" t="t" r="r" b="b"/>
              <a:pathLst>
                <a:path h="2157729">
                  <a:moveTo>
                    <a:pt x="0" y="0"/>
                  </a:moveTo>
                  <a:lnTo>
                    <a:pt x="0" y="2157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9320" y="1900046"/>
              <a:ext cx="0" cy="2157730"/>
            </a:xfrm>
            <a:custGeom>
              <a:avLst/>
              <a:gdLst/>
              <a:ahLst/>
              <a:cxnLst/>
              <a:rect l="l" t="t" r="r" b="b"/>
              <a:pathLst>
                <a:path h="2157729">
                  <a:moveTo>
                    <a:pt x="0" y="2157729"/>
                  </a:moveTo>
                  <a:lnTo>
                    <a:pt x="0" y="0"/>
                  </a:lnTo>
                  <a:lnTo>
                    <a:pt x="0" y="2157729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69379" y="4058411"/>
            <a:ext cx="972819" cy="8324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40640" marR="35560" algn="ctr">
              <a:lnSpc>
                <a:spcPct val="96200"/>
              </a:lnSpc>
              <a:spcBef>
                <a:spcPts val="150"/>
              </a:spcBef>
            </a:pPr>
            <a:r>
              <a:rPr sz="1800" spc="-5" dirty="0">
                <a:latin typeface="Arial"/>
                <a:cs typeface="Arial"/>
              </a:rPr>
              <a:t>Título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</a:t>
            </a:r>
            <a:r>
              <a:rPr sz="1800" spc="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ill</a:t>
            </a:r>
            <a:r>
              <a:rPr sz="1800" dirty="0">
                <a:latin typeface="Arial"/>
                <a:cs typeface="Arial"/>
              </a:rPr>
              <a:t>er  </a:t>
            </a:r>
            <a:r>
              <a:rPr sz="1800" spc="5" dirty="0">
                <a:latin typeface="Arial"/>
                <a:cs typeface="Arial"/>
              </a:rPr>
              <a:t>55%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516" y="4469891"/>
            <a:ext cx="972819" cy="83248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40640" marR="35560" algn="ctr">
              <a:lnSpc>
                <a:spcPct val="96100"/>
              </a:lnSpc>
              <a:spcBef>
                <a:spcPts val="155"/>
              </a:spcBef>
            </a:pPr>
            <a:r>
              <a:rPr sz="1800" spc="-5" dirty="0">
                <a:latin typeface="Arial"/>
                <a:cs typeface="Arial"/>
              </a:rPr>
              <a:t>Título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Técnico </a:t>
            </a:r>
            <a:r>
              <a:rPr sz="1800" spc="5" dirty="0">
                <a:latin typeface="Arial"/>
                <a:cs typeface="Arial"/>
              </a:rPr>
              <a:t> 30%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80972" y="1629155"/>
            <a:ext cx="1332230" cy="570230"/>
          </a:xfrm>
          <a:custGeom>
            <a:avLst/>
            <a:gdLst/>
            <a:ahLst/>
            <a:cxnLst/>
            <a:rect l="l" t="t" r="r" b="b"/>
            <a:pathLst>
              <a:path w="1332230" h="570230">
                <a:moveTo>
                  <a:pt x="1331976" y="0"/>
                </a:moveTo>
                <a:lnTo>
                  <a:pt x="0" y="0"/>
                </a:lnTo>
                <a:lnTo>
                  <a:pt x="0" y="569976"/>
                </a:lnTo>
                <a:lnTo>
                  <a:pt x="1331976" y="569976"/>
                </a:lnTo>
                <a:lnTo>
                  <a:pt x="1331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80972" y="1629155"/>
            <a:ext cx="1332230" cy="5702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03505">
              <a:lnSpc>
                <a:spcPts val="2125"/>
              </a:lnSpc>
              <a:spcBef>
                <a:spcPts val="60"/>
              </a:spcBef>
            </a:pPr>
            <a:r>
              <a:rPr sz="1800" dirty="0">
                <a:latin typeface="Arial"/>
                <a:cs typeface="Arial"/>
              </a:rPr>
              <a:t>Prueba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ts val="2125"/>
              </a:lnSpc>
            </a:pPr>
            <a:r>
              <a:rPr sz="1800" spc="5" dirty="0">
                <a:latin typeface="Arial"/>
                <a:cs typeface="Arial"/>
              </a:rPr>
              <a:t>acceso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15%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9117" y="164668"/>
            <a:ext cx="77177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0" marR="5080" indent="-1226185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solidFill>
                  <a:srgbClr val="000000"/>
                </a:solidFill>
              </a:rPr>
              <a:t>P</a:t>
            </a:r>
            <a:r>
              <a:rPr sz="3600" spc="-105" dirty="0">
                <a:solidFill>
                  <a:srgbClr val="000000"/>
                </a:solidFill>
              </a:rPr>
              <a:t>o</a:t>
            </a:r>
            <a:r>
              <a:rPr sz="3600" spc="-114" dirty="0">
                <a:solidFill>
                  <a:srgbClr val="000000"/>
                </a:solidFill>
              </a:rPr>
              <a:t>r</a:t>
            </a:r>
            <a:r>
              <a:rPr sz="3600" spc="-95" dirty="0">
                <a:solidFill>
                  <a:srgbClr val="000000"/>
                </a:solidFill>
              </a:rPr>
              <a:t>c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spc="-100" dirty="0">
                <a:solidFill>
                  <a:srgbClr val="000000"/>
                </a:solidFill>
              </a:rPr>
              <a:t>n</a:t>
            </a:r>
            <a:r>
              <a:rPr sz="3600" spc="-110" dirty="0">
                <a:solidFill>
                  <a:srgbClr val="000000"/>
                </a:solidFill>
              </a:rPr>
              <a:t>t</a:t>
            </a:r>
            <a:r>
              <a:rPr sz="3600" spc="-100" dirty="0">
                <a:solidFill>
                  <a:srgbClr val="000000"/>
                </a:solidFill>
              </a:rPr>
              <a:t>a</a:t>
            </a:r>
            <a:r>
              <a:rPr sz="3600" spc="-90" dirty="0">
                <a:solidFill>
                  <a:srgbClr val="000000"/>
                </a:solidFill>
              </a:rPr>
              <a:t>j</a:t>
            </a:r>
            <a:r>
              <a:rPr sz="3600" dirty="0">
                <a:solidFill>
                  <a:srgbClr val="000000"/>
                </a:solidFill>
              </a:rPr>
              <a:t>e</a:t>
            </a:r>
            <a:r>
              <a:rPr sz="3600" spc="-245" dirty="0">
                <a:solidFill>
                  <a:srgbClr val="000000"/>
                </a:solidFill>
              </a:rPr>
              <a:t> </a:t>
            </a:r>
            <a:r>
              <a:rPr sz="3600" spc="-90" dirty="0">
                <a:solidFill>
                  <a:srgbClr val="000000"/>
                </a:solidFill>
              </a:rPr>
              <a:t>d</a:t>
            </a:r>
            <a:r>
              <a:rPr sz="3600" dirty="0">
                <a:solidFill>
                  <a:srgbClr val="000000"/>
                </a:solidFill>
              </a:rPr>
              <a:t>e</a:t>
            </a:r>
            <a:r>
              <a:rPr sz="3600" spc="-225" dirty="0">
                <a:solidFill>
                  <a:srgbClr val="000000"/>
                </a:solidFill>
              </a:rPr>
              <a:t> </a:t>
            </a:r>
            <a:r>
              <a:rPr sz="3600" spc="-155" dirty="0">
                <a:solidFill>
                  <a:srgbClr val="000000"/>
                </a:solidFill>
              </a:rPr>
              <a:t>R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spc="-100" dirty="0">
                <a:solidFill>
                  <a:srgbClr val="000000"/>
                </a:solidFill>
              </a:rPr>
              <a:t>s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dirty="0">
                <a:solidFill>
                  <a:srgbClr val="000000"/>
                </a:solidFill>
              </a:rPr>
              <a:t>r</a:t>
            </a:r>
            <a:r>
              <a:rPr sz="3600" spc="-130" dirty="0">
                <a:solidFill>
                  <a:srgbClr val="000000"/>
                </a:solidFill>
              </a:rPr>
              <a:t>v</a:t>
            </a: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229" dirty="0">
                <a:solidFill>
                  <a:srgbClr val="000000"/>
                </a:solidFill>
              </a:rPr>
              <a:t> </a:t>
            </a:r>
            <a:r>
              <a:rPr sz="3600" spc="-90" dirty="0">
                <a:solidFill>
                  <a:srgbClr val="000000"/>
                </a:solidFill>
              </a:rPr>
              <a:t>d</a:t>
            </a:r>
            <a:r>
              <a:rPr sz="3600" dirty="0">
                <a:solidFill>
                  <a:srgbClr val="000000"/>
                </a:solidFill>
              </a:rPr>
              <a:t>e</a:t>
            </a:r>
            <a:r>
              <a:rPr sz="3600" spc="-225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P</a:t>
            </a:r>
            <a:r>
              <a:rPr sz="3600" spc="-90" dirty="0">
                <a:solidFill>
                  <a:srgbClr val="000000"/>
                </a:solidFill>
              </a:rPr>
              <a:t>l</a:t>
            </a:r>
            <a:r>
              <a:rPr sz="3600" spc="-100" dirty="0">
                <a:solidFill>
                  <a:srgbClr val="000000"/>
                </a:solidFill>
              </a:rPr>
              <a:t>a</a:t>
            </a:r>
            <a:r>
              <a:rPr sz="3600" spc="-90" dirty="0">
                <a:solidFill>
                  <a:srgbClr val="000000"/>
                </a:solidFill>
              </a:rPr>
              <a:t>z</a:t>
            </a:r>
            <a:r>
              <a:rPr sz="3600" spc="-100" dirty="0">
                <a:solidFill>
                  <a:srgbClr val="000000"/>
                </a:solidFill>
              </a:rPr>
              <a:t>a</a:t>
            </a:r>
            <a:r>
              <a:rPr sz="3600" dirty="0">
                <a:solidFill>
                  <a:srgbClr val="000000"/>
                </a:solidFill>
              </a:rPr>
              <a:t>s</a:t>
            </a:r>
            <a:r>
              <a:rPr sz="3600" spc="-210" dirty="0">
                <a:solidFill>
                  <a:srgbClr val="000000"/>
                </a:solidFill>
              </a:rPr>
              <a:t> 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dirty="0">
                <a:solidFill>
                  <a:srgbClr val="000000"/>
                </a:solidFill>
              </a:rPr>
              <a:t>n</a:t>
            </a:r>
            <a:r>
              <a:rPr sz="3600" spc="-210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C</a:t>
            </a:r>
            <a:r>
              <a:rPr sz="3600" spc="-105" dirty="0">
                <a:solidFill>
                  <a:srgbClr val="000000"/>
                </a:solidFill>
              </a:rPr>
              <a:t>FG</a:t>
            </a:r>
            <a:r>
              <a:rPr sz="3600" dirty="0">
                <a:solidFill>
                  <a:srgbClr val="000000"/>
                </a:solidFill>
              </a:rPr>
              <a:t>S  </a:t>
            </a:r>
            <a:r>
              <a:rPr sz="3600" spc="-100" dirty="0">
                <a:solidFill>
                  <a:srgbClr val="000000"/>
                </a:solidFill>
              </a:rPr>
              <a:t>202</a:t>
            </a:r>
            <a:r>
              <a:rPr sz="3600" dirty="0">
                <a:solidFill>
                  <a:srgbClr val="000000"/>
                </a:solidFill>
              </a:rPr>
              <a:t>0</a:t>
            </a:r>
            <a:r>
              <a:rPr sz="3600" spc="-204" dirty="0">
                <a:solidFill>
                  <a:srgbClr val="000000"/>
                </a:solidFill>
              </a:rPr>
              <a:t> 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dirty="0">
                <a:solidFill>
                  <a:srgbClr val="000000"/>
                </a:solidFill>
              </a:rPr>
              <a:t>n</a:t>
            </a:r>
            <a:r>
              <a:rPr sz="3600" spc="-215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r</a:t>
            </a:r>
            <a:r>
              <a:rPr sz="3600" spc="-90" dirty="0">
                <a:solidFill>
                  <a:srgbClr val="000000"/>
                </a:solidFill>
              </a:rPr>
              <a:t>é</a:t>
            </a:r>
            <a:r>
              <a:rPr sz="3600" spc="-95" dirty="0">
                <a:solidFill>
                  <a:srgbClr val="000000"/>
                </a:solidFill>
              </a:rPr>
              <a:t>g</a:t>
            </a:r>
            <a:r>
              <a:rPr sz="3600" spc="-90" dirty="0">
                <a:solidFill>
                  <a:srgbClr val="000000"/>
                </a:solidFill>
              </a:rPr>
              <a:t>im</a:t>
            </a:r>
            <a:r>
              <a:rPr sz="3600" spc="-114" dirty="0">
                <a:solidFill>
                  <a:srgbClr val="000000"/>
                </a:solidFill>
              </a:rPr>
              <a:t>e</a:t>
            </a:r>
            <a:r>
              <a:rPr sz="3600" dirty="0">
                <a:solidFill>
                  <a:srgbClr val="000000"/>
                </a:solidFill>
              </a:rPr>
              <a:t>n</a:t>
            </a:r>
            <a:r>
              <a:rPr sz="3600" spc="-260" dirty="0">
                <a:solidFill>
                  <a:srgbClr val="000000"/>
                </a:solidFill>
              </a:rPr>
              <a:t> </a:t>
            </a:r>
            <a:r>
              <a:rPr sz="3600" spc="-95" dirty="0">
                <a:solidFill>
                  <a:srgbClr val="000000"/>
                </a:solidFill>
              </a:rPr>
              <a:t>pr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spc="-105" dirty="0">
                <a:solidFill>
                  <a:srgbClr val="000000"/>
                </a:solidFill>
              </a:rPr>
              <a:t>s</a:t>
            </a:r>
            <a:r>
              <a:rPr sz="3600" spc="-90" dirty="0">
                <a:solidFill>
                  <a:srgbClr val="000000"/>
                </a:solidFill>
              </a:rPr>
              <a:t>e</a:t>
            </a:r>
            <a:r>
              <a:rPr sz="3600" spc="-105" dirty="0">
                <a:solidFill>
                  <a:srgbClr val="000000"/>
                </a:solidFill>
              </a:rPr>
              <a:t>n</a:t>
            </a:r>
            <a:r>
              <a:rPr sz="3600" spc="-95" dirty="0">
                <a:solidFill>
                  <a:srgbClr val="000000"/>
                </a:solidFill>
              </a:rPr>
              <a:t>c</a:t>
            </a:r>
            <a:r>
              <a:rPr sz="3600" spc="-90" dirty="0">
                <a:solidFill>
                  <a:srgbClr val="000000"/>
                </a:solidFill>
              </a:rPr>
              <a:t>i</a:t>
            </a:r>
            <a:r>
              <a:rPr sz="3600" spc="-100" dirty="0">
                <a:solidFill>
                  <a:srgbClr val="000000"/>
                </a:solidFill>
              </a:rPr>
              <a:t>a</a:t>
            </a:r>
            <a:r>
              <a:rPr sz="3600" dirty="0">
                <a:solidFill>
                  <a:srgbClr val="000000"/>
                </a:solidFill>
              </a:rPr>
              <a:t>l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357022" y="6208877"/>
            <a:ext cx="3990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5%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Discapacidad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 </a:t>
            </a:r>
            <a:r>
              <a:rPr sz="1800" spc="5" dirty="0">
                <a:latin typeface="Arial"/>
                <a:cs typeface="Arial"/>
              </a:rPr>
              <a:t>igual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33%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5%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Deportistas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nivel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rendimiento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73020" cy="6858000"/>
          </a:xfrm>
          <a:custGeom>
            <a:avLst/>
            <a:gdLst/>
            <a:ahLst/>
            <a:cxnLst/>
            <a:rect l="l" t="t" r="r" b="b"/>
            <a:pathLst>
              <a:path w="2573020" h="6858000">
                <a:moveTo>
                  <a:pt x="2572512" y="0"/>
                </a:moveTo>
                <a:lnTo>
                  <a:pt x="0" y="0"/>
                </a:lnTo>
                <a:lnTo>
                  <a:pt x="0" y="6858000"/>
                </a:lnTo>
                <a:lnTo>
                  <a:pt x="2572512" y="6858000"/>
                </a:lnTo>
                <a:lnTo>
                  <a:pt x="2572512" y="0"/>
                </a:lnTo>
                <a:close/>
              </a:path>
            </a:pathLst>
          </a:custGeom>
          <a:solidFill>
            <a:srgbClr val="94A29D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61" y="905078"/>
            <a:ext cx="230060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143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PRIORIDA </a:t>
            </a:r>
            <a:r>
              <a:rPr sz="3600" b="1" spc="-9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D 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0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DMIS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ON  </a:t>
            </a:r>
            <a:r>
              <a:rPr sz="3600" b="1" spc="-25" dirty="0">
                <a:solidFill>
                  <a:srgbClr val="000000"/>
                </a:solidFill>
                <a:latin typeface="Arial"/>
                <a:cs typeface="Arial"/>
              </a:rPr>
              <a:t>ACCESO </a:t>
            </a:r>
            <a:r>
              <a:rPr sz="36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DIRECTO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49" y="4198747"/>
            <a:ext cx="226504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7E5F00"/>
                </a:solidFill>
                <a:latin typeface="Arial"/>
                <a:cs typeface="Arial"/>
              </a:rPr>
              <a:t>Acceso</a:t>
            </a:r>
            <a:r>
              <a:rPr sz="2800" spc="-120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5F00"/>
                </a:solidFill>
                <a:latin typeface="Arial"/>
                <a:cs typeface="Arial"/>
              </a:rPr>
              <a:t>desde </a:t>
            </a:r>
            <a:r>
              <a:rPr sz="2800" spc="-76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5F00"/>
                </a:solidFill>
                <a:latin typeface="Arial"/>
                <a:cs typeface="Arial"/>
              </a:rPr>
              <a:t>Bachillerato- </a:t>
            </a:r>
            <a:r>
              <a:rPr sz="2800" spc="5" dirty="0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E5F00"/>
                </a:solidFill>
                <a:latin typeface="Arial"/>
                <a:cs typeface="Arial"/>
              </a:rPr>
              <a:t>Criterios </a:t>
            </a:r>
            <a:r>
              <a:rPr sz="2800" spc="-5" dirty="0">
                <a:solidFill>
                  <a:srgbClr val="7E5F00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srgbClr val="7E5F00"/>
                </a:solidFill>
                <a:latin typeface="Arial"/>
                <a:cs typeface="Arial"/>
              </a:rPr>
              <a:t> Prioridad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41167" y="783970"/>
            <a:ext cx="6108700" cy="5655945"/>
            <a:chOff x="2741167" y="783970"/>
            <a:chExt cx="6108700" cy="5655945"/>
          </a:xfrm>
        </p:grpSpPr>
        <p:sp>
          <p:nvSpPr>
            <p:cNvPr id="6" name="object 6"/>
            <p:cNvSpPr/>
            <p:nvPr/>
          </p:nvSpPr>
          <p:spPr>
            <a:xfrm>
              <a:off x="2747517" y="1255750"/>
              <a:ext cx="6096000" cy="466090"/>
            </a:xfrm>
            <a:custGeom>
              <a:avLst/>
              <a:gdLst/>
              <a:ahLst/>
              <a:cxnLst/>
              <a:rect l="l" t="t" r="r" b="b"/>
              <a:pathLst>
                <a:path w="6096000" h="466089">
                  <a:moveTo>
                    <a:pt x="6096000" y="0"/>
                  </a:moveTo>
                  <a:lnTo>
                    <a:pt x="0" y="0"/>
                  </a:lnTo>
                  <a:lnTo>
                    <a:pt x="0" y="465480"/>
                  </a:lnTo>
                  <a:lnTo>
                    <a:pt x="6096000" y="46548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CA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80477" y="783970"/>
              <a:ext cx="0" cy="484505"/>
            </a:xfrm>
            <a:custGeom>
              <a:avLst/>
              <a:gdLst/>
              <a:ahLst/>
              <a:cxnLst/>
              <a:rect l="l" t="t" r="r" b="b"/>
              <a:pathLst>
                <a:path h="484505">
                  <a:moveTo>
                    <a:pt x="0" y="0"/>
                  </a:moveTo>
                  <a:lnTo>
                    <a:pt x="0" y="484504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7518" y="2186787"/>
              <a:ext cx="6096000" cy="3519804"/>
            </a:xfrm>
            <a:custGeom>
              <a:avLst/>
              <a:gdLst/>
              <a:ahLst/>
              <a:cxnLst/>
              <a:rect l="l" t="t" r="r" b="b"/>
              <a:pathLst>
                <a:path w="6096000" h="3519804">
                  <a:moveTo>
                    <a:pt x="6096000" y="3054273"/>
                  </a:moveTo>
                  <a:lnTo>
                    <a:pt x="4632960" y="3054273"/>
                  </a:lnTo>
                  <a:lnTo>
                    <a:pt x="0" y="3054273"/>
                  </a:lnTo>
                  <a:lnTo>
                    <a:pt x="0" y="3519754"/>
                  </a:lnTo>
                  <a:lnTo>
                    <a:pt x="4632960" y="3519754"/>
                  </a:lnTo>
                  <a:lnTo>
                    <a:pt x="6096000" y="3519754"/>
                  </a:lnTo>
                  <a:lnTo>
                    <a:pt x="6096000" y="3054273"/>
                  </a:lnTo>
                  <a:close/>
                </a:path>
                <a:path w="6096000" h="3519804">
                  <a:moveTo>
                    <a:pt x="6096000" y="1861820"/>
                  </a:moveTo>
                  <a:lnTo>
                    <a:pt x="4632960" y="1861820"/>
                  </a:lnTo>
                  <a:lnTo>
                    <a:pt x="0" y="1861820"/>
                  </a:lnTo>
                  <a:lnTo>
                    <a:pt x="0" y="2327300"/>
                  </a:lnTo>
                  <a:lnTo>
                    <a:pt x="4632960" y="2327300"/>
                  </a:lnTo>
                  <a:lnTo>
                    <a:pt x="6096000" y="2327300"/>
                  </a:lnTo>
                  <a:lnTo>
                    <a:pt x="6096000" y="1861820"/>
                  </a:lnTo>
                  <a:close/>
                </a:path>
                <a:path w="6096000" h="3519804">
                  <a:moveTo>
                    <a:pt x="6096000" y="930910"/>
                  </a:moveTo>
                  <a:lnTo>
                    <a:pt x="4632960" y="930910"/>
                  </a:lnTo>
                  <a:lnTo>
                    <a:pt x="0" y="930910"/>
                  </a:lnTo>
                  <a:lnTo>
                    <a:pt x="0" y="1396390"/>
                  </a:lnTo>
                  <a:lnTo>
                    <a:pt x="4632960" y="1396390"/>
                  </a:lnTo>
                  <a:lnTo>
                    <a:pt x="6096000" y="1396390"/>
                  </a:lnTo>
                  <a:lnTo>
                    <a:pt x="6096000" y="930910"/>
                  </a:lnTo>
                  <a:close/>
                </a:path>
                <a:path w="6096000" h="3519804">
                  <a:moveTo>
                    <a:pt x="6096000" y="0"/>
                  </a:moveTo>
                  <a:lnTo>
                    <a:pt x="4632960" y="0"/>
                  </a:lnTo>
                  <a:lnTo>
                    <a:pt x="0" y="0"/>
                  </a:lnTo>
                  <a:lnTo>
                    <a:pt x="0" y="465480"/>
                  </a:lnTo>
                  <a:lnTo>
                    <a:pt x="4632960" y="465480"/>
                  </a:lnTo>
                  <a:lnTo>
                    <a:pt x="6096000" y="46548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D2CA6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0477" y="1714881"/>
              <a:ext cx="0" cy="3998595"/>
            </a:xfrm>
            <a:custGeom>
              <a:avLst/>
              <a:gdLst/>
              <a:ahLst/>
              <a:cxnLst/>
              <a:rect l="l" t="t" r="r" b="b"/>
              <a:pathLst>
                <a:path h="3998595">
                  <a:moveTo>
                    <a:pt x="0" y="0"/>
                  </a:moveTo>
                  <a:lnTo>
                    <a:pt x="0" y="3998010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1167" y="1255776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254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1167" y="783970"/>
              <a:ext cx="6108700" cy="5655945"/>
            </a:xfrm>
            <a:custGeom>
              <a:avLst/>
              <a:gdLst/>
              <a:ahLst/>
              <a:cxnLst/>
              <a:rect l="l" t="t" r="r" b="b"/>
              <a:pathLst>
                <a:path w="6108700" h="5655945">
                  <a:moveTo>
                    <a:pt x="0" y="937259"/>
                  </a:moveTo>
                  <a:lnTo>
                    <a:pt x="6108700" y="937259"/>
                  </a:lnTo>
                </a:path>
                <a:path w="6108700" h="5655945">
                  <a:moveTo>
                    <a:pt x="0" y="1402714"/>
                  </a:moveTo>
                  <a:lnTo>
                    <a:pt x="6108700" y="1402714"/>
                  </a:lnTo>
                </a:path>
                <a:path w="6108700" h="5655945">
                  <a:moveTo>
                    <a:pt x="0" y="1868296"/>
                  </a:moveTo>
                  <a:lnTo>
                    <a:pt x="6108700" y="1868296"/>
                  </a:lnTo>
                </a:path>
                <a:path w="6108700" h="5655945">
                  <a:moveTo>
                    <a:pt x="0" y="2333752"/>
                  </a:moveTo>
                  <a:lnTo>
                    <a:pt x="6108700" y="2333752"/>
                  </a:lnTo>
                </a:path>
                <a:path w="6108700" h="5655945">
                  <a:moveTo>
                    <a:pt x="0" y="2799206"/>
                  </a:moveTo>
                  <a:lnTo>
                    <a:pt x="6108700" y="2799206"/>
                  </a:lnTo>
                </a:path>
                <a:path w="6108700" h="5655945">
                  <a:moveTo>
                    <a:pt x="0" y="3264661"/>
                  </a:moveTo>
                  <a:lnTo>
                    <a:pt x="6108700" y="3264661"/>
                  </a:lnTo>
                </a:path>
                <a:path w="6108700" h="5655945">
                  <a:moveTo>
                    <a:pt x="0" y="3730116"/>
                  </a:moveTo>
                  <a:lnTo>
                    <a:pt x="6108700" y="3730116"/>
                  </a:lnTo>
                </a:path>
                <a:path w="6108700" h="5655945">
                  <a:moveTo>
                    <a:pt x="0" y="4457065"/>
                  </a:moveTo>
                  <a:lnTo>
                    <a:pt x="6108700" y="4457065"/>
                  </a:lnTo>
                </a:path>
                <a:path w="6108700" h="5655945">
                  <a:moveTo>
                    <a:pt x="0" y="4922570"/>
                  </a:moveTo>
                  <a:lnTo>
                    <a:pt x="6108700" y="4922570"/>
                  </a:lnTo>
                </a:path>
                <a:path w="6108700" h="5655945">
                  <a:moveTo>
                    <a:pt x="6350" y="0"/>
                  </a:moveTo>
                  <a:lnTo>
                    <a:pt x="6350" y="5655830"/>
                  </a:lnTo>
                </a:path>
                <a:path w="6108700" h="5655945">
                  <a:moveTo>
                    <a:pt x="6102350" y="0"/>
                  </a:moveTo>
                  <a:lnTo>
                    <a:pt x="6102350" y="5655830"/>
                  </a:lnTo>
                </a:path>
                <a:path w="6108700" h="5655945">
                  <a:moveTo>
                    <a:pt x="0" y="6350"/>
                  </a:moveTo>
                  <a:lnTo>
                    <a:pt x="6108700" y="6350"/>
                  </a:lnTo>
                </a:path>
                <a:path w="6108700" h="5655945">
                  <a:moveTo>
                    <a:pt x="0" y="5649480"/>
                  </a:moveTo>
                  <a:lnTo>
                    <a:pt x="6108700" y="5649480"/>
                  </a:lnTo>
                </a:path>
              </a:pathLst>
            </a:custGeom>
            <a:ln w="12700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65396" y="817321"/>
            <a:ext cx="9975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CRITERIO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26857" y="817321"/>
            <a:ext cx="974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3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9994" y="1283030"/>
            <a:ext cx="30537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Nota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expediente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académico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7401" y="1749043"/>
            <a:ext cx="1767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89569" y="1749043"/>
            <a:ext cx="252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27401" y="2214752"/>
            <a:ext cx="31229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5666" y="2214752"/>
            <a:ext cx="224154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30" dirty="0"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7401" y="2680462"/>
            <a:ext cx="31216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89569" y="2680462"/>
            <a:ext cx="252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7401" y="3146298"/>
            <a:ext cx="31216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44688" y="3146298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7401" y="3612007"/>
            <a:ext cx="31229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Igual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superior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5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menor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44688" y="3612007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7401" y="4077716"/>
            <a:ext cx="277431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latin typeface="Arial"/>
                <a:cs typeface="Arial"/>
              </a:rPr>
              <a:t>Modalidad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vinculada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ciclo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44688" y="4077716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7401" y="4542866"/>
            <a:ext cx="440753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latin typeface="Arial"/>
                <a:cs typeface="Arial"/>
              </a:rPr>
              <a:t>Haber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estudiado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centros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 la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Comunidad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Madrid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89569" y="4542866"/>
            <a:ext cx="2520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27401" y="5270068"/>
            <a:ext cx="5628005" cy="9810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229860" algn="l"/>
              </a:tabLst>
            </a:pPr>
            <a:r>
              <a:rPr sz="1600" b="1" spc="-5" dirty="0">
                <a:latin typeface="Arial"/>
                <a:cs typeface="Arial"/>
              </a:rPr>
              <a:t>Haber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titulado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después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2008	</a:t>
            </a:r>
            <a:r>
              <a:rPr sz="1600" spc="5" dirty="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Arial"/>
              <a:cs typeface="Arial"/>
            </a:endParaRPr>
          </a:p>
          <a:p>
            <a:pPr marL="2510155" marR="5080" indent="-2183765">
              <a:lnSpc>
                <a:spcPct val="100000"/>
              </a:lnSpc>
            </a:pPr>
            <a:r>
              <a:rPr sz="1600" spc="5" dirty="0">
                <a:latin typeface="Arial"/>
                <a:cs typeface="Arial"/>
              </a:rPr>
              <a:t>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caso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empate,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haber</a:t>
            </a:r>
            <a:r>
              <a:rPr sz="1600" dirty="0">
                <a:latin typeface="Arial"/>
                <a:cs typeface="Arial"/>
              </a:rPr>
              <a:t> cursado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materias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modalidad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asociadas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64896"/>
            <a:ext cx="5204460" cy="72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600" spc="-85" dirty="0">
                <a:solidFill>
                  <a:srgbClr val="000000"/>
                </a:solidFill>
              </a:rPr>
              <a:t>So</a:t>
            </a:r>
            <a:r>
              <a:rPr sz="4600" spc="-100" dirty="0">
                <a:solidFill>
                  <a:srgbClr val="000000"/>
                </a:solidFill>
              </a:rPr>
              <a:t>li</a:t>
            </a:r>
            <a:r>
              <a:rPr sz="4600" spc="-110" dirty="0">
                <a:solidFill>
                  <a:srgbClr val="000000"/>
                </a:solidFill>
              </a:rPr>
              <a:t>c</a:t>
            </a:r>
            <a:r>
              <a:rPr sz="4600" spc="-100" dirty="0">
                <a:solidFill>
                  <a:srgbClr val="000000"/>
                </a:solidFill>
              </a:rPr>
              <a:t>i</a:t>
            </a:r>
            <a:r>
              <a:rPr sz="4600" spc="-95" dirty="0">
                <a:solidFill>
                  <a:srgbClr val="000000"/>
                </a:solidFill>
              </a:rPr>
              <a:t>t</a:t>
            </a:r>
            <a:r>
              <a:rPr sz="4600" spc="-85" dirty="0">
                <a:solidFill>
                  <a:srgbClr val="000000"/>
                </a:solidFill>
              </a:rPr>
              <a:t>u</a:t>
            </a:r>
            <a:r>
              <a:rPr sz="4600" spc="5" dirty="0">
                <a:solidFill>
                  <a:srgbClr val="000000"/>
                </a:solidFill>
              </a:rPr>
              <a:t>d</a:t>
            </a:r>
            <a:r>
              <a:rPr sz="4600" spc="-280" dirty="0">
                <a:solidFill>
                  <a:srgbClr val="000000"/>
                </a:solidFill>
              </a:rPr>
              <a:t> </a:t>
            </a:r>
            <a:r>
              <a:rPr sz="4600" spc="-105" dirty="0">
                <a:solidFill>
                  <a:srgbClr val="000000"/>
                </a:solidFill>
              </a:rPr>
              <a:t>d</a:t>
            </a:r>
            <a:r>
              <a:rPr sz="4600" spc="5" dirty="0">
                <a:solidFill>
                  <a:srgbClr val="000000"/>
                </a:solidFill>
              </a:rPr>
              <a:t>e</a:t>
            </a:r>
            <a:r>
              <a:rPr sz="4600" spc="-210" dirty="0">
                <a:solidFill>
                  <a:srgbClr val="000000"/>
                </a:solidFill>
              </a:rPr>
              <a:t> </a:t>
            </a:r>
            <a:r>
              <a:rPr sz="4600" spc="-114" dirty="0">
                <a:solidFill>
                  <a:srgbClr val="000000"/>
                </a:solidFill>
              </a:rPr>
              <a:t>A</a:t>
            </a:r>
            <a:r>
              <a:rPr sz="4600" spc="-105" dirty="0">
                <a:solidFill>
                  <a:srgbClr val="000000"/>
                </a:solidFill>
              </a:rPr>
              <a:t>d</a:t>
            </a:r>
            <a:r>
              <a:rPr sz="4600" spc="-95" dirty="0">
                <a:solidFill>
                  <a:srgbClr val="000000"/>
                </a:solidFill>
              </a:rPr>
              <a:t>mi</a:t>
            </a:r>
            <a:r>
              <a:rPr sz="4600" spc="-105" dirty="0">
                <a:solidFill>
                  <a:srgbClr val="000000"/>
                </a:solidFill>
              </a:rPr>
              <a:t>s</a:t>
            </a:r>
            <a:r>
              <a:rPr sz="4600" spc="-100" dirty="0">
                <a:solidFill>
                  <a:srgbClr val="000000"/>
                </a:solidFill>
              </a:rPr>
              <a:t>i</a:t>
            </a:r>
            <a:r>
              <a:rPr sz="4600" spc="-85" dirty="0">
                <a:solidFill>
                  <a:srgbClr val="000000"/>
                </a:solidFill>
              </a:rPr>
              <a:t>ó</a:t>
            </a:r>
            <a:r>
              <a:rPr sz="4600" spc="5" dirty="0">
                <a:solidFill>
                  <a:srgbClr val="000000"/>
                </a:solidFill>
              </a:rPr>
              <a:t>n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57200" y="1499616"/>
            <a:ext cx="2539365" cy="3477895"/>
          </a:xfrm>
          <a:custGeom>
            <a:avLst/>
            <a:gdLst/>
            <a:ahLst/>
            <a:cxnLst/>
            <a:rect l="l" t="t" r="r" b="b"/>
            <a:pathLst>
              <a:path w="2539365" h="3477895">
                <a:moveTo>
                  <a:pt x="2411984" y="0"/>
                </a:moveTo>
                <a:lnTo>
                  <a:pt x="126949" y="0"/>
                </a:lnTo>
                <a:lnTo>
                  <a:pt x="77532" y="9985"/>
                </a:lnTo>
                <a:lnTo>
                  <a:pt x="37180" y="37211"/>
                </a:lnTo>
                <a:lnTo>
                  <a:pt x="9975" y="77581"/>
                </a:lnTo>
                <a:lnTo>
                  <a:pt x="0" y="127000"/>
                </a:lnTo>
                <a:lnTo>
                  <a:pt x="0" y="3350768"/>
                </a:lnTo>
                <a:lnTo>
                  <a:pt x="9975" y="3400186"/>
                </a:lnTo>
                <a:lnTo>
                  <a:pt x="37180" y="3440556"/>
                </a:lnTo>
                <a:lnTo>
                  <a:pt x="77532" y="3467782"/>
                </a:lnTo>
                <a:lnTo>
                  <a:pt x="126949" y="3477768"/>
                </a:lnTo>
                <a:lnTo>
                  <a:pt x="2411984" y="3477768"/>
                </a:lnTo>
                <a:lnTo>
                  <a:pt x="2461402" y="3467782"/>
                </a:lnTo>
                <a:lnTo>
                  <a:pt x="2501772" y="3440557"/>
                </a:lnTo>
                <a:lnTo>
                  <a:pt x="2528998" y="3400186"/>
                </a:lnTo>
                <a:lnTo>
                  <a:pt x="2538984" y="3350768"/>
                </a:lnTo>
                <a:lnTo>
                  <a:pt x="2538984" y="127000"/>
                </a:lnTo>
                <a:lnTo>
                  <a:pt x="2528998" y="77581"/>
                </a:lnTo>
                <a:lnTo>
                  <a:pt x="2501773" y="37211"/>
                </a:lnTo>
                <a:lnTo>
                  <a:pt x="2461402" y="9985"/>
                </a:lnTo>
                <a:lnTo>
                  <a:pt x="2411984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109" y="1597730"/>
            <a:ext cx="366395" cy="2504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concertados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7713" y="1515871"/>
            <a:ext cx="1398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Una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única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763" y="1832864"/>
            <a:ext cx="1873885" cy="29165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95"/>
              </a:spcBef>
            </a:pPr>
            <a:r>
              <a:rPr sz="2400" dirty="0">
                <a:latin typeface="Arial"/>
                <a:cs typeface="Arial"/>
              </a:rPr>
              <a:t>solicitud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 al </a:t>
            </a:r>
            <a:r>
              <a:rPr sz="2400" spc="-5" dirty="0">
                <a:latin typeface="Arial"/>
                <a:cs typeface="Arial"/>
              </a:rPr>
              <a:t>que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 desee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acceder en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primera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opción.</a:t>
            </a:r>
            <a:endParaRPr sz="2400">
              <a:latin typeface="Arial"/>
              <a:cs typeface="Arial"/>
            </a:endParaRPr>
          </a:p>
          <a:p>
            <a:pPr marL="67310" marR="62865" indent="-1270" algn="ctr">
              <a:lnSpc>
                <a:spcPct val="86300"/>
              </a:lnSpc>
              <a:spcBef>
                <a:spcPts val="15"/>
              </a:spcBef>
            </a:pPr>
            <a:r>
              <a:rPr sz="2400" dirty="0">
                <a:latin typeface="Arial"/>
                <a:cs typeface="Arial"/>
              </a:rPr>
              <a:t>Centros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públicos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75432" y="1344167"/>
            <a:ext cx="2374900" cy="3545204"/>
          </a:xfrm>
          <a:custGeom>
            <a:avLst/>
            <a:gdLst/>
            <a:ahLst/>
            <a:cxnLst/>
            <a:rect l="l" t="t" r="r" b="b"/>
            <a:pathLst>
              <a:path w="2374900" h="3545204">
                <a:moveTo>
                  <a:pt x="2255647" y="0"/>
                </a:moveTo>
                <a:lnTo>
                  <a:pt x="118744" y="0"/>
                </a:lnTo>
                <a:lnTo>
                  <a:pt x="72544" y="9338"/>
                </a:lnTo>
                <a:lnTo>
                  <a:pt x="34797" y="34798"/>
                </a:lnTo>
                <a:lnTo>
                  <a:pt x="9338" y="72544"/>
                </a:lnTo>
                <a:lnTo>
                  <a:pt x="0" y="118745"/>
                </a:lnTo>
                <a:lnTo>
                  <a:pt x="0" y="3426079"/>
                </a:lnTo>
                <a:lnTo>
                  <a:pt x="9338" y="3472279"/>
                </a:lnTo>
                <a:lnTo>
                  <a:pt x="34798" y="3510026"/>
                </a:lnTo>
                <a:lnTo>
                  <a:pt x="72544" y="3535485"/>
                </a:lnTo>
                <a:lnTo>
                  <a:pt x="118744" y="3544824"/>
                </a:lnTo>
                <a:lnTo>
                  <a:pt x="2255647" y="3544824"/>
                </a:lnTo>
                <a:lnTo>
                  <a:pt x="2301847" y="3535485"/>
                </a:lnTo>
                <a:lnTo>
                  <a:pt x="2339594" y="3510026"/>
                </a:lnTo>
                <a:lnTo>
                  <a:pt x="2365053" y="3472279"/>
                </a:lnTo>
                <a:lnTo>
                  <a:pt x="2374392" y="3426079"/>
                </a:lnTo>
                <a:lnTo>
                  <a:pt x="2374392" y="118745"/>
                </a:lnTo>
                <a:lnTo>
                  <a:pt x="2365053" y="72544"/>
                </a:lnTo>
                <a:lnTo>
                  <a:pt x="2339594" y="34798"/>
                </a:lnTo>
                <a:lnTo>
                  <a:pt x="2301847" y="9338"/>
                </a:lnTo>
                <a:lnTo>
                  <a:pt x="2255647" y="0"/>
                </a:lnTo>
                <a:close/>
              </a:path>
            </a:pathLst>
          </a:custGeom>
          <a:solidFill>
            <a:srgbClr val="92B4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20306" y="1442282"/>
            <a:ext cx="366395" cy="2504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IES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concertados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867977" y="4014025"/>
            <a:ext cx="527685" cy="616585"/>
            <a:chOff x="2867977" y="4014025"/>
            <a:chExt cx="527685" cy="616585"/>
          </a:xfrm>
        </p:grpSpPr>
        <p:sp>
          <p:nvSpPr>
            <p:cNvPr id="10" name="object 10"/>
            <p:cNvSpPr/>
            <p:nvPr/>
          </p:nvSpPr>
          <p:spPr>
            <a:xfrm>
              <a:off x="2880359" y="4026408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0" y="591312"/>
                  </a:lnTo>
                  <a:lnTo>
                    <a:pt x="502919" y="29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0359" y="4026408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502919" y="295656"/>
                  </a:lnTo>
                  <a:lnTo>
                    <a:pt x="0" y="591312"/>
                  </a:lnTo>
                  <a:lnTo>
                    <a:pt x="0" y="0"/>
                  </a:lnTo>
                  <a:close/>
                </a:path>
              </a:pathLst>
            </a:custGeom>
            <a:ln w="24383">
              <a:solidFill>
                <a:srgbClr val="94A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09847" y="1798777"/>
            <a:ext cx="1790064" cy="22853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495"/>
              </a:spcBef>
            </a:pPr>
            <a:r>
              <a:rPr sz="2400" dirty="0">
                <a:latin typeface="Arial"/>
                <a:cs typeface="Arial"/>
              </a:rPr>
              <a:t>Se podrá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solicitar </a:t>
            </a:r>
            <a:r>
              <a:rPr sz="2400" dirty="0">
                <a:latin typeface="Arial"/>
                <a:cs typeface="Arial"/>
              </a:rPr>
              <a:t> otros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ciclos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otros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pero en el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mismo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impreso.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8320" y="1216152"/>
            <a:ext cx="2468880" cy="3438525"/>
          </a:xfrm>
          <a:custGeom>
            <a:avLst/>
            <a:gdLst/>
            <a:ahLst/>
            <a:cxnLst/>
            <a:rect l="l" t="t" r="r" b="b"/>
            <a:pathLst>
              <a:path w="2468879" h="3438525">
                <a:moveTo>
                  <a:pt x="2345435" y="0"/>
                </a:moveTo>
                <a:lnTo>
                  <a:pt x="123443" y="0"/>
                </a:lnTo>
                <a:lnTo>
                  <a:pt x="75384" y="9697"/>
                </a:lnTo>
                <a:lnTo>
                  <a:pt x="36147" y="36147"/>
                </a:lnTo>
                <a:lnTo>
                  <a:pt x="9697" y="75384"/>
                </a:lnTo>
                <a:lnTo>
                  <a:pt x="0" y="123444"/>
                </a:lnTo>
                <a:lnTo>
                  <a:pt x="0" y="3314700"/>
                </a:lnTo>
                <a:lnTo>
                  <a:pt x="9697" y="3362759"/>
                </a:lnTo>
                <a:lnTo>
                  <a:pt x="36147" y="3401996"/>
                </a:lnTo>
                <a:lnTo>
                  <a:pt x="75384" y="3428446"/>
                </a:lnTo>
                <a:lnTo>
                  <a:pt x="123443" y="3438144"/>
                </a:lnTo>
                <a:lnTo>
                  <a:pt x="2345435" y="3438144"/>
                </a:lnTo>
                <a:lnTo>
                  <a:pt x="2393495" y="3428446"/>
                </a:lnTo>
                <a:lnTo>
                  <a:pt x="2432732" y="3401996"/>
                </a:lnTo>
                <a:lnTo>
                  <a:pt x="2459182" y="3362759"/>
                </a:lnTo>
                <a:lnTo>
                  <a:pt x="2468879" y="3314700"/>
                </a:lnTo>
                <a:lnTo>
                  <a:pt x="2468879" y="123444"/>
                </a:lnTo>
                <a:lnTo>
                  <a:pt x="2459182" y="75384"/>
                </a:lnTo>
                <a:lnTo>
                  <a:pt x="2432732" y="36147"/>
                </a:lnTo>
                <a:lnTo>
                  <a:pt x="2393495" y="9697"/>
                </a:lnTo>
                <a:lnTo>
                  <a:pt x="2345435" y="0"/>
                </a:lnTo>
                <a:close/>
              </a:path>
            </a:pathLst>
          </a:custGeom>
          <a:solidFill>
            <a:srgbClr val="C79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53448" y="1311937"/>
            <a:ext cx="366395" cy="1210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Pr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v</a:t>
            </a:r>
            <a:r>
              <a:rPr sz="2400" spc="5" dirty="0">
                <a:latin typeface="Arial"/>
                <a:cs typeface="Arial"/>
              </a:rPr>
              <a:t>ado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28344" y="4014215"/>
            <a:ext cx="4657725" cy="720090"/>
            <a:chOff x="1228344" y="4014215"/>
            <a:chExt cx="4657725" cy="720090"/>
          </a:xfrm>
        </p:grpSpPr>
        <p:sp>
          <p:nvSpPr>
            <p:cNvPr id="16" name="object 16"/>
            <p:cNvSpPr/>
            <p:nvPr/>
          </p:nvSpPr>
          <p:spPr>
            <a:xfrm>
              <a:off x="5370576" y="4026407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0" y="591312"/>
                  </a:lnTo>
                  <a:lnTo>
                    <a:pt x="502920" y="295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70576" y="4026407"/>
              <a:ext cx="502920" cy="591820"/>
            </a:xfrm>
            <a:custGeom>
              <a:avLst/>
              <a:gdLst/>
              <a:ahLst/>
              <a:cxnLst/>
              <a:rect l="l" t="t" r="r" b="b"/>
              <a:pathLst>
                <a:path w="502920" h="591820">
                  <a:moveTo>
                    <a:pt x="0" y="0"/>
                  </a:moveTo>
                  <a:lnTo>
                    <a:pt x="502920" y="295656"/>
                  </a:lnTo>
                  <a:lnTo>
                    <a:pt x="0" y="591312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2060" y="4430267"/>
              <a:ext cx="3023870" cy="303530"/>
            </a:xfrm>
            <a:custGeom>
              <a:avLst/>
              <a:gdLst/>
              <a:ahLst/>
              <a:cxnLst/>
              <a:rect l="l" t="t" r="r" b="b"/>
              <a:pathLst>
                <a:path w="3023870" h="303529">
                  <a:moveTo>
                    <a:pt x="0" y="0"/>
                  </a:moveTo>
                  <a:lnTo>
                    <a:pt x="0" y="300481"/>
                  </a:lnTo>
                </a:path>
                <a:path w="3023870" h="303529">
                  <a:moveTo>
                    <a:pt x="3023616" y="3047"/>
                  </a:moveTo>
                  <a:lnTo>
                    <a:pt x="3023616" y="303529"/>
                  </a:lnTo>
                </a:path>
              </a:pathLst>
            </a:custGeom>
            <a:ln w="27432">
              <a:solidFill>
                <a:srgbClr val="94A29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58229" y="1669796"/>
            <a:ext cx="1856739" cy="146177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76200">
              <a:lnSpc>
                <a:spcPts val="2500"/>
              </a:lnSpc>
              <a:spcBef>
                <a:spcPts val="500"/>
              </a:spcBef>
            </a:pPr>
            <a:r>
              <a:rPr sz="2400" dirty="0">
                <a:latin typeface="Arial"/>
                <a:cs typeface="Arial"/>
              </a:rPr>
              <a:t>En todos </a:t>
            </a:r>
            <a:r>
              <a:rPr sz="2400" spc="-5" dirty="0">
                <a:latin typeface="Arial"/>
                <a:cs typeface="Arial"/>
              </a:rPr>
              <a:t>los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desee</a:t>
            </a:r>
            <a:endParaRPr sz="2400">
              <a:latin typeface="Arial"/>
              <a:cs typeface="Arial"/>
            </a:endParaRPr>
          </a:p>
          <a:p>
            <a:pPr marL="140335">
              <a:lnSpc>
                <a:spcPts val="2690"/>
              </a:lnSpc>
              <a:spcBef>
                <a:spcPts val="530"/>
              </a:spcBef>
            </a:pPr>
            <a:r>
              <a:rPr sz="2400" dirty="0">
                <a:latin typeface="Arial"/>
                <a:cs typeface="Arial"/>
              </a:rPr>
              <a:t>Solicitud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131445">
              <a:lnSpc>
                <a:spcPts val="2690"/>
              </a:lnSpc>
            </a:pPr>
            <a:r>
              <a:rPr sz="2400" dirty="0">
                <a:latin typeface="Arial"/>
                <a:cs typeface="Arial"/>
              </a:rPr>
              <a:t>cada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723" y="5326379"/>
            <a:ext cx="4691380" cy="923925"/>
          </a:xfrm>
          <a:prstGeom prst="rect">
            <a:avLst/>
          </a:prstGeom>
          <a:ln w="27431">
            <a:solidFill>
              <a:srgbClr val="94A29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23825" marR="127635"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cumplimentación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solicitud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podrá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realizar en el enlace que habilitará la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Consejería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Educación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872" y="547496"/>
            <a:ext cx="39960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5" dirty="0">
                <a:solidFill>
                  <a:srgbClr val="FFC000"/>
                </a:solidFill>
              </a:rPr>
              <a:t>F</a:t>
            </a:r>
            <a:r>
              <a:rPr sz="3600" spc="-105" dirty="0">
                <a:solidFill>
                  <a:srgbClr val="FFC000"/>
                </a:solidFill>
              </a:rPr>
              <a:t>o</a:t>
            </a:r>
            <a:r>
              <a:rPr sz="3600" spc="-90" dirty="0">
                <a:solidFill>
                  <a:srgbClr val="FFC000"/>
                </a:solidFill>
              </a:rPr>
              <a:t>r</a:t>
            </a:r>
            <a:r>
              <a:rPr sz="3600" spc="-85" dirty="0">
                <a:solidFill>
                  <a:srgbClr val="FFC000"/>
                </a:solidFill>
              </a:rPr>
              <a:t>m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spc="-95" dirty="0">
                <a:solidFill>
                  <a:srgbClr val="FFC000"/>
                </a:solidFill>
              </a:rPr>
              <a:t>c</a:t>
            </a:r>
            <a:r>
              <a:rPr sz="3600" spc="-90" dirty="0">
                <a:solidFill>
                  <a:srgbClr val="FFC000"/>
                </a:solidFill>
              </a:rPr>
              <a:t>i</a:t>
            </a:r>
            <a:r>
              <a:rPr sz="3600" spc="-105" dirty="0">
                <a:solidFill>
                  <a:srgbClr val="FFC000"/>
                </a:solidFill>
              </a:rPr>
              <a:t>ó</a:t>
            </a:r>
            <a:r>
              <a:rPr sz="3600" dirty="0">
                <a:solidFill>
                  <a:srgbClr val="FFC000"/>
                </a:solidFill>
              </a:rPr>
              <a:t>n</a:t>
            </a:r>
            <a:r>
              <a:rPr sz="3600" spc="-260" dirty="0">
                <a:solidFill>
                  <a:srgbClr val="FFC000"/>
                </a:solidFill>
              </a:rPr>
              <a:t> </a:t>
            </a:r>
            <a:r>
              <a:rPr sz="3600" spc="-95" dirty="0">
                <a:solidFill>
                  <a:srgbClr val="FFC000"/>
                </a:solidFill>
              </a:rPr>
              <a:t>p</a:t>
            </a:r>
            <a:r>
              <a:rPr sz="3600" spc="-90" dirty="0">
                <a:solidFill>
                  <a:srgbClr val="FFC000"/>
                </a:solidFill>
              </a:rPr>
              <a:t>re</a:t>
            </a:r>
            <a:r>
              <a:rPr sz="3600" spc="-100" dirty="0">
                <a:solidFill>
                  <a:srgbClr val="FFC000"/>
                </a:solidFill>
              </a:rPr>
              <a:t>s</a:t>
            </a:r>
            <a:r>
              <a:rPr sz="3600" spc="-90" dirty="0">
                <a:solidFill>
                  <a:srgbClr val="FFC000"/>
                </a:solidFill>
              </a:rPr>
              <a:t>e</a:t>
            </a:r>
            <a:r>
              <a:rPr sz="3600" spc="-105" dirty="0">
                <a:solidFill>
                  <a:srgbClr val="FFC000"/>
                </a:solidFill>
              </a:rPr>
              <a:t>n</a:t>
            </a:r>
            <a:r>
              <a:rPr sz="3600" spc="-95" dirty="0">
                <a:solidFill>
                  <a:srgbClr val="FFC000"/>
                </a:solidFill>
              </a:rPr>
              <a:t>c</a:t>
            </a:r>
            <a:r>
              <a:rPr sz="3600" spc="-90" dirty="0">
                <a:solidFill>
                  <a:srgbClr val="FFC000"/>
                </a:solidFill>
              </a:rPr>
              <a:t>i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dirty="0">
                <a:solidFill>
                  <a:srgbClr val="FFC000"/>
                </a:solidFill>
              </a:rPr>
              <a:t>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52068" y="1560957"/>
            <a:ext cx="3328670" cy="425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Se</a:t>
            </a:r>
            <a:r>
              <a:rPr sz="2400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caracteriza</a:t>
            </a:r>
            <a:r>
              <a:rPr sz="24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por</a:t>
            </a:r>
            <a:endParaRPr sz="2400">
              <a:latin typeface="Arial"/>
              <a:cs typeface="Arial"/>
            </a:endParaRPr>
          </a:p>
          <a:p>
            <a:pPr marL="240665" marR="5080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24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asistencia</a:t>
            </a:r>
            <a:r>
              <a:rPr sz="2400" b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clases </a:t>
            </a:r>
            <a:r>
              <a:rPr sz="2400" b="1" spc="-6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diarias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en el centro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educativo, </a:t>
            </a:r>
            <a:r>
              <a:rPr sz="2400" spc="-15" dirty="0">
                <a:solidFill>
                  <a:srgbClr val="6F2F9F"/>
                </a:solidFill>
                <a:latin typeface="Arial"/>
                <a:cs typeface="Arial"/>
              </a:rPr>
              <a:t>ya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sea en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turno de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mañana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o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turno</a:t>
            </a:r>
            <a:r>
              <a:rPr sz="24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24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tarde.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Arial"/>
              <a:cs typeface="Arial"/>
            </a:endParaRPr>
          </a:p>
          <a:p>
            <a:pPr marL="240665" marR="196850" indent="-228600">
              <a:lnSpc>
                <a:spcPct val="99900"/>
              </a:lnSpc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Se</a:t>
            </a:r>
            <a:r>
              <a:rPr sz="24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imparten</a:t>
            </a:r>
            <a:r>
              <a:rPr sz="2400" spc="-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módulos </a:t>
            </a:r>
            <a:r>
              <a:rPr sz="2400" spc="-6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profesionales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repartidos en dos </a:t>
            </a:r>
            <a:r>
              <a:rPr sz="2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cursos</a:t>
            </a:r>
            <a:r>
              <a:rPr sz="24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académicos</a:t>
            </a: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2612135"/>
            <a:ext cx="3657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977" y="71754"/>
            <a:ext cx="3484879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100"/>
              </a:spcBef>
            </a:pPr>
            <a:r>
              <a:rPr sz="3600" spc="-105" dirty="0">
                <a:solidFill>
                  <a:srgbClr val="381750"/>
                </a:solidFill>
              </a:rPr>
              <a:t>¿</a:t>
            </a:r>
            <a:r>
              <a:rPr sz="3600" spc="-85" dirty="0">
                <a:solidFill>
                  <a:srgbClr val="381750"/>
                </a:solidFill>
              </a:rPr>
              <a:t>Q</a:t>
            </a:r>
            <a:r>
              <a:rPr sz="3600" spc="-100" dirty="0">
                <a:solidFill>
                  <a:srgbClr val="381750"/>
                </a:solidFill>
              </a:rPr>
              <a:t>u</a:t>
            </a:r>
            <a:r>
              <a:rPr sz="3600" dirty="0">
                <a:solidFill>
                  <a:srgbClr val="381750"/>
                </a:solidFill>
              </a:rPr>
              <a:t>é</a:t>
            </a:r>
            <a:r>
              <a:rPr sz="3600" spc="-245" dirty="0">
                <a:solidFill>
                  <a:srgbClr val="381750"/>
                </a:solidFill>
              </a:rPr>
              <a:t> </a:t>
            </a:r>
            <a:r>
              <a:rPr sz="3600" spc="-105" dirty="0">
                <a:solidFill>
                  <a:srgbClr val="381750"/>
                </a:solidFill>
              </a:rPr>
              <a:t>o</a:t>
            </a:r>
            <a:r>
              <a:rPr sz="3600" spc="-130" dirty="0">
                <a:solidFill>
                  <a:srgbClr val="381750"/>
                </a:solidFill>
              </a:rPr>
              <a:t>f</a:t>
            </a:r>
            <a:r>
              <a:rPr sz="3600" spc="-90" dirty="0">
                <a:solidFill>
                  <a:srgbClr val="381750"/>
                </a:solidFill>
              </a:rPr>
              <a:t>e</a:t>
            </a:r>
            <a:r>
              <a:rPr sz="3600" spc="-20" dirty="0">
                <a:solidFill>
                  <a:srgbClr val="381750"/>
                </a:solidFill>
              </a:rPr>
              <a:t>r</a:t>
            </a:r>
            <a:r>
              <a:rPr sz="3600" spc="-110" dirty="0">
                <a:solidFill>
                  <a:srgbClr val="381750"/>
                </a:solidFill>
              </a:rPr>
              <a:t>t</a:t>
            </a:r>
            <a:r>
              <a:rPr sz="3600" dirty="0">
                <a:solidFill>
                  <a:srgbClr val="381750"/>
                </a:solidFill>
              </a:rPr>
              <a:t>a</a:t>
            </a:r>
            <a:r>
              <a:rPr sz="3600" spc="-210" dirty="0">
                <a:solidFill>
                  <a:srgbClr val="381750"/>
                </a:solidFill>
              </a:rPr>
              <a:t> </a:t>
            </a:r>
            <a:r>
              <a:rPr sz="3600" spc="-105" dirty="0">
                <a:solidFill>
                  <a:srgbClr val="381750"/>
                </a:solidFill>
              </a:rPr>
              <a:t>h</a:t>
            </a:r>
            <a:r>
              <a:rPr sz="3600" spc="-175" dirty="0">
                <a:solidFill>
                  <a:srgbClr val="381750"/>
                </a:solidFill>
              </a:rPr>
              <a:t>a</a:t>
            </a:r>
            <a:r>
              <a:rPr sz="3600" spc="-105" dirty="0">
                <a:solidFill>
                  <a:srgbClr val="381750"/>
                </a:solidFill>
              </a:rPr>
              <a:t>y</a:t>
            </a:r>
            <a:r>
              <a:rPr sz="3600" dirty="0">
                <a:solidFill>
                  <a:srgbClr val="381750"/>
                </a:solidFill>
              </a:rPr>
              <a:t>?</a:t>
            </a:r>
            <a:endParaRPr sz="3600"/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90" dirty="0">
                <a:solidFill>
                  <a:srgbClr val="381750"/>
                </a:solidFill>
              </a:rPr>
              <a:t>7</a:t>
            </a:r>
            <a:r>
              <a:rPr sz="2400" dirty="0">
                <a:solidFill>
                  <a:srgbClr val="381750"/>
                </a:solidFill>
              </a:rPr>
              <a:t>8</a:t>
            </a:r>
            <a:r>
              <a:rPr sz="2400" spc="295" dirty="0">
                <a:solidFill>
                  <a:srgbClr val="381750"/>
                </a:solidFill>
              </a:rPr>
              <a:t> </a:t>
            </a:r>
            <a:r>
              <a:rPr sz="2400" spc="-105" dirty="0">
                <a:solidFill>
                  <a:srgbClr val="381750"/>
                </a:solidFill>
              </a:rPr>
              <a:t>T</a:t>
            </a:r>
            <a:r>
              <a:rPr sz="2400" spc="-110" dirty="0">
                <a:solidFill>
                  <a:srgbClr val="381750"/>
                </a:solidFill>
              </a:rPr>
              <a:t>í</a:t>
            </a:r>
            <a:r>
              <a:rPr sz="2400" spc="-105" dirty="0">
                <a:solidFill>
                  <a:srgbClr val="381750"/>
                </a:solidFill>
              </a:rPr>
              <a:t>t</a:t>
            </a:r>
            <a:r>
              <a:rPr sz="2400" spc="-95" dirty="0">
                <a:solidFill>
                  <a:srgbClr val="381750"/>
                </a:solidFill>
              </a:rPr>
              <a:t>u</a:t>
            </a:r>
            <a:r>
              <a:rPr sz="2400" spc="-110" dirty="0">
                <a:solidFill>
                  <a:srgbClr val="381750"/>
                </a:solidFill>
              </a:rPr>
              <a:t>l</a:t>
            </a:r>
            <a:r>
              <a:rPr sz="2400" spc="-95" dirty="0">
                <a:solidFill>
                  <a:srgbClr val="381750"/>
                </a:solidFill>
              </a:rPr>
              <a:t>o</a:t>
            </a:r>
            <a:r>
              <a:rPr sz="2400" dirty="0">
                <a:solidFill>
                  <a:srgbClr val="381750"/>
                </a:solidFill>
              </a:rPr>
              <a:t>s</a:t>
            </a:r>
            <a:r>
              <a:rPr sz="2400" spc="-180" dirty="0">
                <a:solidFill>
                  <a:srgbClr val="381750"/>
                </a:solidFill>
              </a:rPr>
              <a:t> </a:t>
            </a:r>
            <a:r>
              <a:rPr sz="2400" spc="-95" dirty="0">
                <a:solidFill>
                  <a:srgbClr val="381750"/>
                </a:solidFill>
              </a:rPr>
              <a:t>d</a:t>
            </a:r>
            <a:r>
              <a:rPr sz="2400" dirty="0">
                <a:solidFill>
                  <a:srgbClr val="381750"/>
                </a:solidFill>
              </a:rPr>
              <a:t>e</a:t>
            </a:r>
            <a:r>
              <a:rPr sz="2400" spc="-204" dirty="0">
                <a:solidFill>
                  <a:srgbClr val="381750"/>
                </a:solidFill>
              </a:rPr>
              <a:t> </a:t>
            </a:r>
            <a:r>
              <a:rPr sz="2400" spc="-105" dirty="0">
                <a:solidFill>
                  <a:srgbClr val="381750"/>
                </a:solidFill>
              </a:rPr>
              <a:t>G</a:t>
            </a:r>
            <a:r>
              <a:rPr sz="2400" spc="-100" dirty="0">
                <a:solidFill>
                  <a:srgbClr val="381750"/>
                </a:solidFill>
              </a:rPr>
              <a:t>ra</a:t>
            </a:r>
            <a:r>
              <a:rPr sz="2400" spc="-95" dirty="0">
                <a:solidFill>
                  <a:srgbClr val="381750"/>
                </a:solidFill>
              </a:rPr>
              <a:t>d</a:t>
            </a:r>
            <a:r>
              <a:rPr sz="2400" dirty="0">
                <a:solidFill>
                  <a:srgbClr val="381750"/>
                </a:solidFill>
              </a:rPr>
              <a:t>o</a:t>
            </a:r>
            <a:r>
              <a:rPr sz="2400" spc="-215" dirty="0">
                <a:solidFill>
                  <a:srgbClr val="381750"/>
                </a:solidFill>
              </a:rPr>
              <a:t> </a:t>
            </a:r>
            <a:r>
              <a:rPr sz="2400" spc="-105" dirty="0">
                <a:solidFill>
                  <a:srgbClr val="381750"/>
                </a:solidFill>
              </a:rPr>
              <a:t>S</a:t>
            </a:r>
            <a:r>
              <a:rPr sz="2400" spc="-95" dirty="0">
                <a:solidFill>
                  <a:srgbClr val="381750"/>
                </a:solidFill>
              </a:rPr>
              <a:t>up</a:t>
            </a:r>
            <a:r>
              <a:rPr sz="2400" spc="-110" dirty="0">
                <a:solidFill>
                  <a:srgbClr val="381750"/>
                </a:solidFill>
              </a:rPr>
              <a:t>e</a:t>
            </a:r>
            <a:r>
              <a:rPr sz="2400" spc="-100" dirty="0">
                <a:solidFill>
                  <a:srgbClr val="381750"/>
                </a:solidFill>
              </a:rPr>
              <a:t>r</a:t>
            </a:r>
            <a:r>
              <a:rPr sz="2400" spc="-110" dirty="0">
                <a:solidFill>
                  <a:srgbClr val="381750"/>
                </a:solidFill>
              </a:rPr>
              <a:t>i</a:t>
            </a:r>
            <a:r>
              <a:rPr sz="2400" spc="-95" dirty="0">
                <a:solidFill>
                  <a:srgbClr val="381750"/>
                </a:solidFill>
              </a:rPr>
              <a:t>o</a:t>
            </a:r>
            <a:r>
              <a:rPr sz="2400" dirty="0">
                <a:solidFill>
                  <a:srgbClr val="381750"/>
                </a:solidFill>
              </a:rPr>
              <a:t>r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1190497"/>
          <a:ext cx="3676650" cy="490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982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OFERTA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>
                      <a:solidFill>
                        <a:srgbClr val="94A29D"/>
                      </a:solidFill>
                      <a:prstDash val="solid"/>
                    </a:lnT>
                    <a:lnB w="28575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Físicas</a:t>
                      </a: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deportivas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28575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Administración</a:t>
                      </a:r>
                      <a:r>
                        <a:rPr sz="1600" spc="-6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Gestión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Agraria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Artes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Gráficas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Comercio</a:t>
                      </a:r>
                      <a:r>
                        <a:rPr sz="1600" spc="-6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Márketing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Edificación</a:t>
                      </a:r>
                      <a:r>
                        <a:rPr sz="1600" spc="-8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Obra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Civil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Electricidad</a:t>
                      </a:r>
                      <a:r>
                        <a:rPr sz="1600" spc="-9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Electrónica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nerg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 y</a:t>
                      </a:r>
                      <a:r>
                        <a:rPr sz="1600" spc="-1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gu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2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Fabricación</a:t>
                      </a:r>
                      <a:r>
                        <a:rPr sz="1600" spc="-8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Mecánica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9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Hostelería</a:t>
                      </a:r>
                      <a:r>
                        <a:rPr sz="1600" spc="-4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4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Turismo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9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Maderas,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Muebles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Corcho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4A29D"/>
                      </a:solidFill>
                      <a:prstDash val="solid"/>
                    </a:lnB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13250" y="1190497"/>
          <a:ext cx="3676650" cy="4907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815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OFERTA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>
                      <a:solidFill>
                        <a:srgbClr val="94A29D"/>
                      </a:solidFill>
                      <a:prstDash val="solid"/>
                    </a:lnT>
                    <a:lnB w="28575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Imagen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Personal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28575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42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Imagen</a:t>
                      </a:r>
                      <a:r>
                        <a:rPr sz="1600" spc="-7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sonido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9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Industrias</a:t>
                      </a:r>
                      <a:r>
                        <a:rPr sz="1600" spc="-7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alimentarias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Informática</a:t>
                      </a:r>
                      <a:r>
                        <a:rPr sz="1600" spc="-6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Comunicaciones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Instalación</a:t>
                      </a:r>
                      <a:r>
                        <a:rPr sz="1600" spc="-8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mantenimiento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09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Química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Sanidad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Servicios</a:t>
                      </a:r>
                      <a:r>
                        <a:rPr sz="1600" spc="-3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Socioculturales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6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spc="-4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Comunidad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600" spc="-3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Textil,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confección</a:t>
                      </a:r>
                      <a:r>
                        <a:rPr sz="1600" spc="-9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piel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T w="12700" cap="flat" cmpd="sng" algn="ctr">
                      <a:solidFill>
                        <a:srgbClr val="94A2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0097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Transporte</a:t>
                      </a:r>
                      <a:r>
                        <a:rPr sz="1600" spc="-2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mantenimiento</a:t>
                      </a:r>
                      <a:r>
                        <a:rPr sz="1600" spc="-7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532378"/>
                          </a:solidFill>
                          <a:latin typeface="Arial"/>
                          <a:cs typeface="Arial"/>
                        </a:rPr>
                        <a:t>vehículos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94A29D"/>
                      </a:solidFill>
                      <a:prstDash val="solid"/>
                    </a:lnL>
                    <a:lnR w="12700">
                      <a:solidFill>
                        <a:srgbClr val="94A29D"/>
                      </a:solidFill>
                      <a:prstDash val="solid"/>
                    </a:lnR>
                    <a:lnB w="12700">
                      <a:solidFill>
                        <a:srgbClr val="94A2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1332" y="1812798"/>
            <a:ext cx="2009775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6350" algn="ctr">
              <a:lnSpc>
                <a:spcPts val="1660"/>
              </a:lnSpc>
              <a:spcBef>
                <a:spcPts val="380"/>
              </a:spcBef>
            </a:pPr>
            <a:r>
              <a:rPr sz="1600" b="1" spc="-5" dirty="0">
                <a:latin typeface="Arial"/>
                <a:cs typeface="Arial"/>
              </a:rPr>
              <a:t>Administración </a:t>
            </a:r>
            <a:r>
              <a:rPr sz="1600" b="1" dirty="0">
                <a:latin typeface="Arial"/>
                <a:cs typeface="Arial"/>
              </a:rPr>
              <a:t>y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nan</a:t>
            </a:r>
            <a:r>
              <a:rPr sz="1600" b="1" spc="5" dirty="0">
                <a:latin typeface="Arial"/>
                <a:cs typeface="Arial"/>
              </a:rPr>
              <a:t>z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ste</a:t>
            </a:r>
            <a:r>
              <a:rPr sz="1600" b="1" dirty="0">
                <a:latin typeface="Arial"/>
                <a:cs typeface="Arial"/>
              </a:rPr>
              <a:t>ncia  </a:t>
            </a:r>
            <a:r>
              <a:rPr sz="1600" b="1" spc="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Dirección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79" y="2755392"/>
            <a:ext cx="2950463" cy="29108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4641" y="2746629"/>
            <a:ext cx="2299970" cy="4540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49860" marR="5080" indent="-137160">
              <a:lnSpc>
                <a:spcPct val="86500"/>
              </a:lnSpc>
              <a:spcBef>
                <a:spcPts val="365"/>
              </a:spcBef>
            </a:pPr>
            <a:r>
              <a:rPr sz="1600" b="1" spc="-10" dirty="0">
                <a:latin typeface="Arial"/>
                <a:cs typeface="Arial"/>
              </a:rPr>
              <a:t>Proyectos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Edificación/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Proyectos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Obra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Civil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9329" y="4047489"/>
            <a:ext cx="1769110" cy="8439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20"/>
              </a:spcBef>
            </a:pPr>
            <a:r>
              <a:rPr sz="1400" b="1" spc="-10" dirty="0">
                <a:latin typeface="Arial"/>
                <a:cs typeface="Arial"/>
              </a:rPr>
              <a:t>Dirección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Servicios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esta</a:t>
            </a:r>
            <a:r>
              <a:rPr sz="1600" b="1" spc="5" dirty="0">
                <a:latin typeface="Arial"/>
                <a:cs typeface="Arial"/>
              </a:rPr>
              <a:t>ur</a:t>
            </a:r>
            <a:r>
              <a:rPr sz="1600" b="1" spc="-5" dirty="0">
                <a:latin typeface="Arial"/>
                <a:cs typeface="Arial"/>
              </a:rPr>
              <a:t>ac</a:t>
            </a:r>
            <a:r>
              <a:rPr sz="1600" b="1" spc="5" dirty="0">
                <a:latin typeface="Arial"/>
                <a:cs typeface="Arial"/>
              </a:rPr>
              <a:t>ión/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re  </a:t>
            </a:r>
            <a:r>
              <a:rPr sz="1600" b="1" dirty="0">
                <a:latin typeface="Arial"/>
                <a:cs typeface="Arial"/>
              </a:rPr>
              <a:t>cción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Cocina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0903" y="5656275"/>
            <a:ext cx="1931035" cy="789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25"/>
              </a:spcBef>
            </a:pPr>
            <a:r>
              <a:rPr sz="1400" b="1" spc="-10" dirty="0">
                <a:latin typeface="Arial"/>
                <a:cs typeface="Arial"/>
              </a:rPr>
              <a:t>Dirección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Servicios</a:t>
            </a:r>
            <a:r>
              <a:rPr sz="1400" b="1" spc="6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Restauración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/Gestión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Alojamientos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Turísticos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6041" y="5656275"/>
            <a:ext cx="1880235" cy="789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  <a:spcBef>
                <a:spcPts val="325"/>
              </a:spcBef>
            </a:pPr>
            <a:r>
              <a:rPr sz="1400" b="1" spc="-15" dirty="0">
                <a:latin typeface="Arial"/>
                <a:cs typeface="Arial"/>
              </a:rPr>
              <a:t>Gestión Alojamientos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Turísticos/Guía </a:t>
            </a:r>
            <a:r>
              <a:rPr sz="1400" b="1" spc="-15" dirty="0">
                <a:latin typeface="Arial"/>
                <a:cs typeface="Arial"/>
              </a:rPr>
              <a:t> Información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y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Asistencias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Turísticas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161" y="3889628"/>
            <a:ext cx="1681480" cy="11588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20"/>
              </a:spcBef>
            </a:pPr>
            <a:r>
              <a:rPr sz="1400" b="1" spc="-20" dirty="0">
                <a:latin typeface="Arial"/>
                <a:cs typeface="Arial"/>
              </a:rPr>
              <a:t>Agencias</a:t>
            </a:r>
            <a:r>
              <a:rPr sz="1400" b="1" spc="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</a:t>
            </a:r>
            <a:r>
              <a:rPr sz="1400" b="1" spc="-10" dirty="0">
                <a:latin typeface="Arial"/>
                <a:cs typeface="Arial"/>
              </a:rPr>
              <a:t> Viaje </a:t>
            </a:r>
            <a:r>
              <a:rPr sz="1400" b="1" spc="-5" dirty="0">
                <a:latin typeface="Arial"/>
                <a:cs typeface="Arial"/>
              </a:rPr>
              <a:t>y </a:t>
            </a:r>
            <a:r>
              <a:rPr sz="1400" b="1" spc="-37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Gestión</a:t>
            </a:r>
            <a:r>
              <a:rPr sz="1400" b="1" spc="4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Eventos/Guía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Información</a:t>
            </a:r>
            <a:r>
              <a:rPr sz="1400" b="1" spc="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y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Asistencias 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Turísticas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499" y="2417825"/>
            <a:ext cx="1771014" cy="1112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1905" algn="ctr">
              <a:lnSpc>
                <a:spcPct val="86300"/>
              </a:lnSpc>
              <a:spcBef>
                <a:spcPts val="370"/>
              </a:spcBef>
            </a:pPr>
            <a:r>
              <a:rPr sz="1600" b="1" spc="-5" dirty="0">
                <a:latin typeface="Arial"/>
                <a:cs typeface="Arial"/>
              </a:rPr>
              <a:t>Desarrollo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Aplicaciones </a:t>
            </a:r>
            <a:r>
              <a:rPr sz="1600" b="1" dirty="0">
                <a:latin typeface="Arial"/>
                <a:cs typeface="Arial"/>
              </a:rPr>
              <a:t> Multiplataforma/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Desarrollo </a:t>
            </a:r>
            <a:r>
              <a:rPr sz="1600" b="1" dirty="0">
                <a:latin typeface="Arial"/>
                <a:cs typeface="Arial"/>
              </a:rPr>
              <a:t>de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Aplicaciones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Web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06472" y="115898"/>
            <a:ext cx="3538220" cy="123253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3600" spc="-105" dirty="0"/>
              <a:t>Do</a:t>
            </a:r>
            <a:r>
              <a:rPr sz="3600" spc="-95" dirty="0"/>
              <a:t>b</a:t>
            </a:r>
            <a:r>
              <a:rPr sz="3600" spc="-90" dirty="0"/>
              <a:t>le</a:t>
            </a:r>
            <a:r>
              <a:rPr sz="3600" dirty="0"/>
              <a:t>s</a:t>
            </a:r>
            <a:r>
              <a:rPr sz="3600" spc="-235" dirty="0"/>
              <a:t> </a:t>
            </a:r>
            <a:r>
              <a:rPr sz="3600" spc="-110" dirty="0"/>
              <a:t>t</a:t>
            </a:r>
            <a:r>
              <a:rPr sz="3600" spc="-90" dirty="0"/>
              <a:t>i</a:t>
            </a:r>
            <a:r>
              <a:rPr sz="3600" spc="-110" dirty="0"/>
              <a:t>t</a:t>
            </a:r>
            <a:r>
              <a:rPr sz="3600" spc="-100" dirty="0"/>
              <a:t>u</a:t>
            </a:r>
            <a:r>
              <a:rPr sz="3600" spc="-90" dirty="0"/>
              <a:t>l</a:t>
            </a:r>
            <a:r>
              <a:rPr sz="3600" spc="-100" dirty="0"/>
              <a:t>a</a:t>
            </a:r>
            <a:r>
              <a:rPr sz="3600" spc="-95" dirty="0"/>
              <a:t>c</a:t>
            </a:r>
            <a:r>
              <a:rPr sz="3600" spc="-90" dirty="0"/>
              <a:t>i</a:t>
            </a:r>
            <a:r>
              <a:rPr sz="3600" spc="-105" dirty="0"/>
              <a:t>on</a:t>
            </a:r>
            <a:r>
              <a:rPr sz="3600" spc="-90" dirty="0"/>
              <a:t>e</a:t>
            </a:r>
            <a:r>
              <a:rPr sz="3600" dirty="0"/>
              <a:t>s</a:t>
            </a:r>
            <a:endParaRPr sz="3600"/>
          </a:p>
          <a:p>
            <a:pPr marL="82550">
              <a:lnSpc>
                <a:spcPct val="100000"/>
              </a:lnSpc>
              <a:spcBef>
                <a:spcPts val="800"/>
              </a:spcBef>
            </a:pPr>
            <a:r>
              <a:rPr spc="-229" dirty="0"/>
              <a:t>T</a:t>
            </a:r>
            <a:r>
              <a:rPr spc="-95" dirty="0"/>
              <a:t>r</a:t>
            </a:r>
            <a:r>
              <a:rPr spc="-110" dirty="0"/>
              <a:t>e</a:t>
            </a:r>
            <a:r>
              <a:rPr dirty="0"/>
              <a:t>s</a:t>
            </a:r>
            <a:r>
              <a:rPr spc="-250" dirty="0"/>
              <a:t> </a:t>
            </a:r>
            <a:r>
              <a:rPr spc="-85" dirty="0"/>
              <a:t>c</a:t>
            </a:r>
            <a:r>
              <a:rPr spc="-100" dirty="0"/>
              <a:t>u</a:t>
            </a:r>
            <a:r>
              <a:rPr spc="-70" dirty="0"/>
              <a:t>r</a:t>
            </a:r>
            <a:r>
              <a:rPr spc="-100" dirty="0"/>
              <a:t>s</a:t>
            </a:r>
            <a:r>
              <a:rPr spc="-95" dirty="0"/>
              <a:t>o</a:t>
            </a:r>
            <a:r>
              <a:rPr dirty="0"/>
              <a:t>s</a:t>
            </a:r>
            <a:r>
              <a:rPr spc="-250" dirty="0"/>
              <a:t> </a:t>
            </a:r>
            <a:r>
              <a:rPr spc="-105" dirty="0"/>
              <a:t>a</a:t>
            </a:r>
            <a:r>
              <a:rPr spc="-85" dirty="0"/>
              <a:t>c</a:t>
            </a:r>
            <a:r>
              <a:rPr spc="-105" dirty="0"/>
              <a:t>a</a:t>
            </a:r>
            <a:r>
              <a:rPr spc="-100" dirty="0"/>
              <a:t>d</a:t>
            </a:r>
            <a:r>
              <a:rPr spc="-110" dirty="0"/>
              <a:t>é</a:t>
            </a:r>
            <a:r>
              <a:rPr spc="-90" dirty="0"/>
              <a:t>mi</a:t>
            </a:r>
            <a:r>
              <a:rPr spc="-110" dirty="0"/>
              <a:t>c</a:t>
            </a:r>
            <a:r>
              <a:rPr spc="-95" dirty="0"/>
              <a:t>o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213" y="432003"/>
            <a:ext cx="2825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>
                <a:solidFill>
                  <a:srgbClr val="000000"/>
                </a:solidFill>
              </a:rPr>
              <a:t>C</a:t>
            </a:r>
            <a:r>
              <a:rPr sz="3600" spc="-105" dirty="0">
                <a:solidFill>
                  <a:srgbClr val="000000"/>
                </a:solidFill>
              </a:rPr>
              <a:t>FG</a:t>
            </a:r>
            <a:r>
              <a:rPr sz="3600" dirty="0">
                <a:solidFill>
                  <a:srgbClr val="000000"/>
                </a:solidFill>
              </a:rPr>
              <a:t>S</a:t>
            </a:r>
            <a:r>
              <a:rPr sz="3600" spc="-204" dirty="0">
                <a:solidFill>
                  <a:srgbClr val="000000"/>
                </a:solidFill>
              </a:rPr>
              <a:t> </a:t>
            </a:r>
            <a:r>
              <a:rPr sz="3600" spc="-105" dirty="0">
                <a:solidFill>
                  <a:srgbClr val="000000"/>
                </a:solidFill>
              </a:rPr>
              <a:t>B</a:t>
            </a:r>
            <a:r>
              <a:rPr sz="3600" spc="-90" dirty="0">
                <a:solidFill>
                  <a:srgbClr val="000000"/>
                </a:solidFill>
              </a:rPr>
              <a:t>ili</a:t>
            </a:r>
            <a:r>
              <a:rPr sz="3600" spc="-105" dirty="0">
                <a:solidFill>
                  <a:srgbClr val="000000"/>
                </a:solidFill>
              </a:rPr>
              <a:t>n</a:t>
            </a:r>
            <a:r>
              <a:rPr sz="3600" spc="-95" dirty="0">
                <a:solidFill>
                  <a:srgbClr val="000000"/>
                </a:solidFill>
              </a:rPr>
              <a:t>g</a:t>
            </a:r>
            <a:r>
              <a:rPr sz="3600" spc="-100" dirty="0">
                <a:solidFill>
                  <a:srgbClr val="000000"/>
                </a:solidFill>
              </a:rPr>
              <a:t>ü</a:t>
            </a:r>
            <a:r>
              <a:rPr sz="3600" spc="-114" dirty="0">
                <a:solidFill>
                  <a:srgbClr val="000000"/>
                </a:solidFill>
              </a:rPr>
              <a:t>e</a:t>
            </a:r>
            <a:r>
              <a:rPr sz="3600" dirty="0">
                <a:solidFill>
                  <a:srgbClr val="000000"/>
                </a:solidFill>
              </a:rPr>
              <a:t>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920" y="1444752"/>
            <a:ext cx="1503045" cy="981710"/>
          </a:xfrm>
          <a:custGeom>
            <a:avLst/>
            <a:gdLst/>
            <a:ahLst/>
            <a:cxnLst/>
            <a:rect l="l" t="t" r="r" b="b"/>
            <a:pathLst>
              <a:path w="1503045" h="981710">
                <a:moveTo>
                  <a:pt x="1339088" y="0"/>
                </a:moveTo>
                <a:lnTo>
                  <a:pt x="163576" y="0"/>
                </a:lnTo>
                <a:lnTo>
                  <a:pt x="120092" y="5846"/>
                </a:lnTo>
                <a:lnTo>
                  <a:pt x="81018" y="22342"/>
                </a:lnTo>
                <a:lnTo>
                  <a:pt x="47912" y="47926"/>
                </a:lnTo>
                <a:lnTo>
                  <a:pt x="22334" y="81035"/>
                </a:lnTo>
                <a:lnTo>
                  <a:pt x="5843" y="120106"/>
                </a:lnTo>
                <a:lnTo>
                  <a:pt x="0" y="163575"/>
                </a:lnTo>
                <a:lnTo>
                  <a:pt x="0" y="817880"/>
                </a:lnTo>
                <a:lnTo>
                  <a:pt x="5843" y="861349"/>
                </a:lnTo>
                <a:lnTo>
                  <a:pt x="22334" y="900420"/>
                </a:lnTo>
                <a:lnTo>
                  <a:pt x="47912" y="933529"/>
                </a:lnTo>
                <a:lnTo>
                  <a:pt x="81018" y="959113"/>
                </a:lnTo>
                <a:lnTo>
                  <a:pt x="120092" y="975609"/>
                </a:lnTo>
                <a:lnTo>
                  <a:pt x="163576" y="981456"/>
                </a:lnTo>
                <a:lnTo>
                  <a:pt x="1339088" y="981456"/>
                </a:lnTo>
                <a:lnTo>
                  <a:pt x="1382557" y="975609"/>
                </a:lnTo>
                <a:lnTo>
                  <a:pt x="1421628" y="959113"/>
                </a:lnTo>
                <a:lnTo>
                  <a:pt x="1454737" y="933529"/>
                </a:lnTo>
                <a:lnTo>
                  <a:pt x="1480321" y="900420"/>
                </a:lnTo>
                <a:lnTo>
                  <a:pt x="1496817" y="861349"/>
                </a:lnTo>
                <a:lnTo>
                  <a:pt x="1502664" y="817880"/>
                </a:lnTo>
                <a:lnTo>
                  <a:pt x="1502664" y="163575"/>
                </a:lnTo>
                <a:lnTo>
                  <a:pt x="1496817" y="120106"/>
                </a:lnTo>
                <a:lnTo>
                  <a:pt x="1480321" y="81035"/>
                </a:lnTo>
                <a:lnTo>
                  <a:pt x="1454737" y="47926"/>
                </a:lnTo>
                <a:lnTo>
                  <a:pt x="1421628" y="22342"/>
                </a:lnTo>
                <a:lnTo>
                  <a:pt x="1382557" y="5846"/>
                </a:lnTo>
                <a:lnTo>
                  <a:pt x="1339088" y="0"/>
                </a:lnTo>
                <a:close/>
              </a:path>
            </a:pathLst>
          </a:custGeom>
          <a:solidFill>
            <a:srgbClr val="D2C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833" y="1472564"/>
            <a:ext cx="69977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59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Corbel"/>
                <a:cs typeface="Corbel"/>
              </a:rPr>
              <a:t>Qué </a:t>
            </a:r>
            <a:r>
              <a:rPr sz="2800" spc="-550" dirty="0">
                <a:latin typeface="Corbel"/>
                <a:cs typeface="Corbel"/>
              </a:rPr>
              <a:t> </a:t>
            </a:r>
            <a:r>
              <a:rPr sz="2800" spc="-5" dirty="0">
                <a:latin typeface="Corbel"/>
                <a:cs typeface="Corbel"/>
              </a:rPr>
              <a:t>s</a:t>
            </a:r>
            <a:r>
              <a:rPr sz="2800" spc="-10" dirty="0">
                <a:latin typeface="Corbel"/>
                <a:cs typeface="Corbel"/>
              </a:rPr>
              <a:t>o</a:t>
            </a:r>
            <a:r>
              <a:rPr sz="2800" spc="5" dirty="0">
                <a:latin typeface="Corbel"/>
                <a:cs typeface="Corbel"/>
              </a:rPr>
              <a:t>n?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9201" y="2799715"/>
            <a:ext cx="5558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Generales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admisión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Competencia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lingüística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(Mínimo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381750"/>
                </a:solidFill>
                <a:latin typeface="Arial"/>
                <a:cs typeface="Arial"/>
              </a:rPr>
              <a:t>B1-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Nivel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intermedio</a:t>
            </a:r>
            <a:r>
              <a:rPr sz="1800" spc="-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las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EOI-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 o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nota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inglés</a:t>
            </a:r>
            <a:r>
              <a:rPr sz="18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2º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Bachiller)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6401" y="3622929"/>
            <a:ext cx="49847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Baremo</a:t>
            </a:r>
            <a:r>
              <a:rPr sz="16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puntos:</a:t>
            </a:r>
            <a:r>
              <a:rPr sz="16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C1-C2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 =</a:t>
            </a:r>
            <a:r>
              <a:rPr sz="16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22</a:t>
            </a:r>
            <a:r>
              <a:rPr sz="1600" b="1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puntos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;</a:t>
            </a:r>
            <a:r>
              <a:rPr sz="1600" b="1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B2 =</a:t>
            </a:r>
            <a:r>
              <a:rPr sz="1600" b="1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puntos;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B1</a:t>
            </a:r>
            <a:r>
              <a:rPr sz="1600" b="1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=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12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Inglés</a:t>
            </a:r>
            <a:r>
              <a:rPr sz="16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2º</a:t>
            </a:r>
            <a:r>
              <a:rPr sz="1600" spc="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Bachiller:</a:t>
            </a:r>
            <a:r>
              <a:rPr sz="16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10</a:t>
            </a:r>
            <a:r>
              <a:rPr sz="16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=12</a:t>
            </a:r>
            <a:r>
              <a:rPr sz="1600" b="1" spc="48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puntos;</a:t>
            </a:r>
            <a:r>
              <a:rPr sz="16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9</a:t>
            </a:r>
            <a:r>
              <a:rPr sz="16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=</a:t>
            </a:r>
            <a:r>
              <a:rPr sz="1600" b="1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10</a:t>
            </a:r>
            <a:r>
              <a:rPr sz="1600" b="1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puntos;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381750"/>
                </a:solidFill>
                <a:latin typeface="Arial"/>
                <a:cs typeface="Arial"/>
              </a:rPr>
              <a:t>8=</a:t>
            </a:r>
            <a:r>
              <a:rPr sz="16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8</a:t>
            </a:r>
            <a:r>
              <a:rPr sz="1600" b="1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puntos;</a:t>
            </a:r>
            <a:r>
              <a:rPr sz="16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7</a:t>
            </a:r>
            <a:r>
              <a:rPr sz="16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6</a:t>
            </a:r>
            <a:r>
              <a:rPr sz="1600" b="1" spc="4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puntos;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menos</a:t>
            </a:r>
            <a:r>
              <a:rPr sz="1600" b="1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7</a:t>
            </a:r>
            <a:r>
              <a:rPr sz="16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=</a:t>
            </a:r>
            <a:r>
              <a:rPr sz="1600" b="1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81750"/>
                </a:solidFill>
                <a:latin typeface="Arial"/>
                <a:cs typeface="Arial"/>
              </a:rPr>
              <a:t>2</a:t>
            </a:r>
            <a:r>
              <a:rPr sz="1600" b="1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puntos.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6527" y="5276088"/>
            <a:ext cx="1503045" cy="981710"/>
          </a:xfrm>
          <a:custGeom>
            <a:avLst/>
            <a:gdLst/>
            <a:ahLst/>
            <a:cxnLst/>
            <a:rect l="l" t="t" r="r" b="b"/>
            <a:pathLst>
              <a:path w="1503045" h="981710">
                <a:moveTo>
                  <a:pt x="1339088" y="0"/>
                </a:moveTo>
                <a:lnTo>
                  <a:pt x="163575" y="0"/>
                </a:lnTo>
                <a:lnTo>
                  <a:pt x="120092" y="5846"/>
                </a:lnTo>
                <a:lnTo>
                  <a:pt x="81018" y="22342"/>
                </a:lnTo>
                <a:lnTo>
                  <a:pt x="47912" y="47926"/>
                </a:lnTo>
                <a:lnTo>
                  <a:pt x="22334" y="81035"/>
                </a:lnTo>
                <a:lnTo>
                  <a:pt x="5843" y="120106"/>
                </a:lnTo>
                <a:lnTo>
                  <a:pt x="0" y="163575"/>
                </a:lnTo>
                <a:lnTo>
                  <a:pt x="0" y="817880"/>
                </a:lnTo>
                <a:lnTo>
                  <a:pt x="5843" y="861363"/>
                </a:lnTo>
                <a:lnTo>
                  <a:pt x="22334" y="900437"/>
                </a:lnTo>
                <a:lnTo>
                  <a:pt x="47912" y="933543"/>
                </a:lnTo>
                <a:lnTo>
                  <a:pt x="81018" y="959121"/>
                </a:lnTo>
                <a:lnTo>
                  <a:pt x="120092" y="975612"/>
                </a:lnTo>
                <a:lnTo>
                  <a:pt x="163575" y="981456"/>
                </a:lnTo>
                <a:lnTo>
                  <a:pt x="1339088" y="981456"/>
                </a:lnTo>
                <a:lnTo>
                  <a:pt x="1382557" y="975612"/>
                </a:lnTo>
                <a:lnTo>
                  <a:pt x="1421628" y="959121"/>
                </a:lnTo>
                <a:lnTo>
                  <a:pt x="1454737" y="933543"/>
                </a:lnTo>
                <a:lnTo>
                  <a:pt x="1480321" y="900437"/>
                </a:lnTo>
                <a:lnTo>
                  <a:pt x="1496817" y="861363"/>
                </a:lnTo>
                <a:lnTo>
                  <a:pt x="1502664" y="817880"/>
                </a:lnTo>
                <a:lnTo>
                  <a:pt x="1502664" y="163575"/>
                </a:lnTo>
                <a:lnTo>
                  <a:pt x="1496817" y="120106"/>
                </a:lnTo>
                <a:lnTo>
                  <a:pt x="1480321" y="81035"/>
                </a:lnTo>
                <a:lnTo>
                  <a:pt x="1454737" y="47926"/>
                </a:lnTo>
                <a:lnTo>
                  <a:pt x="1421628" y="22342"/>
                </a:lnTo>
                <a:lnTo>
                  <a:pt x="1382557" y="5846"/>
                </a:lnTo>
                <a:lnTo>
                  <a:pt x="1339088" y="0"/>
                </a:lnTo>
                <a:close/>
              </a:path>
            </a:pathLst>
          </a:custGeom>
          <a:solidFill>
            <a:srgbClr val="64B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9036" y="5519115"/>
            <a:ext cx="9772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orbel"/>
                <a:cs typeface="Corbel"/>
              </a:rPr>
              <a:t>Plaz</a:t>
            </a:r>
            <a:r>
              <a:rPr sz="2800" spc="-15" dirty="0">
                <a:latin typeface="Corbel"/>
                <a:cs typeface="Corbel"/>
              </a:rPr>
              <a:t>o</a:t>
            </a:r>
            <a:r>
              <a:rPr sz="2800" dirty="0">
                <a:latin typeface="Corbel"/>
                <a:cs typeface="Corbel"/>
              </a:rPr>
              <a:t>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6047" y="5103114"/>
            <a:ext cx="36976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Generalmente</a:t>
            </a:r>
            <a:r>
              <a:rPr sz="1800" b="1" spc="-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finales</a:t>
            </a:r>
            <a:r>
              <a:rPr sz="1800" b="1" spc="-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junio.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En </a:t>
            </a:r>
            <a:r>
              <a:rPr sz="1800" b="1" spc="5" dirty="0">
                <a:solidFill>
                  <a:srgbClr val="381750"/>
                </a:solidFill>
                <a:latin typeface="Arial"/>
                <a:cs typeface="Arial"/>
              </a:rPr>
              <a:t>2020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,</a:t>
            </a:r>
            <a:r>
              <a:rPr sz="18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del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1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al </a:t>
            </a:r>
            <a:r>
              <a:rPr sz="1800" spc="-70" dirty="0">
                <a:solidFill>
                  <a:srgbClr val="381750"/>
                </a:solidFill>
                <a:latin typeface="Arial"/>
                <a:cs typeface="Arial"/>
              </a:rPr>
              <a:t>11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septiembre..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1498" y="5651398"/>
            <a:ext cx="6400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Los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31184" y="5651398"/>
            <a:ext cx="46050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54405" algn="l"/>
                <a:tab pos="1466850" algn="l"/>
                <a:tab pos="2518410" algn="l"/>
                <a:tab pos="2914650" algn="l"/>
                <a:tab pos="3475990" algn="l"/>
                <a:tab pos="4372610" algn="l"/>
              </a:tabLst>
            </a:pP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al</a:t>
            </a:r>
            <a:r>
              <a:rPr sz="1600" spc="-25" dirty="0">
                <a:solidFill>
                  <a:srgbClr val="381750"/>
                </a:solidFill>
                <a:latin typeface="Arial"/>
                <a:cs typeface="Arial"/>
              </a:rPr>
              <a:t>u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qu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par</a:t>
            </a:r>
            <a:r>
              <a:rPr sz="1600" spc="-20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ipe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30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ste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pro</a:t>
            </a:r>
            <a:r>
              <a:rPr sz="1600" spc="10" dirty="0">
                <a:solidFill>
                  <a:srgbClr val="381750"/>
                </a:solidFill>
                <a:latin typeface="Arial"/>
                <a:cs typeface="Arial"/>
              </a:rPr>
              <a:t>c</a:t>
            </a:r>
            <a:r>
              <a:rPr sz="1600" spc="-30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600" spc="10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	</a:t>
            </a:r>
            <a:r>
              <a:rPr sz="1600" spc="-3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8010" y="5895847"/>
            <a:ext cx="51073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36955" algn="l"/>
                <a:tab pos="1878330" algn="l"/>
                <a:tab pos="2750820" algn="l"/>
                <a:tab pos="4506595" algn="l"/>
                <a:tab pos="4942840" algn="l"/>
              </a:tabLst>
            </a:pP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d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ió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n	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podrá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n	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h</a:t>
            </a:r>
            <a:r>
              <a:rPr sz="1600" spc="-3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er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o	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600" spc="-25" dirty="0">
                <a:solidFill>
                  <a:srgbClr val="38175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l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áne</a:t>
            </a:r>
            <a:r>
              <a:rPr sz="1600" spc="-3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e	</a:t>
            </a:r>
            <a:r>
              <a:rPr sz="1600" spc="-10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n	</a:t>
            </a:r>
            <a:r>
              <a:rPr sz="1600" spc="-35" dirty="0">
                <a:solidFill>
                  <a:srgbClr val="381750"/>
                </a:solidFill>
                <a:latin typeface="Arial"/>
                <a:cs typeface="Arial"/>
              </a:rPr>
              <a:t>el  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proceso</a:t>
            </a:r>
            <a:r>
              <a:rPr sz="16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6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admisión</a:t>
            </a:r>
            <a:r>
              <a:rPr sz="16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1750"/>
                </a:solidFill>
                <a:latin typeface="Arial"/>
                <a:cs typeface="Arial"/>
              </a:rPr>
              <a:t>CFGS</a:t>
            </a:r>
            <a:r>
              <a:rPr sz="1600" spc="-5" dirty="0">
                <a:solidFill>
                  <a:srgbClr val="381750"/>
                </a:solidFill>
                <a:latin typeface="Arial"/>
                <a:cs typeface="Arial"/>
              </a:rPr>
              <a:t> presenciales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4983" y="3273552"/>
            <a:ext cx="1503045" cy="978535"/>
          </a:xfrm>
          <a:custGeom>
            <a:avLst/>
            <a:gdLst/>
            <a:ahLst/>
            <a:cxnLst/>
            <a:rect l="l" t="t" r="r" b="b"/>
            <a:pathLst>
              <a:path w="1503045" h="978535">
                <a:moveTo>
                  <a:pt x="1339596" y="0"/>
                </a:moveTo>
                <a:lnTo>
                  <a:pt x="163068" y="0"/>
                </a:lnTo>
                <a:lnTo>
                  <a:pt x="119719" y="5826"/>
                </a:lnTo>
                <a:lnTo>
                  <a:pt x="80766" y="22267"/>
                </a:lnTo>
                <a:lnTo>
                  <a:pt x="47763" y="47767"/>
                </a:lnTo>
                <a:lnTo>
                  <a:pt x="22264" y="80772"/>
                </a:lnTo>
                <a:lnTo>
                  <a:pt x="5825" y="119723"/>
                </a:lnTo>
                <a:lnTo>
                  <a:pt x="0" y="163068"/>
                </a:lnTo>
                <a:lnTo>
                  <a:pt x="0" y="815340"/>
                </a:lnTo>
                <a:lnTo>
                  <a:pt x="5825" y="858684"/>
                </a:lnTo>
                <a:lnTo>
                  <a:pt x="22264" y="897636"/>
                </a:lnTo>
                <a:lnTo>
                  <a:pt x="47763" y="930640"/>
                </a:lnTo>
                <a:lnTo>
                  <a:pt x="80766" y="956140"/>
                </a:lnTo>
                <a:lnTo>
                  <a:pt x="119719" y="972581"/>
                </a:lnTo>
                <a:lnTo>
                  <a:pt x="163068" y="978408"/>
                </a:lnTo>
                <a:lnTo>
                  <a:pt x="1339596" y="978408"/>
                </a:lnTo>
                <a:lnTo>
                  <a:pt x="1382940" y="972581"/>
                </a:lnTo>
                <a:lnTo>
                  <a:pt x="1421892" y="956140"/>
                </a:lnTo>
                <a:lnTo>
                  <a:pt x="1454896" y="930640"/>
                </a:lnTo>
                <a:lnTo>
                  <a:pt x="1480396" y="897636"/>
                </a:lnTo>
                <a:lnTo>
                  <a:pt x="1496837" y="858684"/>
                </a:lnTo>
                <a:lnTo>
                  <a:pt x="1502664" y="815340"/>
                </a:lnTo>
                <a:lnTo>
                  <a:pt x="1502664" y="163068"/>
                </a:lnTo>
                <a:lnTo>
                  <a:pt x="1496837" y="119723"/>
                </a:lnTo>
                <a:lnTo>
                  <a:pt x="1480396" y="80772"/>
                </a:lnTo>
                <a:lnTo>
                  <a:pt x="1454896" y="47767"/>
                </a:lnTo>
                <a:lnTo>
                  <a:pt x="1421892" y="22267"/>
                </a:lnTo>
                <a:lnTo>
                  <a:pt x="1382940" y="5826"/>
                </a:lnTo>
                <a:lnTo>
                  <a:pt x="1339596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1999" y="3299841"/>
            <a:ext cx="121031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9420" marR="5080" indent="-427355">
              <a:lnSpc>
                <a:spcPct val="100000"/>
              </a:lnSpc>
              <a:spcBef>
                <a:spcPts val="105"/>
              </a:spcBef>
            </a:pPr>
            <a:r>
              <a:rPr sz="2800" spc="-55" dirty="0">
                <a:latin typeface="Corbel"/>
                <a:cs typeface="Corbel"/>
              </a:rPr>
              <a:t>R</a:t>
            </a:r>
            <a:r>
              <a:rPr sz="2800" dirty="0">
                <a:latin typeface="Corbel"/>
                <a:cs typeface="Corbel"/>
              </a:rPr>
              <a:t>e</a:t>
            </a:r>
            <a:r>
              <a:rPr sz="2800" spc="-10" dirty="0">
                <a:latin typeface="Corbel"/>
                <a:cs typeface="Corbel"/>
              </a:rPr>
              <a:t>q</a:t>
            </a:r>
            <a:r>
              <a:rPr sz="2800" spc="5" dirty="0">
                <a:latin typeface="Corbel"/>
                <a:cs typeface="Corbel"/>
              </a:rPr>
              <a:t>u</a:t>
            </a:r>
            <a:r>
              <a:rPr sz="2800" dirty="0">
                <a:latin typeface="Corbel"/>
                <a:cs typeface="Corbel"/>
              </a:rPr>
              <a:t>i</a:t>
            </a:r>
            <a:r>
              <a:rPr sz="2800" spc="-15" dirty="0">
                <a:latin typeface="Corbel"/>
                <a:cs typeface="Corbel"/>
              </a:rPr>
              <a:t>s</a:t>
            </a:r>
            <a:r>
              <a:rPr sz="2800" dirty="0">
                <a:latin typeface="Corbel"/>
                <a:cs typeface="Corbel"/>
              </a:rPr>
              <a:t>it  </a:t>
            </a:r>
            <a:r>
              <a:rPr sz="2800" spc="-15" dirty="0">
                <a:latin typeface="Corbel"/>
                <a:cs typeface="Corbel"/>
              </a:rPr>
              <a:t>os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840" y="5004815"/>
            <a:ext cx="832485" cy="1009015"/>
          </a:xfrm>
          <a:custGeom>
            <a:avLst/>
            <a:gdLst/>
            <a:ahLst/>
            <a:cxnLst/>
            <a:rect l="l" t="t" r="r" b="b"/>
            <a:pathLst>
              <a:path w="832485" h="1009014">
                <a:moveTo>
                  <a:pt x="208026" y="0"/>
                </a:moveTo>
                <a:lnTo>
                  <a:pt x="0" y="0"/>
                </a:lnTo>
                <a:lnTo>
                  <a:pt x="0" y="904874"/>
                </a:lnTo>
                <a:lnTo>
                  <a:pt x="624078" y="904874"/>
                </a:lnTo>
                <a:lnTo>
                  <a:pt x="624078" y="1008887"/>
                </a:lnTo>
                <a:lnTo>
                  <a:pt x="832104" y="800861"/>
                </a:lnTo>
                <a:lnTo>
                  <a:pt x="624078" y="592835"/>
                </a:lnTo>
                <a:lnTo>
                  <a:pt x="624078" y="696848"/>
                </a:lnTo>
                <a:lnTo>
                  <a:pt x="208026" y="696848"/>
                </a:lnTo>
                <a:lnTo>
                  <a:pt x="208026" y="0"/>
                </a:lnTo>
                <a:close/>
              </a:path>
            </a:pathLst>
          </a:custGeom>
          <a:solidFill>
            <a:srgbClr val="ECE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776" y="2947416"/>
            <a:ext cx="832485" cy="1005840"/>
          </a:xfrm>
          <a:custGeom>
            <a:avLst/>
            <a:gdLst/>
            <a:ahLst/>
            <a:cxnLst/>
            <a:rect l="l" t="t" r="r" b="b"/>
            <a:pathLst>
              <a:path w="832485" h="1005839">
                <a:moveTo>
                  <a:pt x="208026" y="0"/>
                </a:moveTo>
                <a:lnTo>
                  <a:pt x="0" y="0"/>
                </a:lnTo>
                <a:lnTo>
                  <a:pt x="0" y="901827"/>
                </a:lnTo>
                <a:lnTo>
                  <a:pt x="624078" y="901827"/>
                </a:lnTo>
                <a:lnTo>
                  <a:pt x="624078" y="1005840"/>
                </a:lnTo>
                <a:lnTo>
                  <a:pt x="832104" y="797814"/>
                </a:lnTo>
                <a:lnTo>
                  <a:pt x="624078" y="589788"/>
                </a:lnTo>
                <a:lnTo>
                  <a:pt x="624078" y="693801"/>
                </a:lnTo>
                <a:lnTo>
                  <a:pt x="208026" y="693801"/>
                </a:lnTo>
                <a:lnTo>
                  <a:pt x="208026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02689" y="1224534"/>
            <a:ext cx="60496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8100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FP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Bilingüe</a:t>
            </a:r>
            <a:r>
              <a:rPr sz="1800" spc="-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se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 imparten</a:t>
            </a:r>
            <a:r>
              <a:rPr sz="18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al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menos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dos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módulos </a:t>
            </a:r>
            <a:r>
              <a:rPr sz="1800" spc="-484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profesionales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una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lengua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extranjera.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Se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busca</a:t>
            </a:r>
            <a:r>
              <a:rPr sz="1800" spc="-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alcanzar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las</a:t>
            </a:r>
            <a:r>
              <a:rPr sz="18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competencias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propias</a:t>
            </a:r>
            <a:r>
              <a:rPr sz="1800" spc="-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del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nivel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Formación Profesional y del perfil profesional y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además </a:t>
            </a:r>
            <a:r>
              <a:rPr sz="18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competencias</a:t>
            </a:r>
            <a:r>
              <a:rPr sz="1800" spc="-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lingüísticas: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6826" y="645032"/>
            <a:ext cx="46081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95" dirty="0">
                <a:solidFill>
                  <a:srgbClr val="FFC000"/>
                </a:solidFill>
              </a:rPr>
              <a:t>O</a:t>
            </a:r>
            <a:r>
              <a:rPr sz="3200" spc="-130" dirty="0">
                <a:solidFill>
                  <a:srgbClr val="FFC000"/>
                </a:solidFill>
              </a:rPr>
              <a:t>f</a:t>
            </a:r>
            <a:r>
              <a:rPr sz="3200" spc="-100" dirty="0">
                <a:solidFill>
                  <a:srgbClr val="FFC000"/>
                </a:solidFill>
              </a:rPr>
              <a:t>e</a:t>
            </a:r>
            <a:r>
              <a:rPr sz="3200" spc="-35" dirty="0">
                <a:solidFill>
                  <a:srgbClr val="FFC000"/>
                </a:solidFill>
              </a:rPr>
              <a:t>r</a:t>
            </a:r>
            <a:r>
              <a:rPr sz="3200" spc="-100" dirty="0">
                <a:solidFill>
                  <a:srgbClr val="FFC000"/>
                </a:solidFill>
              </a:rPr>
              <a:t>t</a:t>
            </a:r>
            <a:r>
              <a:rPr sz="3200" spc="-5" dirty="0">
                <a:solidFill>
                  <a:srgbClr val="FFC000"/>
                </a:solidFill>
              </a:rPr>
              <a:t>a</a:t>
            </a:r>
            <a:r>
              <a:rPr sz="3200" spc="-225" dirty="0">
                <a:solidFill>
                  <a:srgbClr val="FFC000"/>
                </a:solidFill>
              </a:rPr>
              <a:t> </a:t>
            </a:r>
            <a:r>
              <a:rPr sz="3200" spc="-95" dirty="0">
                <a:solidFill>
                  <a:srgbClr val="FFC000"/>
                </a:solidFill>
              </a:rPr>
              <a:t>d</a:t>
            </a:r>
            <a:r>
              <a:rPr sz="3200" spc="-5" dirty="0">
                <a:solidFill>
                  <a:srgbClr val="FFC000"/>
                </a:solidFill>
              </a:rPr>
              <a:t>e</a:t>
            </a:r>
            <a:r>
              <a:rPr sz="3200" spc="-220" dirty="0">
                <a:solidFill>
                  <a:srgbClr val="FFC000"/>
                </a:solidFill>
              </a:rPr>
              <a:t> </a:t>
            </a:r>
            <a:r>
              <a:rPr sz="3200" spc="-110" dirty="0">
                <a:solidFill>
                  <a:srgbClr val="FFC000"/>
                </a:solidFill>
              </a:rPr>
              <a:t>T</a:t>
            </a:r>
            <a:r>
              <a:rPr sz="3200" spc="-90" dirty="0">
                <a:solidFill>
                  <a:srgbClr val="FFC000"/>
                </a:solidFill>
              </a:rPr>
              <a:t>í</a:t>
            </a:r>
            <a:r>
              <a:rPr sz="3200" spc="-100" dirty="0">
                <a:solidFill>
                  <a:srgbClr val="FFC000"/>
                </a:solidFill>
              </a:rPr>
              <a:t>tu</a:t>
            </a:r>
            <a:r>
              <a:rPr sz="3200" spc="-90" dirty="0">
                <a:solidFill>
                  <a:srgbClr val="FFC000"/>
                </a:solidFill>
              </a:rPr>
              <a:t>l</a:t>
            </a:r>
            <a:r>
              <a:rPr sz="3200" spc="-110" dirty="0">
                <a:solidFill>
                  <a:srgbClr val="FFC000"/>
                </a:solidFill>
              </a:rPr>
              <a:t>o</a:t>
            </a:r>
            <a:r>
              <a:rPr sz="3200" spc="-5" dirty="0">
                <a:solidFill>
                  <a:srgbClr val="FFC000"/>
                </a:solidFill>
              </a:rPr>
              <a:t>s</a:t>
            </a:r>
            <a:r>
              <a:rPr sz="3200" spc="-210" dirty="0">
                <a:solidFill>
                  <a:srgbClr val="FFC000"/>
                </a:solidFill>
              </a:rPr>
              <a:t> </a:t>
            </a:r>
            <a:r>
              <a:rPr sz="3200" spc="-95" dirty="0">
                <a:solidFill>
                  <a:srgbClr val="FFC000"/>
                </a:solidFill>
              </a:rPr>
              <a:t>F</a:t>
            </a:r>
            <a:r>
              <a:rPr sz="3200" spc="-5" dirty="0">
                <a:solidFill>
                  <a:srgbClr val="FFC000"/>
                </a:solidFill>
              </a:rPr>
              <a:t>P</a:t>
            </a:r>
            <a:r>
              <a:rPr sz="3200" spc="-220" dirty="0">
                <a:solidFill>
                  <a:srgbClr val="FFC000"/>
                </a:solidFill>
              </a:rPr>
              <a:t> </a:t>
            </a:r>
            <a:r>
              <a:rPr sz="3200" spc="-100" dirty="0">
                <a:solidFill>
                  <a:srgbClr val="FFC000"/>
                </a:solidFill>
              </a:rPr>
              <a:t>B</a:t>
            </a:r>
            <a:r>
              <a:rPr sz="3200" spc="-90" dirty="0">
                <a:solidFill>
                  <a:srgbClr val="FFC000"/>
                </a:solidFill>
              </a:rPr>
              <a:t>ili</a:t>
            </a:r>
            <a:r>
              <a:rPr sz="3200" spc="-105" dirty="0">
                <a:solidFill>
                  <a:srgbClr val="FFC000"/>
                </a:solidFill>
              </a:rPr>
              <a:t>n</a:t>
            </a:r>
            <a:r>
              <a:rPr sz="3200" spc="-100" dirty="0">
                <a:solidFill>
                  <a:srgbClr val="FFC000"/>
                </a:solidFill>
              </a:rPr>
              <a:t>gü</a:t>
            </a:r>
            <a:r>
              <a:rPr sz="3200" spc="-5" dirty="0">
                <a:solidFill>
                  <a:srgbClr val="FFC000"/>
                </a:solidFill>
              </a:rPr>
              <a:t>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347216" y="1597152"/>
            <a:ext cx="6452870" cy="3810000"/>
            <a:chOff x="1347216" y="1597152"/>
            <a:chExt cx="6452870" cy="3810000"/>
          </a:xfrm>
        </p:grpSpPr>
        <p:sp>
          <p:nvSpPr>
            <p:cNvPr id="4" name="object 4"/>
            <p:cNvSpPr/>
            <p:nvPr/>
          </p:nvSpPr>
          <p:spPr>
            <a:xfrm>
              <a:off x="1351788" y="1601724"/>
              <a:ext cx="6443980" cy="3801110"/>
            </a:xfrm>
            <a:custGeom>
              <a:avLst/>
              <a:gdLst/>
              <a:ahLst/>
              <a:cxnLst/>
              <a:rect l="l" t="t" r="r" b="b"/>
              <a:pathLst>
                <a:path w="6443980" h="3801110">
                  <a:moveTo>
                    <a:pt x="6443471" y="0"/>
                  </a:moveTo>
                  <a:lnTo>
                    <a:pt x="0" y="0"/>
                  </a:lnTo>
                  <a:lnTo>
                    <a:pt x="0" y="3800855"/>
                  </a:lnTo>
                  <a:lnTo>
                    <a:pt x="6443471" y="3800855"/>
                  </a:lnTo>
                  <a:lnTo>
                    <a:pt x="644347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1788" y="1601724"/>
              <a:ext cx="6443980" cy="3801110"/>
            </a:xfrm>
            <a:custGeom>
              <a:avLst/>
              <a:gdLst/>
              <a:ahLst/>
              <a:cxnLst/>
              <a:rect l="l" t="t" r="r" b="b"/>
              <a:pathLst>
                <a:path w="6443980" h="3801110">
                  <a:moveTo>
                    <a:pt x="0" y="3800855"/>
                  </a:moveTo>
                  <a:lnTo>
                    <a:pt x="6443471" y="3800855"/>
                  </a:lnTo>
                  <a:lnTo>
                    <a:pt x="6443471" y="0"/>
                  </a:lnTo>
                  <a:lnTo>
                    <a:pt x="0" y="0"/>
                  </a:lnTo>
                  <a:lnTo>
                    <a:pt x="0" y="3800855"/>
                  </a:lnTo>
                  <a:close/>
                </a:path>
              </a:pathLst>
            </a:custGeom>
            <a:ln w="9144">
              <a:solidFill>
                <a:srgbClr val="5323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480820" indent="-229235">
              <a:lnSpc>
                <a:spcPct val="100000"/>
              </a:lnSpc>
              <a:spcBef>
                <a:spcPts val="630"/>
              </a:spcBef>
              <a:buChar char="•"/>
              <a:tabLst>
                <a:tab pos="1480820" algn="l"/>
                <a:tab pos="1481455" algn="l"/>
              </a:tabLst>
            </a:pPr>
            <a:r>
              <a:rPr spc="-5" dirty="0"/>
              <a:t>Asistencia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la</a:t>
            </a:r>
            <a:r>
              <a:rPr spc="-10" dirty="0"/>
              <a:t> </a:t>
            </a:r>
            <a:r>
              <a:rPr spc="-5" dirty="0"/>
              <a:t>Dirección</a:t>
            </a:r>
          </a:p>
          <a:p>
            <a:pPr marL="1373505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1374140" algn="l"/>
                <a:tab pos="1374775" algn="l"/>
              </a:tabLst>
            </a:pPr>
            <a:r>
              <a:rPr dirty="0"/>
              <a:t>Administración</a:t>
            </a:r>
            <a:r>
              <a:rPr spc="-45" dirty="0"/>
              <a:t> </a:t>
            </a:r>
            <a:r>
              <a:rPr dirty="0"/>
              <a:t>y</a:t>
            </a:r>
            <a:r>
              <a:rPr spc="-40" dirty="0"/>
              <a:t> </a:t>
            </a:r>
            <a:r>
              <a:rPr spc="-5" dirty="0"/>
              <a:t>Finanzas</a:t>
            </a:r>
          </a:p>
          <a:p>
            <a:pPr marL="449580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450215" algn="l"/>
                <a:tab pos="450850" algn="l"/>
              </a:tabLst>
            </a:pPr>
            <a:r>
              <a:rPr dirty="0"/>
              <a:t>Agencias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10" dirty="0"/>
              <a:t>Viajes</a:t>
            </a:r>
            <a:r>
              <a:rPr dirty="0"/>
              <a:t> </a:t>
            </a:r>
            <a:r>
              <a:rPr spc="5" dirty="0"/>
              <a:t>y</a:t>
            </a:r>
            <a:r>
              <a:rPr spc="-20" dirty="0"/>
              <a:t> </a:t>
            </a:r>
            <a:r>
              <a:rPr dirty="0"/>
              <a:t>Gestión</a:t>
            </a:r>
            <a:r>
              <a:rPr spc="-2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spc="-5" dirty="0"/>
              <a:t>Eventos</a:t>
            </a:r>
          </a:p>
          <a:p>
            <a:pPr marL="544195" lvl="1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544830" algn="l"/>
                <a:tab pos="545465" algn="l"/>
              </a:tabLst>
            </a:pP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Guía,</a:t>
            </a:r>
            <a:r>
              <a:rPr sz="2200" spc="5" dirty="0">
                <a:solidFill>
                  <a:srgbClr val="6F2F9F"/>
                </a:solidFill>
                <a:latin typeface="Arial"/>
                <a:cs typeface="Arial"/>
              </a:rPr>
              <a:t> Información</a:t>
            </a:r>
            <a:r>
              <a:rPr sz="2200" spc="-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2200" spc="-1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Asistencia</a:t>
            </a:r>
            <a:r>
              <a:rPr sz="2200" spc="-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"/>
                <a:cs typeface="Arial"/>
              </a:rPr>
              <a:t>Turística</a:t>
            </a:r>
            <a:endParaRPr sz="2200">
              <a:latin typeface="Arial"/>
              <a:cs typeface="Arial"/>
            </a:endParaRPr>
          </a:p>
          <a:p>
            <a:pPr marL="1254760" lvl="2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1255395" algn="l"/>
                <a:tab pos="1256030" algn="l"/>
              </a:tabLst>
            </a:pP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Desarrollo</a:t>
            </a:r>
            <a:r>
              <a:rPr sz="2200" spc="-1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Aplicaciones</a:t>
            </a:r>
            <a:r>
              <a:rPr sz="22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"/>
                <a:cs typeface="Arial"/>
              </a:rPr>
              <a:t>web</a:t>
            </a:r>
            <a:endParaRPr sz="2200">
              <a:latin typeface="Arial"/>
              <a:cs typeface="Arial"/>
            </a:endParaRPr>
          </a:p>
          <a:p>
            <a:pPr marL="35560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Desarrollo </a:t>
            </a:r>
            <a:r>
              <a:rPr dirty="0"/>
              <a:t>de</a:t>
            </a:r>
            <a:r>
              <a:rPr spc="-135" dirty="0"/>
              <a:t> </a:t>
            </a:r>
            <a:r>
              <a:rPr spc="-5" dirty="0"/>
              <a:t>Aplicaciones</a:t>
            </a:r>
            <a:r>
              <a:rPr dirty="0"/>
              <a:t> multiplataforma</a:t>
            </a:r>
          </a:p>
          <a:p>
            <a:pPr marL="821690" lvl="1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822325" algn="l"/>
                <a:tab pos="822960" algn="l"/>
              </a:tabLst>
            </a:pP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Sistemas</a:t>
            </a:r>
            <a:r>
              <a:rPr sz="22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22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6F2F9F"/>
                </a:solidFill>
                <a:latin typeface="Arial"/>
                <a:cs typeface="Arial"/>
              </a:rPr>
              <a:t>Telecomunicaciones</a:t>
            </a:r>
            <a:r>
              <a:rPr sz="22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2236470">
              <a:lnSpc>
                <a:spcPct val="100000"/>
              </a:lnSpc>
            </a:pPr>
            <a:r>
              <a:rPr dirty="0"/>
              <a:t>Informáticos</a:t>
            </a:r>
          </a:p>
          <a:p>
            <a:pPr marL="1572260" lvl="2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1572260" algn="l"/>
                <a:tab pos="1572895" algn="l"/>
              </a:tabLst>
            </a:pP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Comercio</a:t>
            </a:r>
            <a:r>
              <a:rPr sz="22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Arial"/>
                <a:cs typeface="Arial"/>
              </a:rPr>
              <a:t>internacional</a:t>
            </a:r>
            <a:endParaRPr sz="2200">
              <a:latin typeface="Arial"/>
              <a:cs typeface="Arial"/>
            </a:endParaRPr>
          </a:p>
          <a:p>
            <a:pPr marL="1367790" indent="-229235">
              <a:lnSpc>
                <a:spcPct val="100000"/>
              </a:lnSpc>
              <a:spcBef>
                <a:spcPts val="530"/>
              </a:spcBef>
              <a:buChar char="•"/>
              <a:tabLst>
                <a:tab pos="1367790" algn="l"/>
                <a:tab pos="1368425" algn="l"/>
              </a:tabLst>
            </a:pPr>
            <a:r>
              <a:rPr spc="-5" dirty="0"/>
              <a:t>Mantenimiento</a:t>
            </a:r>
            <a:r>
              <a:rPr spc="5" dirty="0"/>
              <a:t> </a:t>
            </a:r>
            <a:r>
              <a:rPr spc="-5" dirty="0"/>
              <a:t>electrónico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9" y="1459991"/>
            <a:ext cx="8422005" cy="1487805"/>
          </a:xfrm>
          <a:custGeom>
            <a:avLst/>
            <a:gdLst/>
            <a:ahLst/>
            <a:cxnLst/>
            <a:rect l="l" t="t" r="r" b="b"/>
            <a:pathLst>
              <a:path w="8422005" h="1487805">
                <a:moveTo>
                  <a:pt x="8272907" y="0"/>
                </a:moveTo>
                <a:lnTo>
                  <a:pt x="148742" y="0"/>
                </a:lnTo>
                <a:lnTo>
                  <a:pt x="101730" y="7578"/>
                </a:lnTo>
                <a:lnTo>
                  <a:pt x="60899" y="28683"/>
                </a:lnTo>
                <a:lnTo>
                  <a:pt x="28699" y="60871"/>
                </a:lnTo>
                <a:lnTo>
                  <a:pt x="7583" y="101697"/>
                </a:lnTo>
                <a:lnTo>
                  <a:pt x="0" y="148717"/>
                </a:lnTo>
                <a:lnTo>
                  <a:pt x="0" y="1338707"/>
                </a:lnTo>
                <a:lnTo>
                  <a:pt x="7583" y="1385726"/>
                </a:lnTo>
                <a:lnTo>
                  <a:pt x="28699" y="1426552"/>
                </a:lnTo>
                <a:lnTo>
                  <a:pt x="60899" y="1458740"/>
                </a:lnTo>
                <a:lnTo>
                  <a:pt x="101730" y="1479845"/>
                </a:lnTo>
                <a:lnTo>
                  <a:pt x="148742" y="1487424"/>
                </a:lnTo>
                <a:lnTo>
                  <a:pt x="8272907" y="1487424"/>
                </a:lnTo>
                <a:lnTo>
                  <a:pt x="8319926" y="1479845"/>
                </a:lnTo>
                <a:lnTo>
                  <a:pt x="8360752" y="1458740"/>
                </a:lnTo>
                <a:lnTo>
                  <a:pt x="8392940" y="1426552"/>
                </a:lnTo>
                <a:lnTo>
                  <a:pt x="8414045" y="1385726"/>
                </a:lnTo>
                <a:lnTo>
                  <a:pt x="8421624" y="1338707"/>
                </a:lnTo>
                <a:lnTo>
                  <a:pt x="8421624" y="148717"/>
                </a:lnTo>
                <a:lnTo>
                  <a:pt x="8414045" y="101697"/>
                </a:lnTo>
                <a:lnTo>
                  <a:pt x="8392940" y="60871"/>
                </a:lnTo>
                <a:lnTo>
                  <a:pt x="8360752" y="28683"/>
                </a:lnTo>
                <a:lnTo>
                  <a:pt x="8319926" y="7578"/>
                </a:lnTo>
                <a:lnTo>
                  <a:pt x="8272907" y="0"/>
                </a:lnTo>
                <a:close/>
              </a:path>
            </a:pathLst>
          </a:custGeom>
          <a:solidFill>
            <a:srgbClr val="C4D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047" y="1679270"/>
            <a:ext cx="8175625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5" dirty="0">
                <a:latin typeface="Arial"/>
                <a:cs typeface="Arial"/>
              </a:rPr>
              <a:t>Modelo</a:t>
            </a:r>
            <a:r>
              <a:rPr sz="1800" dirty="0">
                <a:latin typeface="Arial"/>
                <a:cs typeface="Arial"/>
              </a:rPr>
              <a:t> formativo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combina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contenidos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teóricos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educativos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con </a:t>
            </a:r>
            <a:r>
              <a:rPr sz="1800" dirty="0">
                <a:latin typeface="Arial"/>
                <a:cs typeface="Arial"/>
              </a:rPr>
              <a:t>los contenidos </a:t>
            </a:r>
            <a:r>
              <a:rPr sz="1800" spc="5" dirty="0">
                <a:latin typeface="Arial"/>
                <a:cs typeface="Arial"/>
              </a:rPr>
              <a:t>prácticos </a:t>
            </a:r>
            <a:r>
              <a:rPr sz="1800" dirty="0">
                <a:latin typeface="Arial"/>
                <a:cs typeface="Arial"/>
              </a:rPr>
              <a:t>en las </a:t>
            </a:r>
            <a:r>
              <a:rPr sz="1800" spc="5" dirty="0">
                <a:latin typeface="Arial"/>
                <a:cs typeface="Arial"/>
              </a:rPr>
              <a:t>empresas,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adecúa </a:t>
            </a:r>
            <a:r>
              <a:rPr sz="1800" dirty="0">
                <a:latin typeface="Arial"/>
                <a:cs typeface="Arial"/>
              </a:rPr>
              <a:t>la formación al </a:t>
            </a:r>
            <a:r>
              <a:rPr sz="1800" spc="5" dirty="0">
                <a:latin typeface="Arial"/>
                <a:cs typeface="Arial"/>
              </a:rPr>
              <a:t>mercado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trabajo,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mejora la </a:t>
            </a:r>
            <a:r>
              <a:rPr sz="1800" spc="5" dirty="0">
                <a:latin typeface="Arial"/>
                <a:cs typeface="Arial"/>
              </a:rPr>
              <a:t>calidad </a:t>
            </a:r>
            <a:r>
              <a:rPr sz="1800" dirty="0">
                <a:latin typeface="Arial"/>
                <a:cs typeface="Arial"/>
              </a:rPr>
              <a:t>de la </a:t>
            </a:r>
            <a:r>
              <a:rPr sz="1800" spc="5" dirty="0">
                <a:latin typeface="Arial"/>
                <a:cs typeface="Arial"/>
              </a:rPr>
              <a:t>formación </a:t>
            </a:r>
            <a:r>
              <a:rPr sz="1800" dirty="0">
                <a:latin typeface="Arial"/>
                <a:cs typeface="Arial"/>
              </a:rPr>
              <a:t>que </a:t>
            </a:r>
            <a:r>
              <a:rPr sz="1800" spc="5" dirty="0">
                <a:latin typeface="Arial"/>
                <a:cs typeface="Arial"/>
              </a:rPr>
              <a:t>reciben </a:t>
            </a:r>
            <a:r>
              <a:rPr sz="1800" dirty="0">
                <a:latin typeface="Arial"/>
                <a:cs typeface="Arial"/>
              </a:rPr>
              <a:t>los </a:t>
            </a:r>
            <a:r>
              <a:rPr sz="1800" spc="5" dirty="0">
                <a:latin typeface="Arial"/>
                <a:cs typeface="Arial"/>
              </a:rPr>
              <a:t>alumnos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incrementa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inserción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laboral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 empleabilidad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titulados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3212592"/>
            <a:ext cx="5694045" cy="948055"/>
          </a:xfrm>
          <a:custGeom>
            <a:avLst/>
            <a:gdLst/>
            <a:ahLst/>
            <a:cxnLst/>
            <a:rect l="l" t="t" r="r" b="b"/>
            <a:pathLst>
              <a:path w="5694045" h="948054">
                <a:moveTo>
                  <a:pt x="5598922" y="0"/>
                </a:moveTo>
                <a:lnTo>
                  <a:pt x="94792" y="0"/>
                </a:lnTo>
                <a:lnTo>
                  <a:pt x="57896" y="7445"/>
                </a:lnTo>
                <a:lnTo>
                  <a:pt x="27765" y="27749"/>
                </a:lnTo>
                <a:lnTo>
                  <a:pt x="7449" y="57864"/>
                </a:lnTo>
                <a:lnTo>
                  <a:pt x="0" y="94742"/>
                </a:lnTo>
                <a:lnTo>
                  <a:pt x="0" y="853186"/>
                </a:lnTo>
                <a:lnTo>
                  <a:pt x="7449" y="890063"/>
                </a:lnTo>
                <a:lnTo>
                  <a:pt x="27765" y="920178"/>
                </a:lnTo>
                <a:lnTo>
                  <a:pt x="57896" y="940482"/>
                </a:lnTo>
                <a:lnTo>
                  <a:pt x="94792" y="947928"/>
                </a:lnTo>
                <a:lnTo>
                  <a:pt x="5598922" y="947928"/>
                </a:lnTo>
                <a:lnTo>
                  <a:pt x="5635799" y="940482"/>
                </a:lnTo>
                <a:lnTo>
                  <a:pt x="5665914" y="920178"/>
                </a:lnTo>
                <a:lnTo>
                  <a:pt x="5686218" y="890063"/>
                </a:lnTo>
                <a:lnTo>
                  <a:pt x="5693664" y="853186"/>
                </a:lnTo>
                <a:lnTo>
                  <a:pt x="5693664" y="94742"/>
                </a:lnTo>
                <a:lnTo>
                  <a:pt x="5686218" y="57864"/>
                </a:lnTo>
                <a:lnTo>
                  <a:pt x="5665914" y="27749"/>
                </a:lnTo>
                <a:lnTo>
                  <a:pt x="5635799" y="7445"/>
                </a:lnTo>
                <a:lnTo>
                  <a:pt x="559892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43" y="3399866"/>
            <a:ext cx="5501005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sz="1800" spc="5" dirty="0">
                <a:latin typeface="Arial"/>
                <a:cs typeface="Arial"/>
              </a:rPr>
              <a:t>Acceso-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además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requisitos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generales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05"/>
              </a:lnSpc>
            </a:pPr>
            <a:r>
              <a:rPr sz="1800" spc="5" dirty="0">
                <a:latin typeface="Arial"/>
                <a:cs typeface="Arial"/>
              </a:rPr>
              <a:t>proceso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selección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5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empresa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colaboradora.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344" y="4325111"/>
            <a:ext cx="2496820" cy="1475740"/>
          </a:xfrm>
          <a:custGeom>
            <a:avLst/>
            <a:gdLst/>
            <a:ahLst/>
            <a:cxnLst/>
            <a:rect l="l" t="t" r="r" b="b"/>
            <a:pathLst>
              <a:path w="2496820" h="1475739">
                <a:moveTo>
                  <a:pt x="2348738" y="0"/>
                </a:moveTo>
                <a:lnTo>
                  <a:pt x="147523" y="0"/>
                </a:lnTo>
                <a:lnTo>
                  <a:pt x="100896" y="7520"/>
                </a:lnTo>
                <a:lnTo>
                  <a:pt x="60399" y="28464"/>
                </a:lnTo>
                <a:lnTo>
                  <a:pt x="28464" y="60405"/>
                </a:lnTo>
                <a:lnTo>
                  <a:pt x="7521" y="100917"/>
                </a:lnTo>
                <a:lnTo>
                  <a:pt x="0" y="147574"/>
                </a:lnTo>
                <a:lnTo>
                  <a:pt x="0" y="1327708"/>
                </a:lnTo>
                <a:lnTo>
                  <a:pt x="7521" y="1374335"/>
                </a:lnTo>
                <a:lnTo>
                  <a:pt x="28464" y="1414832"/>
                </a:lnTo>
                <a:lnTo>
                  <a:pt x="60399" y="1446767"/>
                </a:lnTo>
                <a:lnTo>
                  <a:pt x="100896" y="1467710"/>
                </a:lnTo>
                <a:lnTo>
                  <a:pt x="147523" y="1475232"/>
                </a:lnTo>
                <a:lnTo>
                  <a:pt x="2348738" y="1475232"/>
                </a:lnTo>
                <a:lnTo>
                  <a:pt x="2395394" y="1467710"/>
                </a:lnTo>
                <a:lnTo>
                  <a:pt x="2435906" y="1446767"/>
                </a:lnTo>
                <a:lnTo>
                  <a:pt x="2467847" y="1414832"/>
                </a:lnTo>
                <a:lnTo>
                  <a:pt x="2488791" y="1374335"/>
                </a:lnTo>
                <a:lnTo>
                  <a:pt x="2496312" y="1327708"/>
                </a:lnTo>
                <a:lnTo>
                  <a:pt x="2496312" y="147574"/>
                </a:lnTo>
                <a:lnTo>
                  <a:pt x="2488791" y="100917"/>
                </a:lnTo>
                <a:lnTo>
                  <a:pt x="2467847" y="60405"/>
                </a:lnTo>
                <a:lnTo>
                  <a:pt x="2435906" y="28464"/>
                </a:lnTo>
                <a:lnTo>
                  <a:pt x="2395394" y="7520"/>
                </a:lnTo>
                <a:lnTo>
                  <a:pt x="2348738" y="0"/>
                </a:lnTo>
                <a:close/>
              </a:path>
            </a:pathLst>
          </a:custGeom>
          <a:solidFill>
            <a:srgbClr val="E0A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4649" y="4593793"/>
            <a:ext cx="2282190" cy="902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70"/>
              </a:spcBef>
            </a:pPr>
            <a:r>
              <a:rPr sz="1600" b="1" spc="-5" dirty="0">
                <a:latin typeface="Arial"/>
                <a:cs typeface="Arial"/>
              </a:rPr>
              <a:t>Beca: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300€/mes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mínimo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 el </a:t>
            </a:r>
            <a:r>
              <a:rPr sz="1600" spc="5" dirty="0">
                <a:latin typeface="Arial"/>
                <a:cs typeface="Arial"/>
              </a:rPr>
              <a:t>tiempo </a:t>
            </a:r>
            <a:r>
              <a:rPr sz="1600" spc="-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empresa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(alta en </a:t>
            </a:r>
            <a:r>
              <a:rPr sz="1600" dirty="0">
                <a:latin typeface="Arial"/>
                <a:cs typeface="Arial"/>
              </a:rPr>
              <a:t>régimen </a:t>
            </a:r>
            <a:r>
              <a:rPr sz="1600" spc="-5" dirty="0">
                <a:latin typeface="Arial"/>
                <a:cs typeface="Arial"/>
              </a:rPr>
              <a:t>de la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Seguridad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6976" y="4428744"/>
            <a:ext cx="2493645" cy="1371600"/>
          </a:xfrm>
          <a:custGeom>
            <a:avLst/>
            <a:gdLst/>
            <a:ahLst/>
            <a:cxnLst/>
            <a:rect l="l" t="t" r="r" b="b"/>
            <a:pathLst>
              <a:path w="2493645" h="1371600">
                <a:moveTo>
                  <a:pt x="2356104" y="0"/>
                </a:moveTo>
                <a:lnTo>
                  <a:pt x="137160" y="0"/>
                </a:lnTo>
                <a:lnTo>
                  <a:pt x="93829" y="6998"/>
                </a:lnTo>
                <a:lnTo>
                  <a:pt x="56180" y="26481"/>
                </a:lnTo>
                <a:lnTo>
                  <a:pt x="26481" y="56180"/>
                </a:lnTo>
                <a:lnTo>
                  <a:pt x="6998" y="93829"/>
                </a:lnTo>
                <a:lnTo>
                  <a:pt x="0" y="137159"/>
                </a:lnTo>
                <a:lnTo>
                  <a:pt x="0" y="1234439"/>
                </a:lnTo>
                <a:lnTo>
                  <a:pt x="6998" y="1277794"/>
                </a:lnTo>
                <a:lnTo>
                  <a:pt x="26481" y="1315446"/>
                </a:lnTo>
                <a:lnTo>
                  <a:pt x="56180" y="1345137"/>
                </a:lnTo>
                <a:lnTo>
                  <a:pt x="93829" y="1364607"/>
                </a:lnTo>
                <a:lnTo>
                  <a:pt x="137160" y="1371599"/>
                </a:lnTo>
                <a:lnTo>
                  <a:pt x="2356104" y="1371599"/>
                </a:lnTo>
                <a:lnTo>
                  <a:pt x="2399434" y="1364607"/>
                </a:lnTo>
                <a:lnTo>
                  <a:pt x="2437083" y="1345137"/>
                </a:lnTo>
                <a:lnTo>
                  <a:pt x="2466782" y="1315446"/>
                </a:lnTo>
                <a:lnTo>
                  <a:pt x="2486265" y="1277794"/>
                </a:lnTo>
                <a:lnTo>
                  <a:pt x="2493264" y="1234439"/>
                </a:lnTo>
                <a:lnTo>
                  <a:pt x="2493264" y="137159"/>
                </a:lnTo>
                <a:lnTo>
                  <a:pt x="2486265" y="93829"/>
                </a:lnTo>
                <a:lnTo>
                  <a:pt x="2466782" y="56180"/>
                </a:lnTo>
                <a:lnTo>
                  <a:pt x="2437083" y="26481"/>
                </a:lnTo>
                <a:lnTo>
                  <a:pt x="2399434" y="6998"/>
                </a:lnTo>
                <a:lnTo>
                  <a:pt x="2356104" y="0"/>
                </a:lnTo>
                <a:close/>
              </a:path>
            </a:pathLst>
          </a:custGeom>
          <a:solidFill>
            <a:srgbClr val="E0A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68802" y="4394708"/>
            <a:ext cx="2231390" cy="14052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85725" marR="81280" indent="-635" algn="ctr">
              <a:lnSpc>
                <a:spcPct val="86300"/>
              </a:lnSpc>
              <a:spcBef>
                <a:spcPts val="370"/>
              </a:spcBef>
            </a:pPr>
            <a:r>
              <a:rPr sz="1600" spc="-5" dirty="0">
                <a:latin typeface="Arial"/>
                <a:cs typeface="Arial"/>
              </a:rPr>
              <a:t>Horario </a:t>
            </a:r>
            <a:r>
              <a:rPr sz="1600" dirty="0">
                <a:latin typeface="Arial"/>
                <a:cs typeface="Arial"/>
              </a:rPr>
              <a:t>escolar </a:t>
            </a:r>
            <a:r>
              <a:rPr sz="1600" spc="-5" dirty="0">
                <a:latin typeface="Arial"/>
                <a:cs typeface="Arial"/>
              </a:rPr>
              <a:t>en el </a:t>
            </a:r>
            <a:r>
              <a:rPr sz="1600" dirty="0">
                <a:latin typeface="Arial"/>
                <a:cs typeface="Arial"/>
              </a:rPr>
              <a:t> centro </a:t>
            </a:r>
            <a:r>
              <a:rPr sz="1600" spc="-5" dirty="0">
                <a:latin typeface="Arial"/>
                <a:cs typeface="Arial"/>
              </a:rPr>
              <a:t>educativo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jornada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completa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empresa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  <a:spcBef>
                <a:spcPts val="385"/>
              </a:spcBef>
            </a:pPr>
            <a:r>
              <a:rPr sz="1600" b="1" dirty="0">
                <a:latin typeface="Arial"/>
                <a:cs typeface="Arial"/>
              </a:rPr>
              <a:t>Ciclos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más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b="1" spc="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mili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s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P</a:t>
            </a:r>
            <a:r>
              <a:rPr sz="1600" b="1" dirty="0">
                <a:latin typeface="Arial"/>
                <a:cs typeface="Arial"/>
              </a:rPr>
              <a:t>ro</a:t>
            </a:r>
            <a:r>
              <a:rPr sz="1600" b="1" spc="-15" dirty="0">
                <a:latin typeface="Arial"/>
                <a:cs typeface="Arial"/>
              </a:rPr>
              <a:t>f</a:t>
            </a:r>
            <a:r>
              <a:rPr sz="1600" b="1" spc="-5" dirty="0">
                <a:latin typeface="Arial"/>
                <a:cs typeface="Arial"/>
              </a:rPr>
              <a:t>es</a:t>
            </a:r>
            <a:r>
              <a:rPr sz="1600" b="1" spc="5" dirty="0">
                <a:latin typeface="Arial"/>
                <a:cs typeface="Arial"/>
              </a:rPr>
              <a:t>ion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9632" y="3078479"/>
            <a:ext cx="2505456" cy="118567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998464" y="4392167"/>
            <a:ext cx="2496820" cy="1408430"/>
          </a:xfrm>
          <a:custGeom>
            <a:avLst/>
            <a:gdLst/>
            <a:ahLst/>
            <a:cxnLst/>
            <a:rect l="l" t="t" r="r" b="b"/>
            <a:pathLst>
              <a:path w="2496820" h="1408429">
                <a:moveTo>
                  <a:pt x="2355468" y="0"/>
                </a:moveTo>
                <a:lnTo>
                  <a:pt x="140843" y="0"/>
                </a:lnTo>
                <a:lnTo>
                  <a:pt x="96300" y="7173"/>
                </a:lnTo>
                <a:lnTo>
                  <a:pt x="57634" y="27155"/>
                </a:lnTo>
                <a:lnTo>
                  <a:pt x="27155" y="57634"/>
                </a:lnTo>
                <a:lnTo>
                  <a:pt x="7173" y="96300"/>
                </a:lnTo>
                <a:lnTo>
                  <a:pt x="0" y="140842"/>
                </a:lnTo>
                <a:lnTo>
                  <a:pt x="0" y="1267358"/>
                </a:lnTo>
                <a:lnTo>
                  <a:pt x="7173" y="1311868"/>
                </a:lnTo>
                <a:lnTo>
                  <a:pt x="27155" y="1350524"/>
                </a:lnTo>
                <a:lnTo>
                  <a:pt x="57634" y="1381007"/>
                </a:lnTo>
                <a:lnTo>
                  <a:pt x="96300" y="1400997"/>
                </a:lnTo>
                <a:lnTo>
                  <a:pt x="140843" y="1408175"/>
                </a:lnTo>
                <a:lnTo>
                  <a:pt x="2355468" y="1408175"/>
                </a:lnTo>
                <a:lnTo>
                  <a:pt x="2400011" y="1400997"/>
                </a:lnTo>
                <a:lnTo>
                  <a:pt x="2438677" y="1381007"/>
                </a:lnTo>
                <a:lnTo>
                  <a:pt x="2469156" y="1350524"/>
                </a:lnTo>
                <a:lnTo>
                  <a:pt x="2489138" y="1311868"/>
                </a:lnTo>
                <a:lnTo>
                  <a:pt x="2496312" y="1267358"/>
                </a:lnTo>
                <a:lnTo>
                  <a:pt x="2496312" y="140842"/>
                </a:lnTo>
                <a:lnTo>
                  <a:pt x="2489138" y="96300"/>
                </a:lnTo>
                <a:lnTo>
                  <a:pt x="2469156" y="57634"/>
                </a:lnTo>
                <a:lnTo>
                  <a:pt x="2438677" y="27155"/>
                </a:lnTo>
                <a:lnTo>
                  <a:pt x="2400011" y="7173"/>
                </a:lnTo>
                <a:lnTo>
                  <a:pt x="2355468" y="0"/>
                </a:lnTo>
                <a:close/>
              </a:path>
            </a:pathLst>
          </a:custGeom>
          <a:solidFill>
            <a:srgbClr val="E0A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97270" y="4523994"/>
            <a:ext cx="2303145" cy="1112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32105">
              <a:lnSpc>
                <a:spcPts val="1660"/>
              </a:lnSpc>
              <a:spcBef>
                <a:spcPts val="380"/>
              </a:spcBef>
            </a:pPr>
            <a:r>
              <a:rPr sz="1600" dirty="0">
                <a:latin typeface="Arial"/>
                <a:cs typeface="Arial"/>
              </a:rPr>
              <a:t>5.400 alumnos/as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matriculados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FP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Dual.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dirty="0">
                <a:latin typeface="Arial"/>
                <a:cs typeface="Arial"/>
              </a:rPr>
              <a:t>36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Títulos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diferentes.</a:t>
            </a:r>
            <a:endParaRPr sz="1600">
              <a:latin typeface="Arial"/>
              <a:cs typeface="Arial"/>
            </a:endParaRPr>
          </a:p>
          <a:p>
            <a:pPr marL="317500" marR="306705" algn="ctr">
              <a:lnSpc>
                <a:spcPts val="1660"/>
              </a:lnSpc>
              <a:spcBef>
                <a:spcPts val="140"/>
              </a:spcBef>
            </a:pPr>
            <a:r>
              <a:rPr sz="1600" spc="-5" dirty="0">
                <a:latin typeface="Arial"/>
                <a:cs typeface="Arial"/>
              </a:rPr>
              <a:t>Centros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públicos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privados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4752" y="338327"/>
            <a:ext cx="5956300" cy="64643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34925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75"/>
              </a:spcBef>
            </a:pPr>
            <a:r>
              <a:rPr sz="3600" spc="-5" dirty="0">
                <a:latin typeface="Arial"/>
                <a:cs typeface="Arial"/>
              </a:rPr>
              <a:t>Formación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Profesional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Dual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166" y="5965037"/>
            <a:ext cx="8343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  <a:hlinkClick r:id="rId3"/>
              </a:rPr>
              <a:t>http://www.comunidad.madrid/servicios/educacion/admision-formacion-profesional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530351"/>
            <a:ext cx="7498080" cy="1511935"/>
          </a:xfrm>
          <a:custGeom>
            <a:avLst/>
            <a:gdLst/>
            <a:ahLst/>
            <a:cxnLst/>
            <a:rect l="l" t="t" r="r" b="b"/>
            <a:pathLst>
              <a:path w="7498080" h="1511935">
                <a:moveTo>
                  <a:pt x="7346950" y="0"/>
                </a:moveTo>
                <a:lnTo>
                  <a:pt x="151180" y="0"/>
                </a:lnTo>
                <a:lnTo>
                  <a:pt x="103397" y="7707"/>
                </a:lnTo>
                <a:lnTo>
                  <a:pt x="61897" y="29167"/>
                </a:lnTo>
                <a:lnTo>
                  <a:pt x="29170" y="61886"/>
                </a:lnTo>
                <a:lnTo>
                  <a:pt x="7707" y="103371"/>
                </a:lnTo>
                <a:lnTo>
                  <a:pt x="0" y="151130"/>
                </a:lnTo>
                <a:lnTo>
                  <a:pt x="0" y="1360677"/>
                </a:lnTo>
                <a:lnTo>
                  <a:pt x="7707" y="1408436"/>
                </a:lnTo>
                <a:lnTo>
                  <a:pt x="29170" y="1449921"/>
                </a:lnTo>
                <a:lnTo>
                  <a:pt x="61897" y="1482640"/>
                </a:lnTo>
                <a:lnTo>
                  <a:pt x="103397" y="1504100"/>
                </a:lnTo>
                <a:lnTo>
                  <a:pt x="151180" y="1511808"/>
                </a:lnTo>
                <a:lnTo>
                  <a:pt x="7346950" y="1511808"/>
                </a:lnTo>
                <a:lnTo>
                  <a:pt x="7394708" y="1504100"/>
                </a:lnTo>
                <a:lnTo>
                  <a:pt x="7436193" y="1482640"/>
                </a:lnTo>
                <a:lnTo>
                  <a:pt x="7468912" y="1449921"/>
                </a:lnTo>
                <a:lnTo>
                  <a:pt x="7490372" y="1408436"/>
                </a:lnTo>
                <a:lnTo>
                  <a:pt x="7498080" y="1360677"/>
                </a:lnTo>
                <a:lnTo>
                  <a:pt x="7498080" y="151130"/>
                </a:lnTo>
                <a:lnTo>
                  <a:pt x="7490372" y="103371"/>
                </a:lnTo>
                <a:lnTo>
                  <a:pt x="7468912" y="61886"/>
                </a:lnTo>
                <a:lnTo>
                  <a:pt x="7436193" y="29167"/>
                </a:lnTo>
                <a:lnTo>
                  <a:pt x="7394708" y="7707"/>
                </a:lnTo>
                <a:lnTo>
                  <a:pt x="7346950" y="0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8561" y="598373"/>
            <a:ext cx="5615940" cy="133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175"/>
              </a:lnSpc>
              <a:spcBef>
                <a:spcPts val="95"/>
              </a:spcBef>
            </a:pP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Formación</a:t>
            </a:r>
            <a:r>
              <a:rPr sz="4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Profesional</a:t>
            </a:r>
            <a:endParaRPr sz="4400">
              <a:latin typeface="Arial"/>
              <a:cs typeface="Arial"/>
            </a:endParaRPr>
          </a:p>
          <a:p>
            <a:pPr marL="4445" algn="ctr">
              <a:lnSpc>
                <a:spcPts val="5175"/>
              </a:lnSpc>
            </a:pP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¿Qué</a:t>
            </a:r>
            <a:r>
              <a:rPr sz="4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es?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016" y="2627376"/>
            <a:ext cx="1511808" cy="15118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112264" y="2627376"/>
            <a:ext cx="5895340" cy="1511935"/>
          </a:xfrm>
          <a:custGeom>
            <a:avLst/>
            <a:gdLst/>
            <a:ahLst/>
            <a:cxnLst/>
            <a:rect l="l" t="t" r="r" b="b"/>
            <a:pathLst>
              <a:path w="5895340" h="1511935">
                <a:moveTo>
                  <a:pt x="5642864" y="0"/>
                </a:moveTo>
                <a:lnTo>
                  <a:pt x="251968" y="0"/>
                </a:lnTo>
                <a:lnTo>
                  <a:pt x="206667" y="4058"/>
                </a:lnTo>
                <a:lnTo>
                  <a:pt x="164034" y="15759"/>
                </a:lnTo>
                <a:lnTo>
                  <a:pt x="124779" y="34393"/>
                </a:lnTo>
                <a:lnTo>
                  <a:pt x="89614" y="59248"/>
                </a:lnTo>
                <a:lnTo>
                  <a:pt x="59248" y="89614"/>
                </a:lnTo>
                <a:lnTo>
                  <a:pt x="34393" y="124779"/>
                </a:lnTo>
                <a:lnTo>
                  <a:pt x="15759" y="164034"/>
                </a:lnTo>
                <a:lnTo>
                  <a:pt x="4058" y="206667"/>
                </a:lnTo>
                <a:lnTo>
                  <a:pt x="0" y="251968"/>
                </a:lnTo>
                <a:lnTo>
                  <a:pt x="0" y="1259840"/>
                </a:lnTo>
                <a:lnTo>
                  <a:pt x="4058" y="1305140"/>
                </a:lnTo>
                <a:lnTo>
                  <a:pt x="15759" y="1347773"/>
                </a:lnTo>
                <a:lnTo>
                  <a:pt x="34393" y="1387028"/>
                </a:lnTo>
                <a:lnTo>
                  <a:pt x="59248" y="1422193"/>
                </a:lnTo>
                <a:lnTo>
                  <a:pt x="89614" y="1452559"/>
                </a:lnTo>
                <a:lnTo>
                  <a:pt x="124779" y="1477414"/>
                </a:lnTo>
                <a:lnTo>
                  <a:pt x="164034" y="1496048"/>
                </a:lnTo>
                <a:lnTo>
                  <a:pt x="206667" y="1507749"/>
                </a:lnTo>
                <a:lnTo>
                  <a:pt x="251968" y="1511808"/>
                </a:lnTo>
                <a:lnTo>
                  <a:pt x="5642864" y="1511808"/>
                </a:lnTo>
                <a:lnTo>
                  <a:pt x="5688164" y="1507749"/>
                </a:lnTo>
                <a:lnTo>
                  <a:pt x="5730797" y="1496048"/>
                </a:lnTo>
                <a:lnTo>
                  <a:pt x="5770052" y="1477414"/>
                </a:lnTo>
                <a:lnTo>
                  <a:pt x="5805217" y="1452559"/>
                </a:lnTo>
                <a:lnTo>
                  <a:pt x="5835583" y="1422193"/>
                </a:lnTo>
                <a:lnTo>
                  <a:pt x="5860438" y="1387028"/>
                </a:lnTo>
                <a:lnTo>
                  <a:pt x="5879072" y="1347773"/>
                </a:lnTo>
                <a:lnTo>
                  <a:pt x="5890773" y="1305140"/>
                </a:lnTo>
                <a:lnTo>
                  <a:pt x="5894832" y="1259840"/>
                </a:lnTo>
                <a:lnTo>
                  <a:pt x="5894832" y="251968"/>
                </a:lnTo>
                <a:lnTo>
                  <a:pt x="5890773" y="206667"/>
                </a:lnTo>
                <a:lnTo>
                  <a:pt x="5879072" y="164034"/>
                </a:lnTo>
                <a:lnTo>
                  <a:pt x="5860438" y="124779"/>
                </a:lnTo>
                <a:lnTo>
                  <a:pt x="5835583" y="89614"/>
                </a:lnTo>
                <a:lnTo>
                  <a:pt x="5805217" y="59248"/>
                </a:lnTo>
                <a:lnTo>
                  <a:pt x="5770052" y="34393"/>
                </a:lnTo>
                <a:lnTo>
                  <a:pt x="5730797" y="15759"/>
                </a:lnTo>
                <a:lnTo>
                  <a:pt x="5688164" y="4058"/>
                </a:lnTo>
                <a:lnTo>
                  <a:pt x="5642864" y="0"/>
                </a:lnTo>
                <a:close/>
              </a:path>
            </a:pathLst>
          </a:custGeom>
          <a:solidFill>
            <a:srgbClr val="D2C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16" y="4319015"/>
            <a:ext cx="1511808" cy="15148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112264" y="4319015"/>
            <a:ext cx="5895340" cy="1515110"/>
          </a:xfrm>
          <a:custGeom>
            <a:avLst/>
            <a:gdLst/>
            <a:ahLst/>
            <a:cxnLst/>
            <a:rect l="l" t="t" r="r" b="b"/>
            <a:pathLst>
              <a:path w="5895340" h="1515110">
                <a:moveTo>
                  <a:pt x="5642356" y="0"/>
                </a:moveTo>
                <a:lnTo>
                  <a:pt x="252475" y="0"/>
                </a:lnTo>
                <a:lnTo>
                  <a:pt x="207091" y="4067"/>
                </a:lnTo>
                <a:lnTo>
                  <a:pt x="164375" y="15794"/>
                </a:lnTo>
                <a:lnTo>
                  <a:pt x="125043" y="34468"/>
                </a:lnTo>
                <a:lnTo>
                  <a:pt x="89805" y="59376"/>
                </a:lnTo>
                <a:lnTo>
                  <a:pt x="59376" y="89805"/>
                </a:lnTo>
                <a:lnTo>
                  <a:pt x="34468" y="125043"/>
                </a:lnTo>
                <a:lnTo>
                  <a:pt x="15794" y="164375"/>
                </a:lnTo>
                <a:lnTo>
                  <a:pt x="4067" y="207091"/>
                </a:lnTo>
                <a:lnTo>
                  <a:pt x="0" y="252475"/>
                </a:lnTo>
                <a:lnTo>
                  <a:pt x="0" y="1262379"/>
                </a:lnTo>
                <a:lnTo>
                  <a:pt x="4067" y="1307758"/>
                </a:lnTo>
                <a:lnTo>
                  <a:pt x="15794" y="1350469"/>
                </a:lnTo>
                <a:lnTo>
                  <a:pt x="34468" y="1389801"/>
                </a:lnTo>
                <a:lnTo>
                  <a:pt x="59376" y="1425039"/>
                </a:lnTo>
                <a:lnTo>
                  <a:pt x="89805" y="1455470"/>
                </a:lnTo>
                <a:lnTo>
                  <a:pt x="125043" y="1480381"/>
                </a:lnTo>
                <a:lnTo>
                  <a:pt x="164375" y="1499058"/>
                </a:lnTo>
                <a:lnTo>
                  <a:pt x="207091" y="1510787"/>
                </a:lnTo>
                <a:lnTo>
                  <a:pt x="252475" y="1514855"/>
                </a:lnTo>
                <a:lnTo>
                  <a:pt x="5642356" y="1514855"/>
                </a:lnTo>
                <a:lnTo>
                  <a:pt x="5687740" y="1510787"/>
                </a:lnTo>
                <a:lnTo>
                  <a:pt x="5730456" y="1499058"/>
                </a:lnTo>
                <a:lnTo>
                  <a:pt x="5769788" y="1480381"/>
                </a:lnTo>
                <a:lnTo>
                  <a:pt x="5805026" y="1455470"/>
                </a:lnTo>
                <a:lnTo>
                  <a:pt x="5835455" y="1425039"/>
                </a:lnTo>
                <a:lnTo>
                  <a:pt x="5860363" y="1389801"/>
                </a:lnTo>
                <a:lnTo>
                  <a:pt x="5879037" y="1350469"/>
                </a:lnTo>
                <a:lnTo>
                  <a:pt x="5890764" y="1307758"/>
                </a:lnTo>
                <a:lnTo>
                  <a:pt x="5894832" y="1262379"/>
                </a:lnTo>
                <a:lnTo>
                  <a:pt x="5894832" y="252475"/>
                </a:lnTo>
                <a:lnTo>
                  <a:pt x="5890764" y="207091"/>
                </a:lnTo>
                <a:lnTo>
                  <a:pt x="5879037" y="164375"/>
                </a:lnTo>
                <a:lnTo>
                  <a:pt x="5860363" y="125043"/>
                </a:lnTo>
                <a:lnTo>
                  <a:pt x="5835455" y="89805"/>
                </a:lnTo>
                <a:lnTo>
                  <a:pt x="5805026" y="59376"/>
                </a:lnTo>
                <a:lnTo>
                  <a:pt x="5769788" y="34468"/>
                </a:lnTo>
                <a:lnTo>
                  <a:pt x="5730456" y="15794"/>
                </a:lnTo>
                <a:lnTo>
                  <a:pt x="5687740" y="4067"/>
                </a:lnTo>
                <a:lnTo>
                  <a:pt x="5642356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1582" y="2823413"/>
            <a:ext cx="4611370" cy="27565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64465" marR="153035" algn="ctr">
              <a:lnSpc>
                <a:spcPct val="86100"/>
              </a:lnSpc>
              <a:spcBef>
                <a:spcPts val="515"/>
              </a:spcBef>
            </a:pPr>
            <a:r>
              <a:rPr sz="2500" spc="-15" dirty="0">
                <a:latin typeface="Arial"/>
                <a:cs typeface="Arial"/>
              </a:rPr>
              <a:t>Nivel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educativo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que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prepara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al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alumnado para una </a:t>
            </a:r>
            <a:r>
              <a:rPr sz="2500" spc="-10" dirty="0">
                <a:latin typeface="Arial"/>
                <a:cs typeface="Arial"/>
              </a:rPr>
              <a:t>actividad </a:t>
            </a:r>
            <a:r>
              <a:rPr sz="2500" spc="-5" dirty="0">
                <a:latin typeface="Arial"/>
                <a:cs typeface="Arial"/>
              </a:rPr>
              <a:t> profesional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86000"/>
              </a:lnSpc>
              <a:spcBef>
                <a:spcPts val="2380"/>
              </a:spcBef>
            </a:pPr>
            <a:r>
              <a:rPr sz="2500" spc="-5" dirty="0">
                <a:latin typeface="Arial"/>
                <a:cs typeface="Arial"/>
              </a:rPr>
              <a:t>Les capacita para el desempeño </a:t>
            </a:r>
            <a:r>
              <a:rPr sz="2500" spc="-68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cualificado </a:t>
            </a:r>
            <a:r>
              <a:rPr sz="2500" dirty="0">
                <a:latin typeface="Arial"/>
                <a:cs typeface="Arial"/>
              </a:rPr>
              <a:t>de </a:t>
            </a:r>
            <a:r>
              <a:rPr sz="2500" spc="-5" dirty="0">
                <a:latin typeface="Arial"/>
                <a:cs typeface="Arial"/>
              </a:rPr>
              <a:t>las </a:t>
            </a:r>
            <a:r>
              <a:rPr sz="2500" spc="-10" dirty="0">
                <a:latin typeface="Arial"/>
                <a:cs typeface="Arial"/>
              </a:rPr>
              <a:t>distintas </a:t>
            </a:r>
            <a:r>
              <a:rPr sz="2500" spc="-5" dirty="0">
                <a:latin typeface="Arial"/>
                <a:cs typeface="Arial"/>
              </a:rPr>
              <a:t> profesiones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400"/>
                </a:moveTo>
                <a:lnTo>
                  <a:pt x="685800" y="5486400"/>
                </a:lnTo>
                <a:lnTo>
                  <a:pt x="6858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58200" y="5486400"/>
            <a:ext cx="685800" cy="1371600"/>
            <a:chOff x="8458200" y="5486400"/>
            <a:chExt cx="685800" cy="1371600"/>
          </a:xfrm>
        </p:grpSpPr>
        <p:sp>
          <p:nvSpPr>
            <p:cNvPr id="4" name="object 4"/>
            <p:cNvSpPr/>
            <p:nvPr/>
          </p:nvSpPr>
          <p:spPr>
            <a:xfrm>
              <a:off x="8458200" y="617220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685799"/>
                  </a:moveTo>
                  <a:lnTo>
                    <a:pt x="685800" y="685799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6857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87968" y="5486400"/>
              <a:ext cx="256540" cy="685800"/>
            </a:xfrm>
            <a:custGeom>
              <a:avLst/>
              <a:gdLst/>
              <a:ahLst/>
              <a:cxnLst/>
              <a:rect l="l" t="t" r="r" b="b"/>
              <a:pathLst>
                <a:path w="256540" h="685800">
                  <a:moveTo>
                    <a:pt x="0" y="685800"/>
                  </a:moveTo>
                  <a:lnTo>
                    <a:pt x="256032" y="685800"/>
                  </a:lnTo>
                  <a:lnTo>
                    <a:pt x="256032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26008" y="274320"/>
            <a:ext cx="7059295" cy="561340"/>
          </a:xfrm>
          <a:custGeom>
            <a:avLst/>
            <a:gdLst/>
            <a:ahLst/>
            <a:cxnLst/>
            <a:rect l="l" t="t" r="r" b="b"/>
            <a:pathLst>
              <a:path w="7059295" h="561340">
                <a:moveTo>
                  <a:pt x="7059168" y="0"/>
                </a:moveTo>
                <a:lnTo>
                  <a:pt x="0" y="0"/>
                </a:lnTo>
                <a:lnTo>
                  <a:pt x="0" y="560831"/>
                </a:lnTo>
                <a:lnTo>
                  <a:pt x="7059168" y="560831"/>
                </a:lnTo>
                <a:lnTo>
                  <a:pt x="7059168" y="0"/>
                </a:lnTo>
                <a:close/>
              </a:path>
            </a:pathLst>
          </a:custGeom>
          <a:solidFill>
            <a:srgbClr val="FFC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0033" y="0"/>
            <a:ext cx="67633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5" dirty="0">
                <a:latin typeface="Arial"/>
                <a:cs typeface="Arial"/>
              </a:rPr>
              <a:t>C</a:t>
            </a:r>
            <a:r>
              <a:rPr sz="3600" b="1" spc="-90" dirty="0">
                <a:latin typeface="Arial"/>
                <a:cs typeface="Arial"/>
              </a:rPr>
              <a:t>i</a:t>
            </a:r>
            <a:r>
              <a:rPr sz="3600" b="1" spc="-105" dirty="0">
                <a:latin typeface="Arial"/>
                <a:cs typeface="Arial"/>
              </a:rPr>
              <a:t>c</a:t>
            </a:r>
            <a:r>
              <a:rPr sz="3600" b="1" spc="-90" dirty="0">
                <a:latin typeface="Arial"/>
                <a:cs typeface="Arial"/>
              </a:rPr>
              <a:t>lo</a:t>
            </a:r>
            <a:r>
              <a:rPr sz="3600" b="1" dirty="0">
                <a:latin typeface="Arial"/>
                <a:cs typeface="Arial"/>
              </a:rPr>
              <a:t>s</a:t>
            </a:r>
            <a:r>
              <a:rPr sz="3600" b="1" spc="-220" dirty="0">
                <a:latin typeface="Arial"/>
                <a:cs typeface="Arial"/>
              </a:rPr>
              <a:t> </a:t>
            </a:r>
            <a:r>
              <a:rPr sz="3600" b="1" spc="-105" dirty="0">
                <a:latin typeface="Arial"/>
                <a:cs typeface="Arial"/>
              </a:rPr>
              <a:t>e</a:t>
            </a:r>
            <a:r>
              <a:rPr sz="3600" b="1" dirty="0">
                <a:latin typeface="Arial"/>
                <a:cs typeface="Arial"/>
              </a:rPr>
              <a:t>n</a:t>
            </a:r>
            <a:r>
              <a:rPr sz="3600" b="1" spc="-200" dirty="0">
                <a:latin typeface="Arial"/>
                <a:cs typeface="Arial"/>
              </a:rPr>
              <a:t> </a:t>
            </a:r>
            <a:r>
              <a:rPr sz="3600" b="1" spc="-90" dirty="0">
                <a:latin typeface="Arial"/>
                <a:cs typeface="Arial"/>
              </a:rPr>
              <a:t>Fo</a:t>
            </a:r>
            <a:r>
              <a:rPr sz="3600" b="1" spc="-105" dirty="0">
                <a:latin typeface="Arial"/>
                <a:cs typeface="Arial"/>
              </a:rPr>
              <a:t>rmac</a:t>
            </a:r>
            <a:r>
              <a:rPr sz="3600" b="1" spc="-90" dirty="0">
                <a:latin typeface="Arial"/>
                <a:cs typeface="Arial"/>
              </a:rPr>
              <a:t>ió</a:t>
            </a:r>
            <a:r>
              <a:rPr sz="3600" b="1" dirty="0">
                <a:latin typeface="Arial"/>
                <a:cs typeface="Arial"/>
              </a:rPr>
              <a:t>n</a:t>
            </a:r>
            <a:r>
              <a:rPr sz="3600" b="1" spc="-250" dirty="0">
                <a:latin typeface="Arial"/>
                <a:cs typeface="Arial"/>
              </a:rPr>
              <a:t> </a:t>
            </a:r>
            <a:r>
              <a:rPr sz="3600" b="1" spc="-100" dirty="0">
                <a:latin typeface="Arial"/>
                <a:cs typeface="Arial"/>
              </a:rPr>
              <a:t>P</a:t>
            </a:r>
            <a:r>
              <a:rPr sz="3600" b="1" spc="-105" dirty="0">
                <a:latin typeface="Arial"/>
                <a:cs typeface="Arial"/>
              </a:rPr>
              <a:t>r</a:t>
            </a:r>
            <a:r>
              <a:rPr sz="3600" b="1" spc="-90" dirty="0">
                <a:latin typeface="Arial"/>
                <a:cs typeface="Arial"/>
              </a:rPr>
              <a:t>o</a:t>
            </a:r>
            <a:r>
              <a:rPr sz="3600" b="1" spc="-95" dirty="0">
                <a:latin typeface="Arial"/>
                <a:cs typeface="Arial"/>
              </a:rPr>
              <a:t>f</a:t>
            </a:r>
            <a:r>
              <a:rPr sz="3600" b="1" spc="-105" dirty="0">
                <a:latin typeface="Arial"/>
                <a:cs typeface="Arial"/>
              </a:rPr>
              <a:t>es</a:t>
            </a:r>
            <a:r>
              <a:rPr sz="3600" b="1" spc="-90" dirty="0">
                <a:latin typeface="Arial"/>
                <a:cs typeface="Arial"/>
              </a:rPr>
              <a:t>ion</a:t>
            </a:r>
            <a:r>
              <a:rPr sz="3600" b="1" spc="-105" dirty="0">
                <a:latin typeface="Arial"/>
                <a:cs typeface="Arial"/>
              </a:rPr>
              <a:t>a</a:t>
            </a:r>
            <a:r>
              <a:rPr sz="3600" b="1" dirty="0"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7884" y="530809"/>
            <a:ext cx="929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90" dirty="0">
                <a:solidFill>
                  <a:srgbClr val="532378"/>
                </a:solidFill>
                <a:latin typeface="Arial"/>
                <a:cs typeface="Arial"/>
              </a:rPr>
              <a:t>du</a:t>
            </a:r>
            <a:r>
              <a:rPr sz="3600" b="1" spc="-110" dirty="0">
                <a:solidFill>
                  <a:srgbClr val="532378"/>
                </a:solidFill>
                <a:latin typeface="Arial"/>
                <a:cs typeface="Arial"/>
              </a:rPr>
              <a:t>a</a:t>
            </a:r>
            <a:r>
              <a:rPr sz="3600" b="1" dirty="0">
                <a:solidFill>
                  <a:srgbClr val="532378"/>
                </a:solidFill>
                <a:latin typeface="Arial"/>
                <a:cs typeface="Arial"/>
              </a:rPr>
              <a:t>l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823" y="1289303"/>
            <a:ext cx="4380230" cy="5328285"/>
          </a:xfrm>
          <a:custGeom>
            <a:avLst/>
            <a:gdLst/>
            <a:ahLst/>
            <a:cxnLst/>
            <a:rect l="l" t="t" r="r" b="b"/>
            <a:pathLst>
              <a:path w="4380230" h="5328284">
                <a:moveTo>
                  <a:pt x="0" y="5327904"/>
                </a:moveTo>
                <a:lnTo>
                  <a:pt x="4379976" y="5327904"/>
                </a:lnTo>
                <a:lnTo>
                  <a:pt x="4379976" y="0"/>
                </a:lnTo>
                <a:lnTo>
                  <a:pt x="0" y="0"/>
                </a:lnTo>
                <a:lnTo>
                  <a:pt x="0" y="5327904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1607" y="1277163"/>
            <a:ext cx="4126865" cy="463613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Administración</a:t>
            </a:r>
            <a:r>
              <a:rPr sz="1400" spc="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Sistemas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Informáticos</a:t>
            </a:r>
            <a:r>
              <a:rPr sz="1400" spc="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Red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Administración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Finanzas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ts val="1595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Agencias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 Viajes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Gestión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Eventos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+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Guía,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ts val="1595"/>
              </a:lnSpc>
            </a:pPr>
            <a:r>
              <a:rPr sz="1400" spc="-35" dirty="0">
                <a:solidFill>
                  <a:srgbClr val="381750"/>
                </a:solidFill>
                <a:latin typeface="Arial"/>
                <a:cs typeface="Arial"/>
              </a:rPr>
              <a:t>I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or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ción</a:t>
            </a:r>
            <a:r>
              <a:rPr sz="1400" spc="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8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Asist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cias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ur</a:t>
            </a:r>
            <a:r>
              <a:rPr sz="1400" spc="-35" dirty="0">
                <a:solidFill>
                  <a:srgbClr val="381750"/>
                </a:solidFill>
                <a:latin typeface="Arial"/>
                <a:cs typeface="Arial"/>
              </a:rPr>
              <a:t>í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stic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Acondicionamiento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Físico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Enseñanza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Animación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Deportiva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Animación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 sociocultural</a:t>
            </a:r>
            <a:r>
              <a:rPr sz="1400" spc="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turística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Asistencia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 la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Dirección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Automoción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Comercio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Internacional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Construcciones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Metálicas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Desarrollo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Aplicaciones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Multiplataforma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Desarrollo</a:t>
            </a:r>
            <a:r>
              <a:rPr sz="1400" spc="-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Aplicaciones</a:t>
            </a:r>
            <a:r>
              <a:rPr sz="1400" spc="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Informáticas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ts val="1595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Desarrollo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Aplicaciones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Multiplataforma</a:t>
            </a:r>
            <a:r>
              <a:rPr sz="1400" spc="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Desarrollo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Aplicaciones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Web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Dirección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Cocina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Dirección</a:t>
            </a:r>
            <a:r>
              <a:rPr sz="1400" spc="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Cocina</a:t>
            </a:r>
            <a:r>
              <a:rPr sz="1400" spc="39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+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 Dirección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75"/>
              </a:spcBef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Servicios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Restauración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Educación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Infantil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Estética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Integral</a:t>
            </a:r>
            <a:r>
              <a:rPr sz="1400" spc="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Bienestar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1289303"/>
            <a:ext cx="4392295" cy="5328285"/>
          </a:xfrm>
          <a:custGeom>
            <a:avLst/>
            <a:gdLst/>
            <a:ahLst/>
            <a:cxnLst/>
            <a:rect l="l" t="t" r="r" b="b"/>
            <a:pathLst>
              <a:path w="4392295" h="5328284">
                <a:moveTo>
                  <a:pt x="4392167" y="0"/>
                </a:moveTo>
                <a:lnTo>
                  <a:pt x="0" y="0"/>
                </a:lnTo>
                <a:lnTo>
                  <a:pt x="0" y="5327904"/>
                </a:lnTo>
                <a:lnTo>
                  <a:pt x="4392167" y="5327904"/>
                </a:lnTo>
                <a:lnTo>
                  <a:pt x="4392167" y="0"/>
                </a:lnTo>
                <a:close/>
              </a:path>
            </a:pathLst>
          </a:custGeom>
          <a:solidFill>
            <a:srgbClr val="F4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92777" y="1277163"/>
            <a:ext cx="3966210" cy="48710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Electromedicína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Clínica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Gestión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Ventas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Espacios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Comerciales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tió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l</a:t>
            </a:r>
            <a:r>
              <a:rPr sz="1400" spc="-7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gu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sti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ó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e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loj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ie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n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38175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ur</a:t>
            </a:r>
            <a:r>
              <a:rPr sz="1400" spc="-35" dirty="0">
                <a:solidFill>
                  <a:srgbClr val="381750"/>
                </a:solidFill>
                <a:latin typeface="Arial"/>
                <a:cs typeface="Arial"/>
              </a:rPr>
              <a:t>í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stic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ts val="1595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Gestión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Alojamientos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Turísticos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+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Guía,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Información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Asistencia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Turística</a:t>
            </a:r>
            <a:endParaRPr sz="1400">
              <a:latin typeface="Arial"/>
              <a:cs typeface="Arial"/>
            </a:endParaRPr>
          </a:p>
          <a:p>
            <a:pPr marL="241300" marR="57150" indent="-241300">
              <a:lnSpc>
                <a:spcPct val="110000"/>
              </a:lnSpc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Gestión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8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Alojamientos</a:t>
            </a:r>
            <a:r>
              <a:rPr sz="1400" spc="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Turísticos</a:t>
            </a:r>
            <a:r>
              <a:rPr sz="1400" spc="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+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Dirección </a:t>
            </a:r>
            <a:r>
              <a:rPr sz="1400" spc="-37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Servicios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Restauración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Imagen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para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el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Diagnóstico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Medicina</a:t>
            </a:r>
            <a:r>
              <a:rPr sz="1400" spc="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Nuclear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Laboratorio</a:t>
            </a:r>
            <a:r>
              <a:rPr sz="1400" spc="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Análisis</a:t>
            </a:r>
            <a:r>
              <a:rPr sz="1400" spc="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Control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Calidad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Laboratorio</a:t>
            </a:r>
            <a:r>
              <a:rPr sz="1400" spc="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clínico</a:t>
            </a:r>
            <a:r>
              <a:rPr sz="1400" spc="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biomédico</a:t>
            </a:r>
            <a:endParaRPr sz="1400">
              <a:latin typeface="Arial"/>
              <a:cs typeface="Arial"/>
            </a:endParaRPr>
          </a:p>
          <a:p>
            <a:pPr marL="241300" marR="368300" indent="-229235">
              <a:lnSpc>
                <a:spcPts val="1510"/>
              </a:lnSpc>
              <a:spcBef>
                <a:spcPts val="365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Mantenimiento</a:t>
            </a:r>
            <a:r>
              <a:rPr sz="14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Aeromecánico</a:t>
            </a:r>
            <a:r>
              <a:rPr sz="1400" spc="3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Aviones</a:t>
            </a:r>
            <a:r>
              <a:rPr sz="1400" spc="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 </a:t>
            </a:r>
            <a:r>
              <a:rPr sz="1400" spc="-37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81750"/>
                </a:solidFill>
                <a:latin typeface="Arial"/>
                <a:cs typeface="Arial"/>
              </a:rPr>
              <a:t>Turbina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Mantenimiento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Electrónico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Marketing</a:t>
            </a:r>
            <a:r>
              <a:rPr sz="14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Publicidad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Mecatrónica</a:t>
            </a:r>
            <a:r>
              <a:rPr sz="1400" spc="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Patronaje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381750"/>
                </a:solidFill>
                <a:latin typeface="Arial"/>
                <a:cs typeface="Arial"/>
              </a:rPr>
              <a:t>Moda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Prevención</a:t>
            </a:r>
            <a:r>
              <a:rPr sz="1400" spc="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Riesgos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Profesionales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65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Procesos</a:t>
            </a:r>
            <a:r>
              <a:rPr sz="1400" spc="3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Calidad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Industria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Alimentaria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Química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17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Sistemas</a:t>
            </a:r>
            <a:r>
              <a:rPr sz="14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Electrotécnicos</a:t>
            </a:r>
            <a:r>
              <a:rPr sz="1400" spc="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8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381750"/>
                </a:solidFill>
                <a:latin typeface="Arial"/>
                <a:cs typeface="Arial"/>
              </a:rPr>
              <a:t>Automatizados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2777" y="6145174"/>
            <a:ext cx="199326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0"/>
              </a:spcBef>
              <a:buClr>
                <a:srgbClr val="6F2F9F"/>
              </a:buClr>
              <a:buChar char="•"/>
              <a:tabLst>
                <a:tab pos="241300" algn="l"/>
                <a:tab pos="241935" algn="l"/>
              </a:tabLst>
            </a:pP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Transporte</a:t>
            </a:r>
            <a:r>
              <a:rPr sz="14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81750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381750"/>
                </a:solidFill>
                <a:latin typeface="Arial"/>
                <a:cs typeface="Arial"/>
              </a:rPr>
              <a:t>Logística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4919" y="362711"/>
            <a:ext cx="5870575" cy="62484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26034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204"/>
              </a:spcBef>
            </a:pPr>
            <a:r>
              <a:rPr sz="3600" spc="-95" dirty="0"/>
              <a:t>C</a:t>
            </a:r>
            <a:r>
              <a:rPr sz="3600" spc="-90" dirty="0"/>
              <a:t>i</a:t>
            </a:r>
            <a:r>
              <a:rPr sz="3600" spc="-95" dirty="0"/>
              <a:t>c</a:t>
            </a:r>
            <a:r>
              <a:rPr sz="3600" spc="-90" dirty="0"/>
              <a:t>l</a:t>
            </a:r>
            <a:r>
              <a:rPr sz="3600" spc="-105" dirty="0"/>
              <a:t>o</a:t>
            </a:r>
            <a:r>
              <a:rPr sz="3600" dirty="0"/>
              <a:t>s</a:t>
            </a:r>
            <a:r>
              <a:rPr sz="3600" spc="-260" dirty="0"/>
              <a:t> </a:t>
            </a:r>
            <a:r>
              <a:rPr sz="3600" spc="-175" dirty="0"/>
              <a:t>F</a:t>
            </a:r>
            <a:r>
              <a:rPr sz="3600" spc="-105" dirty="0"/>
              <a:t>o</a:t>
            </a:r>
            <a:r>
              <a:rPr sz="3600" spc="-95" dirty="0"/>
              <a:t>r</a:t>
            </a:r>
            <a:r>
              <a:rPr sz="3600" spc="-90" dirty="0"/>
              <a:t>m</a:t>
            </a:r>
            <a:r>
              <a:rPr sz="3600" spc="-100" dirty="0"/>
              <a:t>a</a:t>
            </a:r>
            <a:r>
              <a:rPr sz="3600" spc="-110" dirty="0"/>
              <a:t>t</a:t>
            </a:r>
            <a:r>
              <a:rPr sz="3600" spc="-90" dirty="0"/>
              <a:t>i</a:t>
            </a:r>
            <a:r>
              <a:rPr sz="3600" spc="-140" dirty="0"/>
              <a:t>v</a:t>
            </a:r>
            <a:r>
              <a:rPr sz="3600" spc="-105" dirty="0"/>
              <a:t>o</a:t>
            </a:r>
            <a:r>
              <a:rPr sz="3600" dirty="0"/>
              <a:t>s</a:t>
            </a:r>
            <a:r>
              <a:rPr sz="3600" spc="-235" dirty="0"/>
              <a:t> </a:t>
            </a:r>
            <a:r>
              <a:rPr sz="3600" dirty="0"/>
              <a:t>a</a:t>
            </a:r>
            <a:r>
              <a:rPr sz="3600" spc="-210" dirty="0"/>
              <a:t> </a:t>
            </a:r>
            <a:r>
              <a:rPr sz="3600" spc="-95" dirty="0"/>
              <a:t>d</a:t>
            </a:r>
            <a:r>
              <a:rPr sz="3600" spc="-90" dirty="0"/>
              <a:t>i</a:t>
            </a:r>
            <a:r>
              <a:rPr sz="3600" spc="-105" dirty="0"/>
              <a:t>s</a:t>
            </a:r>
            <a:r>
              <a:rPr sz="3600" spc="-110" dirty="0"/>
              <a:t>t</a:t>
            </a:r>
            <a:r>
              <a:rPr sz="3600" spc="-100" dirty="0"/>
              <a:t>a</a:t>
            </a:r>
            <a:r>
              <a:rPr sz="3600" spc="-105" dirty="0"/>
              <a:t>n</a:t>
            </a:r>
            <a:r>
              <a:rPr sz="3600" spc="-95" dirty="0"/>
              <a:t>c</a:t>
            </a:r>
            <a:r>
              <a:rPr sz="3600" spc="-90" dirty="0"/>
              <a:t>i</a:t>
            </a:r>
            <a:r>
              <a:rPr sz="3600" dirty="0"/>
              <a:t>a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08431" y="1338072"/>
            <a:ext cx="7647940" cy="2283460"/>
            <a:chOff x="408431" y="1338072"/>
            <a:chExt cx="7647940" cy="2283460"/>
          </a:xfrm>
        </p:grpSpPr>
        <p:sp>
          <p:nvSpPr>
            <p:cNvPr id="4" name="object 4"/>
            <p:cNvSpPr/>
            <p:nvPr/>
          </p:nvSpPr>
          <p:spPr>
            <a:xfrm>
              <a:off x="422147" y="1351788"/>
              <a:ext cx="7620000" cy="2255520"/>
            </a:xfrm>
            <a:custGeom>
              <a:avLst/>
              <a:gdLst/>
              <a:ahLst/>
              <a:cxnLst/>
              <a:rect l="l" t="t" r="r" b="b"/>
              <a:pathLst>
                <a:path w="7620000" h="2255520">
                  <a:moveTo>
                    <a:pt x="7244080" y="0"/>
                  </a:moveTo>
                  <a:lnTo>
                    <a:pt x="375920" y="0"/>
                  </a:lnTo>
                  <a:lnTo>
                    <a:pt x="328766" y="2928"/>
                  </a:lnTo>
                  <a:lnTo>
                    <a:pt x="283361" y="11479"/>
                  </a:lnTo>
                  <a:lnTo>
                    <a:pt x="240055" y="25299"/>
                  </a:lnTo>
                  <a:lnTo>
                    <a:pt x="199201" y="44038"/>
                  </a:lnTo>
                  <a:lnTo>
                    <a:pt x="161152" y="67344"/>
                  </a:lnTo>
                  <a:lnTo>
                    <a:pt x="126259" y="94863"/>
                  </a:lnTo>
                  <a:lnTo>
                    <a:pt x="94876" y="126244"/>
                  </a:lnTo>
                  <a:lnTo>
                    <a:pt x="67354" y="161135"/>
                  </a:lnTo>
                  <a:lnTo>
                    <a:pt x="44046" y="199184"/>
                  </a:lnTo>
                  <a:lnTo>
                    <a:pt x="25304" y="240039"/>
                  </a:lnTo>
                  <a:lnTo>
                    <a:pt x="11481" y="283348"/>
                  </a:lnTo>
                  <a:lnTo>
                    <a:pt x="2929" y="328759"/>
                  </a:lnTo>
                  <a:lnTo>
                    <a:pt x="0" y="375920"/>
                  </a:lnTo>
                  <a:lnTo>
                    <a:pt x="0" y="1879600"/>
                  </a:lnTo>
                  <a:lnTo>
                    <a:pt x="2929" y="1926760"/>
                  </a:lnTo>
                  <a:lnTo>
                    <a:pt x="11481" y="1972171"/>
                  </a:lnTo>
                  <a:lnTo>
                    <a:pt x="25304" y="2015480"/>
                  </a:lnTo>
                  <a:lnTo>
                    <a:pt x="44046" y="2056335"/>
                  </a:lnTo>
                  <a:lnTo>
                    <a:pt x="67354" y="2094384"/>
                  </a:lnTo>
                  <a:lnTo>
                    <a:pt x="94876" y="2129275"/>
                  </a:lnTo>
                  <a:lnTo>
                    <a:pt x="126259" y="2160656"/>
                  </a:lnTo>
                  <a:lnTo>
                    <a:pt x="161152" y="2188175"/>
                  </a:lnTo>
                  <a:lnTo>
                    <a:pt x="199201" y="2211481"/>
                  </a:lnTo>
                  <a:lnTo>
                    <a:pt x="240055" y="2230220"/>
                  </a:lnTo>
                  <a:lnTo>
                    <a:pt x="283361" y="2244040"/>
                  </a:lnTo>
                  <a:lnTo>
                    <a:pt x="328766" y="2252591"/>
                  </a:lnTo>
                  <a:lnTo>
                    <a:pt x="375920" y="2255520"/>
                  </a:lnTo>
                  <a:lnTo>
                    <a:pt x="7244080" y="2255520"/>
                  </a:lnTo>
                  <a:lnTo>
                    <a:pt x="7291240" y="2252591"/>
                  </a:lnTo>
                  <a:lnTo>
                    <a:pt x="7336651" y="2244040"/>
                  </a:lnTo>
                  <a:lnTo>
                    <a:pt x="7379960" y="2230220"/>
                  </a:lnTo>
                  <a:lnTo>
                    <a:pt x="7420815" y="2211481"/>
                  </a:lnTo>
                  <a:lnTo>
                    <a:pt x="7458864" y="2188175"/>
                  </a:lnTo>
                  <a:lnTo>
                    <a:pt x="7493755" y="2160656"/>
                  </a:lnTo>
                  <a:lnTo>
                    <a:pt x="7525136" y="2129275"/>
                  </a:lnTo>
                  <a:lnTo>
                    <a:pt x="7552655" y="2094384"/>
                  </a:lnTo>
                  <a:lnTo>
                    <a:pt x="7575961" y="2056335"/>
                  </a:lnTo>
                  <a:lnTo>
                    <a:pt x="7594700" y="2015480"/>
                  </a:lnTo>
                  <a:lnTo>
                    <a:pt x="7608520" y="1972171"/>
                  </a:lnTo>
                  <a:lnTo>
                    <a:pt x="7617071" y="1926760"/>
                  </a:lnTo>
                  <a:lnTo>
                    <a:pt x="7620000" y="1879600"/>
                  </a:lnTo>
                  <a:lnTo>
                    <a:pt x="7620000" y="375920"/>
                  </a:lnTo>
                  <a:lnTo>
                    <a:pt x="7617071" y="328759"/>
                  </a:lnTo>
                  <a:lnTo>
                    <a:pt x="7608520" y="283348"/>
                  </a:lnTo>
                  <a:lnTo>
                    <a:pt x="7594700" y="240039"/>
                  </a:lnTo>
                  <a:lnTo>
                    <a:pt x="7575961" y="199184"/>
                  </a:lnTo>
                  <a:lnTo>
                    <a:pt x="7552655" y="161135"/>
                  </a:lnTo>
                  <a:lnTo>
                    <a:pt x="7525136" y="126244"/>
                  </a:lnTo>
                  <a:lnTo>
                    <a:pt x="7493755" y="94863"/>
                  </a:lnTo>
                  <a:lnTo>
                    <a:pt x="7458864" y="67344"/>
                  </a:lnTo>
                  <a:lnTo>
                    <a:pt x="7420815" y="44038"/>
                  </a:lnTo>
                  <a:lnTo>
                    <a:pt x="7379960" y="25299"/>
                  </a:lnTo>
                  <a:lnTo>
                    <a:pt x="7336651" y="11479"/>
                  </a:lnTo>
                  <a:lnTo>
                    <a:pt x="7291240" y="2928"/>
                  </a:lnTo>
                  <a:lnTo>
                    <a:pt x="7244080" y="0"/>
                  </a:lnTo>
                  <a:close/>
                </a:path>
              </a:pathLst>
            </a:custGeom>
            <a:solidFill>
              <a:srgbClr val="F6F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2147" y="1351788"/>
              <a:ext cx="7620000" cy="2255520"/>
            </a:xfrm>
            <a:custGeom>
              <a:avLst/>
              <a:gdLst/>
              <a:ahLst/>
              <a:cxnLst/>
              <a:rect l="l" t="t" r="r" b="b"/>
              <a:pathLst>
                <a:path w="7620000" h="2255520">
                  <a:moveTo>
                    <a:pt x="0" y="375920"/>
                  </a:moveTo>
                  <a:lnTo>
                    <a:pt x="2929" y="328759"/>
                  </a:lnTo>
                  <a:lnTo>
                    <a:pt x="11481" y="283348"/>
                  </a:lnTo>
                  <a:lnTo>
                    <a:pt x="25304" y="240039"/>
                  </a:lnTo>
                  <a:lnTo>
                    <a:pt x="44046" y="199184"/>
                  </a:lnTo>
                  <a:lnTo>
                    <a:pt x="67354" y="161135"/>
                  </a:lnTo>
                  <a:lnTo>
                    <a:pt x="94876" y="126244"/>
                  </a:lnTo>
                  <a:lnTo>
                    <a:pt x="126259" y="94863"/>
                  </a:lnTo>
                  <a:lnTo>
                    <a:pt x="161152" y="67344"/>
                  </a:lnTo>
                  <a:lnTo>
                    <a:pt x="199201" y="44038"/>
                  </a:lnTo>
                  <a:lnTo>
                    <a:pt x="240055" y="25299"/>
                  </a:lnTo>
                  <a:lnTo>
                    <a:pt x="283361" y="11479"/>
                  </a:lnTo>
                  <a:lnTo>
                    <a:pt x="328766" y="2928"/>
                  </a:lnTo>
                  <a:lnTo>
                    <a:pt x="375920" y="0"/>
                  </a:lnTo>
                  <a:lnTo>
                    <a:pt x="7244080" y="0"/>
                  </a:lnTo>
                  <a:lnTo>
                    <a:pt x="7291240" y="2928"/>
                  </a:lnTo>
                  <a:lnTo>
                    <a:pt x="7336651" y="11479"/>
                  </a:lnTo>
                  <a:lnTo>
                    <a:pt x="7379960" y="25299"/>
                  </a:lnTo>
                  <a:lnTo>
                    <a:pt x="7420815" y="44038"/>
                  </a:lnTo>
                  <a:lnTo>
                    <a:pt x="7458864" y="67344"/>
                  </a:lnTo>
                  <a:lnTo>
                    <a:pt x="7493755" y="94863"/>
                  </a:lnTo>
                  <a:lnTo>
                    <a:pt x="7525136" y="126244"/>
                  </a:lnTo>
                  <a:lnTo>
                    <a:pt x="7552655" y="161135"/>
                  </a:lnTo>
                  <a:lnTo>
                    <a:pt x="7575961" y="199184"/>
                  </a:lnTo>
                  <a:lnTo>
                    <a:pt x="7594700" y="240039"/>
                  </a:lnTo>
                  <a:lnTo>
                    <a:pt x="7608520" y="283348"/>
                  </a:lnTo>
                  <a:lnTo>
                    <a:pt x="7617071" y="328759"/>
                  </a:lnTo>
                  <a:lnTo>
                    <a:pt x="7620000" y="375920"/>
                  </a:lnTo>
                  <a:lnTo>
                    <a:pt x="7620000" y="1879600"/>
                  </a:lnTo>
                  <a:lnTo>
                    <a:pt x="7617071" y="1926760"/>
                  </a:lnTo>
                  <a:lnTo>
                    <a:pt x="7608520" y="1972171"/>
                  </a:lnTo>
                  <a:lnTo>
                    <a:pt x="7594700" y="2015480"/>
                  </a:lnTo>
                  <a:lnTo>
                    <a:pt x="7575961" y="2056335"/>
                  </a:lnTo>
                  <a:lnTo>
                    <a:pt x="7552655" y="2094384"/>
                  </a:lnTo>
                  <a:lnTo>
                    <a:pt x="7525136" y="2129275"/>
                  </a:lnTo>
                  <a:lnTo>
                    <a:pt x="7493755" y="2160656"/>
                  </a:lnTo>
                  <a:lnTo>
                    <a:pt x="7458864" y="2188175"/>
                  </a:lnTo>
                  <a:lnTo>
                    <a:pt x="7420815" y="2211481"/>
                  </a:lnTo>
                  <a:lnTo>
                    <a:pt x="7379960" y="2230220"/>
                  </a:lnTo>
                  <a:lnTo>
                    <a:pt x="7336651" y="2244040"/>
                  </a:lnTo>
                  <a:lnTo>
                    <a:pt x="7291240" y="2252591"/>
                  </a:lnTo>
                  <a:lnTo>
                    <a:pt x="7244080" y="2255520"/>
                  </a:lnTo>
                  <a:lnTo>
                    <a:pt x="375920" y="2255520"/>
                  </a:lnTo>
                  <a:lnTo>
                    <a:pt x="328766" y="2252591"/>
                  </a:lnTo>
                  <a:lnTo>
                    <a:pt x="283361" y="2244040"/>
                  </a:lnTo>
                  <a:lnTo>
                    <a:pt x="240055" y="2230220"/>
                  </a:lnTo>
                  <a:lnTo>
                    <a:pt x="199201" y="2211481"/>
                  </a:lnTo>
                  <a:lnTo>
                    <a:pt x="161152" y="2188175"/>
                  </a:lnTo>
                  <a:lnTo>
                    <a:pt x="126259" y="2160656"/>
                  </a:lnTo>
                  <a:lnTo>
                    <a:pt x="94876" y="2129275"/>
                  </a:lnTo>
                  <a:lnTo>
                    <a:pt x="67354" y="2094384"/>
                  </a:lnTo>
                  <a:lnTo>
                    <a:pt x="44046" y="2056335"/>
                  </a:lnTo>
                  <a:lnTo>
                    <a:pt x="25304" y="2015480"/>
                  </a:lnTo>
                  <a:lnTo>
                    <a:pt x="11481" y="1972171"/>
                  </a:lnTo>
                  <a:lnTo>
                    <a:pt x="2929" y="1926760"/>
                  </a:lnTo>
                  <a:lnTo>
                    <a:pt x="0" y="1879600"/>
                  </a:lnTo>
                  <a:lnTo>
                    <a:pt x="0" y="375920"/>
                  </a:lnTo>
                  <a:close/>
                </a:path>
              </a:pathLst>
            </a:custGeom>
            <a:ln w="27432">
              <a:solidFill>
                <a:srgbClr val="BE9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8431" y="3718559"/>
            <a:ext cx="7647940" cy="2893060"/>
            <a:chOff x="408431" y="3718559"/>
            <a:chExt cx="7647940" cy="2893060"/>
          </a:xfrm>
        </p:grpSpPr>
        <p:sp>
          <p:nvSpPr>
            <p:cNvPr id="7" name="object 7"/>
            <p:cNvSpPr/>
            <p:nvPr/>
          </p:nvSpPr>
          <p:spPr>
            <a:xfrm>
              <a:off x="422147" y="3732275"/>
              <a:ext cx="7620000" cy="2865120"/>
            </a:xfrm>
            <a:custGeom>
              <a:avLst/>
              <a:gdLst/>
              <a:ahLst/>
              <a:cxnLst/>
              <a:rect l="l" t="t" r="r" b="b"/>
              <a:pathLst>
                <a:path w="7620000" h="2865120">
                  <a:moveTo>
                    <a:pt x="7142480" y="0"/>
                  </a:moveTo>
                  <a:lnTo>
                    <a:pt x="477520" y="0"/>
                  </a:lnTo>
                  <a:lnTo>
                    <a:pt x="428696" y="2464"/>
                  </a:lnTo>
                  <a:lnTo>
                    <a:pt x="381282" y="9699"/>
                  </a:lnTo>
                  <a:lnTo>
                    <a:pt x="335519" y="21463"/>
                  </a:lnTo>
                  <a:lnTo>
                    <a:pt x="291647" y="37518"/>
                  </a:lnTo>
                  <a:lnTo>
                    <a:pt x="249905" y="57623"/>
                  </a:lnTo>
                  <a:lnTo>
                    <a:pt x="210533" y="81539"/>
                  </a:lnTo>
                  <a:lnTo>
                    <a:pt x="173772" y="109025"/>
                  </a:lnTo>
                  <a:lnTo>
                    <a:pt x="139861" y="139842"/>
                  </a:lnTo>
                  <a:lnTo>
                    <a:pt x="109041" y="173751"/>
                  </a:lnTo>
                  <a:lnTo>
                    <a:pt x="81552" y="210511"/>
                  </a:lnTo>
                  <a:lnTo>
                    <a:pt x="57633" y="249882"/>
                  </a:lnTo>
                  <a:lnTo>
                    <a:pt x="37525" y="291625"/>
                  </a:lnTo>
                  <a:lnTo>
                    <a:pt x="21468" y="335500"/>
                  </a:lnTo>
                  <a:lnTo>
                    <a:pt x="9701" y="381268"/>
                  </a:lnTo>
                  <a:lnTo>
                    <a:pt x="2465" y="428687"/>
                  </a:lnTo>
                  <a:lnTo>
                    <a:pt x="0" y="477519"/>
                  </a:lnTo>
                  <a:lnTo>
                    <a:pt x="0" y="2387600"/>
                  </a:lnTo>
                  <a:lnTo>
                    <a:pt x="2465" y="2436423"/>
                  </a:lnTo>
                  <a:lnTo>
                    <a:pt x="9701" y="2483837"/>
                  </a:lnTo>
                  <a:lnTo>
                    <a:pt x="21468" y="2529600"/>
                  </a:lnTo>
                  <a:lnTo>
                    <a:pt x="37525" y="2573472"/>
                  </a:lnTo>
                  <a:lnTo>
                    <a:pt x="57633" y="2615214"/>
                  </a:lnTo>
                  <a:lnTo>
                    <a:pt x="81552" y="2654586"/>
                  </a:lnTo>
                  <a:lnTo>
                    <a:pt x="109041" y="2691347"/>
                  </a:lnTo>
                  <a:lnTo>
                    <a:pt x="139861" y="2725258"/>
                  </a:lnTo>
                  <a:lnTo>
                    <a:pt x="173772" y="2756078"/>
                  </a:lnTo>
                  <a:lnTo>
                    <a:pt x="210533" y="2783567"/>
                  </a:lnTo>
                  <a:lnTo>
                    <a:pt x="249905" y="2807486"/>
                  </a:lnTo>
                  <a:lnTo>
                    <a:pt x="291647" y="2827594"/>
                  </a:lnTo>
                  <a:lnTo>
                    <a:pt x="335519" y="2843651"/>
                  </a:lnTo>
                  <a:lnTo>
                    <a:pt x="381282" y="2855418"/>
                  </a:lnTo>
                  <a:lnTo>
                    <a:pt x="428696" y="2862654"/>
                  </a:lnTo>
                  <a:lnTo>
                    <a:pt x="477520" y="2865120"/>
                  </a:lnTo>
                  <a:lnTo>
                    <a:pt x="7142480" y="2865120"/>
                  </a:lnTo>
                  <a:lnTo>
                    <a:pt x="7191312" y="2862654"/>
                  </a:lnTo>
                  <a:lnTo>
                    <a:pt x="7238731" y="2855418"/>
                  </a:lnTo>
                  <a:lnTo>
                    <a:pt x="7284499" y="2843651"/>
                  </a:lnTo>
                  <a:lnTo>
                    <a:pt x="7328374" y="2827594"/>
                  </a:lnTo>
                  <a:lnTo>
                    <a:pt x="7370117" y="2807486"/>
                  </a:lnTo>
                  <a:lnTo>
                    <a:pt x="7409488" y="2783567"/>
                  </a:lnTo>
                  <a:lnTo>
                    <a:pt x="7446248" y="2756078"/>
                  </a:lnTo>
                  <a:lnTo>
                    <a:pt x="7480157" y="2725258"/>
                  </a:lnTo>
                  <a:lnTo>
                    <a:pt x="7510974" y="2691347"/>
                  </a:lnTo>
                  <a:lnTo>
                    <a:pt x="7538460" y="2654586"/>
                  </a:lnTo>
                  <a:lnTo>
                    <a:pt x="7562376" y="2615214"/>
                  </a:lnTo>
                  <a:lnTo>
                    <a:pt x="7582481" y="2573472"/>
                  </a:lnTo>
                  <a:lnTo>
                    <a:pt x="7598536" y="2529600"/>
                  </a:lnTo>
                  <a:lnTo>
                    <a:pt x="7610300" y="2483837"/>
                  </a:lnTo>
                  <a:lnTo>
                    <a:pt x="7617535" y="2436423"/>
                  </a:lnTo>
                  <a:lnTo>
                    <a:pt x="7620000" y="2387600"/>
                  </a:lnTo>
                  <a:lnTo>
                    <a:pt x="7620000" y="477519"/>
                  </a:lnTo>
                  <a:lnTo>
                    <a:pt x="7617535" y="428687"/>
                  </a:lnTo>
                  <a:lnTo>
                    <a:pt x="7610300" y="381268"/>
                  </a:lnTo>
                  <a:lnTo>
                    <a:pt x="7598536" y="335500"/>
                  </a:lnTo>
                  <a:lnTo>
                    <a:pt x="7582481" y="291625"/>
                  </a:lnTo>
                  <a:lnTo>
                    <a:pt x="7562376" y="249882"/>
                  </a:lnTo>
                  <a:lnTo>
                    <a:pt x="7538460" y="210511"/>
                  </a:lnTo>
                  <a:lnTo>
                    <a:pt x="7510974" y="173751"/>
                  </a:lnTo>
                  <a:lnTo>
                    <a:pt x="7480157" y="139842"/>
                  </a:lnTo>
                  <a:lnTo>
                    <a:pt x="7446248" y="109025"/>
                  </a:lnTo>
                  <a:lnTo>
                    <a:pt x="7409488" y="81539"/>
                  </a:lnTo>
                  <a:lnTo>
                    <a:pt x="7370117" y="57623"/>
                  </a:lnTo>
                  <a:lnTo>
                    <a:pt x="7328374" y="37518"/>
                  </a:lnTo>
                  <a:lnTo>
                    <a:pt x="7284499" y="21463"/>
                  </a:lnTo>
                  <a:lnTo>
                    <a:pt x="7238731" y="9699"/>
                  </a:lnTo>
                  <a:lnTo>
                    <a:pt x="7191312" y="2464"/>
                  </a:lnTo>
                  <a:lnTo>
                    <a:pt x="7142480" y="0"/>
                  </a:lnTo>
                  <a:close/>
                </a:path>
              </a:pathLst>
            </a:custGeom>
            <a:solidFill>
              <a:srgbClr val="EA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2147" y="3732275"/>
              <a:ext cx="7620000" cy="2865120"/>
            </a:xfrm>
            <a:custGeom>
              <a:avLst/>
              <a:gdLst/>
              <a:ahLst/>
              <a:cxnLst/>
              <a:rect l="l" t="t" r="r" b="b"/>
              <a:pathLst>
                <a:path w="7620000" h="2865120">
                  <a:moveTo>
                    <a:pt x="0" y="477519"/>
                  </a:moveTo>
                  <a:lnTo>
                    <a:pt x="2465" y="428687"/>
                  </a:lnTo>
                  <a:lnTo>
                    <a:pt x="9701" y="381268"/>
                  </a:lnTo>
                  <a:lnTo>
                    <a:pt x="21468" y="335500"/>
                  </a:lnTo>
                  <a:lnTo>
                    <a:pt x="37525" y="291625"/>
                  </a:lnTo>
                  <a:lnTo>
                    <a:pt x="57633" y="249882"/>
                  </a:lnTo>
                  <a:lnTo>
                    <a:pt x="81552" y="210511"/>
                  </a:lnTo>
                  <a:lnTo>
                    <a:pt x="109041" y="173751"/>
                  </a:lnTo>
                  <a:lnTo>
                    <a:pt x="139861" y="139842"/>
                  </a:lnTo>
                  <a:lnTo>
                    <a:pt x="173772" y="109025"/>
                  </a:lnTo>
                  <a:lnTo>
                    <a:pt x="210533" y="81539"/>
                  </a:lnTo>
                  <a:lnTo>
                    <a:pt x="249905" y="57623"/>
                  </a:lnTo>
                  <a:lnTo>
                    <a:pt x="291647" y="37518"/>
                  </a:lnTo>
                  <a:lnTo>
                    <a:pt x="335519" y="21463"/>
                  </a:lnTo>
                  <a:lnTo>
                    <a:pt x="381282" y="9699"/>
                  </a:lnTo>
                  <a:lnTo>
                    <a:pt x="428696" y="2464"/>
                  </a:lnTo>
                  <a:lnTo>
                    <a:pt x="477520" y="0"/>
                  </a:lnTo>
                  <a:lnTo>
                    <a:pt x="7142480" y="0"/>
                  </a:lnTo>
                  <a:lnTo>
                    <a:pt x="7191312" y="2464"/>
                  </a:lnTo>
                  <a:lnTo>
                    <a:pt x="7238731" y="9699"/>
                  </a:lnTo>
                  <a:lnTo>
                    <a:pt x="7284499" y="21463"/>
                  </a:lnTo>
                  <a:lnTo>
                    <a:pt x="7328374" y="37518"/>
                  </a:lnTo>
                  <a:lnTo>
                    <a:pt x="7370117" y="57623"/>
                  </a:lnTo>
                  <a:lnTo>
                    <a:pt x="7409488" y="81539"/>
                  </a:lnTo>
                  <a:lnTo>
                    <a:pt x="7446248" y="109025"/>
                  </a:lnTo>
                  <a:lnTo>
                    <a:pt x="7480157" y="139842"/>
                  </a:lnTo>
                  <a:lnTo>
                    <a:pt x="7510974" y="173751"/>
                  </a:lnTo>
                  <a:lnTo>
                    <a:pt x="7538460" y="210511"/>
                  </a:lnTo>
                  <a:lnTo>
                    <a:pt x="7562376" y="249882"/>
                  </a:lnTo>
                  <a:lnTo>
                    <a:pt x="7582481" y="291625"/>
                  </a:lnTo>
                  <a:lnTo>
                    <a:pt x="7598536" y="335500"/>
                  </a:lnTo>
                  <a:lnTo>
                    <a:pt x="7610300" y="381268"/>
                  </a:lnTo>
                  <a:lnTo>
                    <a:pt x="7617535" y="428687"/>
                  </a:lnTo>
                  <a:lnTo>
                    <a:pt x="7620000" y="477519"/>
                  </a:lnTo>
                  <a:lnTo>
                    <a:pt x="7620000" y="2387600"/>
                  </a:lnTo>
                  <a:lnTo>
                    <a:pt x="7617535" y="2436423"/>
                  </a:lnTo>
                  <a:lnTo>
                    <a:pt x="7610300" y="2483837"/>
                  </a:lnTo>
                  <a:lnTo>
                    <a:pt x="7598536" y="2529600"/>
                  </a:lnTo>
                  <a:lnTo>
                    <a:pt x="7582481" y="2573472"/>
                  </a:lnTo>
                  <a:lnTo>
                    <a:pt x="7562376" y="2615214"/>
                  </a:lnTo>
                  <a:lnTo>
                    <a:pt x="7538460" y="2654586"/>
                  </a:lnTo>
                  <a:lnTo>
                    <a:pt x="7510974" y="2691347"/>
                  </a:lnTo>
                  <a:lnTo>
                    <a:pt x="7480157" y="2725258"/>
                  </a:lnTo>
                  <a:lnTo>
                    <a:pt x="7446248" y="2756078"/>
                  </a:lnTo>
                  <a:lnTo>
                    <a:pt x="7409488" y="2783567"/>
                  </a:lnTo>
                  <a:lnTo>
                    <a:pt x="7370117" y="2807486"/>
                  </a:lnTo>
                  <a:lnTo>
                    <a:pt x="7328374" y="2827594"/>
                  </a:lnTo>
                  <a:lnTo>
                    <a:pt x="7284499" y="2843651"/>
                  </a:lnTo>
                  <a:lnTo>
                    <a:pt x="7238731" y="2855418"/>
                  </a:lnTo>
                  <a:lnTo>
                    <a:pt x="7191312" y="2862654"/>
                  </a:lnTo>
                  <a:lnTo>
                    <a:pt x="7142480" y="2865120"/>
                  </a:lnTo>
                  <a:lnTo>
                    <a:pt x="477520" y="2865120"/>
                  </a:lnTo>
                  <a:lnTo>
                    <a:pt x="428696" y="2862654"/>
                  </a:lnTo>
                  <a:lnTo>
                    <a:pt x="381282" y="2855418"/>
                  </a:lnTo>
                  <a:lnTo>
                    <a:pt x="335519" y="2843651"/>
                  </a:lnTo>
                  <a:lnTo>
                    <a:pt x="291647" y="2827594"/>
                  </a:lnTo>
                  <a:lnTo>
                    <a:pt x="249905" y="2807486"/>
                  </a:lnTo>
                  <a:lnTo>
                    <a:pt x="210533" y="2783567"/>
                  </a:lnTo>
                  <a:lnTo>
                    <a:pt x="173772" y="2756078"/>
                  </a:lnTo>
                  <a:lnTo>
                    <a:pt x="139861" y="2725258"/>
                  </a:lnTo>
                  <a:lnTo>
                    <a:pt x="109041" y="2691347"/>
                  </a:lnTo>
                  <a:lnTo>
                    <a:pt x="81552" y="2654586"/>
                  </a:lnTo>
                  <a:lnTo>
                    <a:pt x="57633" y="2615214"/>
                  </a:lnTo>
                  <a:lnTo>
                    <a:pt x="37525" y="2573472"/>
                  </a:lnTo>
                  <a:lnTo>
                    <a:pt x="21468" y="2529600"/>
                  </a:lnTo>
                  <a:lnTo>
                    <a:pt x="9701" y="2483837"/>
                  </a:lnTo>
                  <a:lnTo>
                    <a:pt x="2465" y="2436423"/>
                  </a:lnTo>
                  <a:lnTo>
                    <a:pt x="0" y="2387600"/>
                  </a:lnTo>
                  <a:lnTo>
                    <a:pt x="0" y="477519"/>
                  </a:lnTo>
                  <a:close/>
                </a:path>
              </a:pathLst>
            </a:custGeom>
            <a:ln w="27432">
              <a:solidFill>
                <a:srgbClr val="9CBDB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9396" y="1487170"/>
            <a:ext cx="7231380" cy="507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  <a:tab pos="270764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Dirigida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8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mayores</a:t>
            </a:r>
            <a:r>
              <a:rPr sz="1800" spc="-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	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dieciocho</a:t>
            </a:r>
            <a:r>
              <a:rPr sz="1800" spc="-9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años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que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los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cumplan</a:t>
            </a:r>
            <a:r>
              <a:rPr sz="1800" spc="45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el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año</a:t>
            </a:r>
            <a:endParaRPr sz="18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natural</a:t>
            </a:r>
            <a:r>
              <a:rPr sz="18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el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que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se</a:t>
            </a:r>
            <a:r>
              <a:rPr sz="18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inicie</a:t>
            </a:r>
            <a:r>
              <a:rPr sz="18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formación</a:t>
            </a:r>
            <a:endParaRPr sz="1800">
              <a:latin typeface="Arial"/>
              <a:cs typeface="Arial"/>
            </a:endParaRPr>
          </a:p>
          <a:p>
            <a:pPr marL="356870" marR="233679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Los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aspirantes</a:t>
            </a:r>
            <a:r>
              <a:rPr sz="1800" spc="-8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800" spc="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presentarán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una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única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solicitud,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2020  del</a:t>
            </a:r>
            <a:r>
              <a:rPr sz="18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24 </a:t>
            </a:r>
            <a:r>
              <a:rPr sz="1800" b="1" spc="-484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al 30</a:t>
            </a:r>
            <a:r>
              <a:rPr sz="18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de septiembre,</a:t>
            </a:r>
            <a:r>
              <a:rPr sz="1800" b="1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 uno de los centros. El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modelo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solicitud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será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facilitado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por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los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centros.</a:t>
            </a:r>
            <a:endParaRPr sz="180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434"/>
              </a:spcBef>
              <a:buChar char="•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Prioridad</a:t>
            </a:r>
            <a:r>
              <a:rPr sz="1800" spc="-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los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que</a:t>
            </a:r>
            <a:r>
              <a:rPr sz="1800" spc="-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tengan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residencia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Comunidad</a:t>
            </a:r>
            <a:r>
              <a:rPr sz="1800" spc="-6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Madrid.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1800" b="1" spc="-5" dirty="0">
                <a:solidFill>
                  <a:srgbClr val="381750"/>
                </a:solidFill>
                <a:latin typeface="Arial"/>
                <a:cs typeface="Arial"/>
              </a:rPr>
              <a:t>Una </a:t>
            </a:r>
            <a:r>
              <a:rPr sz="1800" b="1" spc="-10" dirty="0">
                <a:solidFill>
                  <a:srgbClr val="381750"/>
                </a:solidFill>
                <a:latin typeface="Arial"/>
                <a:cs typeface="Arial"/>
              </a:rPr>
              <a:t>vez</a:t>
            </a:r>
            <a:r>
              <a:rPr sz="18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aplicado</a:t>
            </a:r>
            <a:r>
              <a:rPr sz="1800" b="1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este</a:t>
            </a:r>
            <a:r>
              <a:rPr sz="1800" b="1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81750"/>
                </a:solidFill>
                <a:latin typeface="Arial"/>
                <a:cs typeface="Arial"/>
              </a:rPr>
              <a:t>criterio</a:t>
            </a:r>
            <a:r>
              <a:rPr sz="1800" b="1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prioridad</a:t>
            </a:r>
            <a:r>
              <a:rPr sz="1800" b="1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se</a:t>
            </a:r>
            <a:r>
              <a:rPr sz="1800" b="1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aplicará</a:t>
            </a:r>
            <a:r>
              <a:rPr sz="1800" b="1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el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siguiente</a:t>
            </a:r>
            <a:r>
              <a:rPr sz="1800" b="1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81750"/>
                </a:solidFill>
                <a:latin typeface="Arial"/>
                <a:cs typeface="Arial"/>
              </a:rPr>
              <a:t>orden:</a:t>
            </a:r>
            <a:endParaRPr sz="1800">
              <a:latin typeface="Arial"/>
              <a:cs typeface="Arial"/>
            </a:endParaRPr>
          </a:p>
          <a:p>
            <a:pPr marL="386715" marR="269240" indent="-344805">
              <a:lnSpc>
                <a:spcPct val="100000"/>
              </a:lnSpc>
              <a:spcBef>
                <a:spcPts val="434"/>
              </a:spcBef>
              <a:buAutoNum type="alphaLcParenR"/>
              <a:tabLst>
                <a:tab pos="386715" algn="l"/>
                <a:tab pos="38735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Trabajadores o becarios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con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experiencia laboral acreditada,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vinculada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al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ciclo</a:t>
            </a:r>
            <a:r>
              <a:rPr sz="1800" spc="-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formativo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que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deseen</a:t>
            </a:r>
            <a:r>
              <a:rPr sz="1800" spc="-3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cursar,</a:t>
            </a:r>
            <a:r>
              <a:rPr sz="1800" spc="47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según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criterio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mayor</a:t>
            </a:r>
            <a:r>
              <a:rPr sz="18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menor</a:t>
            </a:r>
            <a:r>
              <a:rPr sz="1800" spc="-5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tiempo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desempeño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actividad.</a:t>
            </a:r>
            <a:endParaRPr sz="1800">
              <a:latin typeface="Arial"/>
              <a:cs typeface="Arial"/>
            </a:endParaRPr>
          </a:p>
          <a:p>
            <a:pPr marL="386715" marR="325755" indent="-344805">
              <a:lnSpc>
                <a:spcPct val="100000"/>
              </a:lnSpc>
              <a:spcBef>
                <a:spcPts val="434"/>
              </a:spcBef>
              <a:buAutoNum type="alphaLcParenR"/>
              <a:tabLst>
                <a:tab pos="386715" algn="l"/>
                <a:tab pos="387350" algn="l"/>
              </a:tabLst>
            </a:pP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Trabajadores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o becarios con 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experiencia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laboral acreditada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no </a:t>
            </a:r>
            <a:r>
              <a:rPr sz="18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relacionada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con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el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ciclo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formativo que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deseen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cursar,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según </a:t>
            </a:r>
            <a:r>
              <a:rPr sz="1800" spc="1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criterio</a:t>
            </a:r>
            <a:r>
              <a:rPr sz="18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81750"/>
                </a:solidFill>
                <a:latin typeface="Arial"/>
                <a:cs typeface="Arial"/>
              </a:rPr>
              <a:t>mayor</a:t>
            </a:r>
            <a:r>
              <a:rPr sz="18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menor</a:t>
            </a:r>
            <a:r>
              <a:rPr sz="1800" spc="-4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tiempo</a:t>
            </a:r>
            <a:r>
              <a:rPr sz="1800" spc="-4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desempeño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actividad.</a:t>
            </a:r>
            <a:endParaRPr sz="1800">
              <a:latin typeface="Arial"/>
              <a:cs typeface="Arial"/>
            </a:endParaRPr>
          </a:p>
          <a:p>
            <a:pPr marL="386715" indent="-344805">
              <a:lnSpc>
                <a:spcPct val="100000"/>
              </a:lnSpc>
              <a:spcBef>
                <a:spcPts val="434"/>
              </a:spcBef>
              <a:buAutoNum type="alphaLcParenR"/>
              <a:tabLst>
                <a:tab pos="386715" algn="l"/>
                <a:tab pos="387350" algn="l"/>
              </a:tabLst>
            </a:pP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Trabajadores</a:t>
            </a:r>
            <a:r>
              <a:rPr sz="1800" spc="-2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o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becarios</a:t>
            </a:r>
            <a:r>
              <a:rPr sz="1800" spc="-6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sin</a:t>
            </a:r>
            <a:r>
              <a:rPr sz="1800" spc="-20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81750"/>
                </a:solidFill>
                <a:latin typeface="Arial"/>
                <a:cs typeface="Arial"/>
              </a:rPr>
              <a:t>experiencia</a:t>
            </a:r>
            <a:r>
              <a:rPr sz="1800" spc="-15" dirty="0">
                <a:solidFill>
                  <a:srgbClr val="38175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381750"/>
                </a:solidFill>
                <a:latin typeface="Arial"/>
                <a:cs typeface="Arial"/>
              </a:rPr>
              <a:t>labora</a:t>
            </a:r>
            <a:r>
              <a:rPr sz="1600" spc="5" dirty="0">
                <a:solidFill>
                  <a:srgbClr val="381750"/>
                </a:solidFill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111" y="393191"/>
            <a:ext cx="5901055" cy="500380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 rtlCol="0">
            <a:spAutoFit/>
          </a:bodyPr>
          <a:lstStyle/>
          <a:p>
            <a:pPr marL="290830">
              <a:lnSpc>
                <a:spcPts val="3935"/>
              </a:lnSpc>
            </a:pPr>
            <a:r>
              <a:rPr sz="3600" spc="-95" dirty="0"/>
              <a:t>C</a:t>
            </a:r>
            <a:r>
              <a:rPr sz="3600" spc="-90" dirty="0"/>
              <a:t>icl</a:t>
            </a:r>
            <a:r>
              <a:rPr sz="3600" spc="-105" dirty="0"/>
              <a:t>o</a:t>
            </a:r>
            <a:r>
              <a:rPr sz="3600" dirty="0"/>
              <a:t>s</a:t>
            </a:r>
            <a:r>
              <a:rPr sz="3600" spc="-260" dirty="0"/>
              <a:t> </a:t>
            </a:r>
            <a:r>
              <a:rPr sz="3600" spc="-175" dirty="0"/>
              <a:t>F</a:t>
            </a:r>
            <a:r>
              <a:rPr sz="3600" spc="-105" dirty="0"/>
              <a:t>o</a:t>
            </a:r>
            <a:r>
              <a:rPr sz="3600" spc="-90" dirty="0"/>
              <a:t>r</a:t>
            </a:r>
            <a:r>
              <a:rPr sz="3600" spc="-85" dirty="0"/>
              <a:t>m</a:t>
            </a:r>
            <a:r>
              <a:rPr sz="3600" spc="-100" dirty="0"/>
              <a:t>a</a:t>
            </a:r>
            <a:r>
              <a:rPr sz="3600" spc="-110" dirty="0"/>
              <a:t>t</a:t>
            </a:r>
            <a:r>
              <a:rPr sz="3600" spc="-90" dirty="0"/>
              <a:t>i</a:t>
            </a:r>
            <a:r>
              <a:rPr sz="3600" spc="-135" dirty="0"/>
              <a:t>v</a:t>
            </a:r>
            <a:r>
              <a:rPr sz="3600" spc="-105" dirty="0"/>
              <a:t>o</a:t>
            </a:r>
            <a:r>
              <a:rPr sz="3600" dirty="0"/>
              <a:t>s</a:t>
            </a:r>
            <a:r>
              <a:rPr sz="3600" spc="-235" dirty="0"/>
              <a:t> </a:t>
            </a:r>
            <a:r>
              <a:rPr sz="3600" dirty="0"/>
              <a:t>a</a:t>
            </a:r>
            <a:r>
              <a:rPr sz="3600" spc="-210" dirty="0"/>
              <a:t> </a:t>
            </a:r>
            <a:r>
              <a:rPr sz="3600" spc="-95" dirty="0"/>
              <a:t>d</a:t>
            </a:r>
            <a:r>
              <a:rPr sz="3600" spc="-90" dirty="0"/>
              <a:t>i</a:t>
            </a:r>
            <a:r>
              <a:rPr sz="3600" spc="-100" dirty="0"/>
              <a:t>s</a:t>
            </a:r>
            <a:r>
              <a:rPr sz="3600" spc="-110" dirty="0"/>
              <a:t>t</a:t>
            </a:r>
            <a:r>
              <a:rPr sz="3600" spc="-100" dirty="0"/>
              <a:t>a</a:t>
            </a:r>
            <a:r>
              <a:rPr sz="3600" spc="-105" dirty="0"/>
              <a:t>n</a:t>
            </a:r>
            <a:r>
              <a:rPr sz="3600" spc="-95" dirty="0"/>
              <a:t>c</a:t>
            </a:r>
            <a:r>
              <a:rPr sz="3600" spc="-90" dirty="0"/>
              <a:t>i</a:t>
            </a:r>
            <a:r>
              <a:rPr sz="3600" dirty="0"/>
              <a:t>a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11226" y="1380489"/>
            <a:ext cx="6045200" cy="5151755"/>
            <a:chOff x="411226" y="1380489"/>
            <a:chExt cx="6045200" cy="5151755"/>
          </a:xfrm>
        </p:grpSpPr>
        <p:sp>
          <p:nvSpPr>
            <p:cNvPr id="4" name="object 4"/>
            <p:cNvSpPr/>
            <p:nvPr/>
          </p:nvSpPr>
          <p:spPr>
            <a:xfrm>
              <a:off x="425196" y="1394459"/>
              <a:ext cx="6017260" cy="5123815"/>
            </a:xfrm>
            <a:custGeom>
              <a:avLst/>
              <a:gdLst/>
              <a:ahLst/>
              <a:cxnLst/>
              <a:rect l="l" t="t" r="r" b="b"/>
              <a:pathLst>
                <a:path w="6017260" h="5123815">
                  <a:moveTo>
                    <a:pt x="5162804" y="0"/>
                  </a:moveTo>
                  <a:lnTo>
                    <a:pt x="853948" y="0"/>
                  </a:lnTo>
                  <a:lnTo>
                    <a:pt x="805490" y="1351"/>
                  </a:lnTo>
                  <a:lnTo>
                    <a:pt x="757742" y="5358"/>
                  </a:lnTo>
                  <a:lnTo>
                    <a:pt x="710775" y="11948"/>
                  </a:lnTo>
                  <a:lnTo>
                    <a:pt x="664661" y="21049"/>
                  </a:lnTo>
                  <a:lnTo>
                    <a:pt x="619473" y="32589"/>
                  </a:lnTo>
                  <a:lnTo>
                    <a:pt x="575282" y="46496"/>
                  </a:lnTo>
                  <a:lnTo>
                    <a:pt x="532161" y="62698"/>
                  </a:lnTo>
                  <a:lnTo>
                    <a:pt x="490181" y="81124"/>
                  </a:lnTo>
                  <a:lnTo>
                    <a:pt x="449415" y="101699"/>
                  </a:lnTo>
                  <a:lnTo>
                    <a:pt x="409934" y="124354"/>
                  </a:lnTo>
                  <a:lnTo>
                    <a:pt x="371812" y="149016"/>
                  </a:lnTo>
                  <a:lnTo>
                    <a:pt x="335120" y="175612"/>
                  </a:lnTo>
                  <a:lnTo>
                    <a:pt x="299929" y="204071"/>
                  </a:lnTo>
                  <a:lnTo>
                    <a:pt x="266313" y="234320"/>
                  </a:lnTo>
                  <a:lnTo>
                    <a:pt x="234343" y="266289"/>
                  </a:lnTo>
                  <a:lnTo>
                    <a:pt x="204092" y="299903"/>
                  </a:lnTo>
                  <a:lnTo>
                    <a:pt x="175631" y="335093"/>
                  </a:lnTo>
                  <a:lnTo>
                    <a:pt x="149033" y="371784"/>
                  </a:lnTo>
                  <a:lnTo>
                    <a:pt x="124369" y="409906"/>
                  </a:lnTo>
                  <a:lnTo>
                    <a:pt x="101712" y="449387"/>
                  </a:lnTo>
                  <a:lnTo>
                    <a:pt x="81134" y="490153"/>
                  </a:lnTo>
                  <a:lnTo>
                    <a:pt x="62707" y="532134"/>
                  </a:lnTo>
                  <a:lnTo>
                    <a:pt x="46503" y="575257"/>
                  </a:lnTo>
                  <a:lnTo>
                    <a:pt x="32594" y="619450"/>
                  </a:lnTo>
                  <a:lnTo>
                    <a:pt x="21052" y="664642"/>
                  </a:lnTo>
                  <a:lnTo>
                    <a:pt x="11950" y="710759"/>
                  </a:lnTo>
                  <a:lnTo>
                    <a:pt x="5359" y="757731"/>
                  </a:lnTo>
                  <a:lnTo>
                    <a:pt x="1351" y="805484"/>
                  </a:lnTo>
                  <a:lnTo>
                    <a:pt x="0" y="853948"/>
                  </a:lnTo>
                  <a:lnTo>
                    <a:pt x="0" y="4269727"/>
                  </a:lnTo>
                  <a:lnTo>
                    <a:pt x="1351" y="4318185"/>
                  </a:lnTo>
                  <a:lnTo>
                    <a:pt x="5359" y="4365935"/>
                  </a:lnTo>
                  <a:lnTo>
                    <a:pt x="11950" y="4412903"/>
                  </a:lnTo>
                  <a:lnTo>
                    <a:pt x="21052" y="4459017"/>
                  </a:lnTo>
                  <a:lnTo>
                    <a:pt x="32594" y="4504207"/>
                  </a:lnTo>
                  <a:lnTo>
                    <a:pt x="46503" y="4548399"/>
                  </a:lnTo>
                  <a:lnTo>
                    <a:pt x="62707" y="4591521"/>
                  </a:lnTo>
                  <a:lnTo>
                    <a:pt x="81134" y="4633501"/>
                  </a:lnTo>
                  <a:lnTo>
                    <a:pt x="101712" y="4674268"/>
                  </a:lnTo>
                  <a:lnTo>
                    <a:pt x="124369" y="4713749"/>
                  </a:lnTo>
                  <a:lnTo>
                    <a:pt x="149033" y="4751872"/>
                  </a:lnTo>
                  <a:lnTo>
                    <a:pt x="175631" y="4788565"/>
                  </a:lnTo>
                  <a:lnTo>
                    <a:pt x="204092" y="4823756"/>
                  </a:lnTo>
                  <a:lnTo>
                    <a:pt x="234343" y="4857372"/>
                  </a:lnTo>
                  <a:lnTo>
                    <a:pt x="266313" y="4889342"/>
                  </a:lnTo>
                  <a:lnTo>
                    <a:pt x="299929" y="4919594"/>
                  </a:lnTo>
                  <a:lnTo>
                    <a:pt x="335120" y="4948055"/>
                  </a:lnTo>
                  <a:lnTo>
                    <a:pt x="371812" y="4974654"/>
                  </a:lnTo>
                  <a:lnTo>
                    <a:pt x="409934" y="4999317"/>
                  </a:lnTo>
                  <a:lnTo>
                    <a:pt x="449415" y="5021975"/>
                  </a:lnTo>
                  <a:lnTo>
                    <a:pt x="490181" y="5042553"/>
                  </a:lnTo>
                  <a:lnTo>
                    <a:pt x="532161" y="5060980"/>
                  </a:lnTo>
                  <a:lnTo>
                    <a:pt x="575282" y="5077184"/>
                  </a:lnTo>
                  <a:lnTo>
                    <a:pt x="619473" y="5091093"/>
                  </a:lnTo>
                  <a:lnTo>
                    <a:pt x="664661" y="5102635"/>
                  </a:lnTo>
                  <a:lnTo>
                    <a:pt x="710775" y="5111737"/>
                  </a:lnTo>
                  <a:lnTo>
                    <a:pt x="757742" y="5118328"/>
                  </a:lnTo>
                  <a:lnTo>
                    <a:pt x="805490" y="5122336"/>
                  </a:lnTo>
                  <a:lnTo>
                    <a:pt x="853948" y="5123688"/>
                  </a:lnTo>
                  <a:lnTo>
                    <a:pt x="5162804" y="5123688"/>
                  </a:lnTo>
                  <a:lnTo>
                    <a:pt x="5211255" y="5122336"/>
                  </a:lnTo>
                  <a:lnTo>
                    <a:pt x="5258997" y="5118328"/>
                  </a:lnTo>
                  <a:lnTo>
                    <a:pt x="5305960" y="5111737"/>
                  </a:lnTo>
                  <a:lnTo>
                    <a:pt x="5352070" y="5102635"/>
                  </a:lnTo>
                  <a:lnTo>
                    <a:pt x="5397256" y="5091093"/>
                  </a:lnTo>
                  <a:lnTo>
                    <a:pt x="5441444" y="5077184"/>
                  </a:lnTo>
                  <a:lnTo>
                    <a:pt x="5484564" y="5060980"/>
                  </a:lnTo>
                  <a:lnTo>
                    <a:pt x="5526543" y="5042553"/>
                  </a:lnTo>
                  <a:lnTo>
                    <a:pt x="5567308" y="5021975"/>
                  </a:lnTo>
                  <a:lnTo>
                    <a:pt x="5606788" y="4999317"/>
                  </a:lnTo>
                  <a:lnTo>
                    <a:pt x="5644911" y="4974654"/>
                  </a:lnTo>
                  <a:lnTo>
                    <a:pt x="5681604" y="4948055"/>
                  </a:lnTo>
                  <a:lnTo>
                    <a:pt x="5716796" y="4919594"/>
                  </a:lnTo>
                  <a:lnTo>
                    <a:pt x="5750413" y="4889342"/>
                  </a:lnTo>
                  <a:lnTo>
                    <a:pt x="5782385" y="4857372"/>
                  </a:lnTo>
                  <a:lnTo>
                    <a:pt x="5812638" y="4823756"/>
                  </a:lnTo>
                  <a:lnTo>
                    <a:pt x="5841101" y="4788565"/>
                  </a:lnTo>
                  <a:lnTo>
                    <a:pt x="5867701" y="4751872"/>
                  </a:lnTo>
                  <a:lnTo>
                    <a:pt x="5892367" y="4713749"/>
                  </a:lnTo>
                  <a:lnTo>
                    <a:pt x="5915026" y="4674268"/>
                  </a:lnTo>
                  <a:lnTo>
                    <a:pt x="5935606" y="4633501"/>
                  </a:lnTo>
                  <a:lnTo>
                    <a:pt x="5954036" y="4591521"/>
                  </a:lnTo>
                  <a:lnTo>
                    <a:pt x="5970242" y="4548399"/>
                  </a:lnTo>
                  <a:lnTo>
                    <a:pt x="5984152" y="4504207"/>
                  </a:lnTo>
                  <a:lnTo>
                    <a:pt x="5995696" y="4459017"/>
                  </a:lnTo>
                  <a:lnTo>
                    <a:pt x="6004799" y="4412903"/>
                  </a:lnTo>
                  <a:lnTo>
                    <a:pt x="6011391" y="4365935"/>
                  </a:lnTo>
                  <a:lnTo>
                    <a:pt x="6015399" y="4318185"/>
                  </a:lnTo>
                  <a:lnTo>
                    <a:pt x="6016752" y="4269727"/>
                  </a:lnTo>
                  <a:lnTo>
                    <a:pt x="6016752" y="853948"/>
                  </a:lnTo>
                  <a:lnTo>
                    <a:pt x="6015399" y="805484"/>
                  </a:lnTo>
                  <a:lnTo>
                    <a:pt x="6011391" y="757731"/>
                  </a:lnTo>
                  <a:lnTo>
                    <a:pt x="6004799" y="710759"/>
                  </a:lnTo>
                  <a:lnTo>
                    <a:pt x="5995696" y="664642"/>
                  </a:lnTo>
                  <a:lnTo>
                    <a:pt x="5984152" y="619450"/>
                  </a:lnTo>
                  <a:lnTo>
                    <a:pt x="5970242" y="575257"/>
                  </a:lnTo>
                  <a:lnTo>
                    <a:pt x="5954036" y="532134"/>
                  </a:lnTo>
                  <a:lnTo>
                    <a:pt x="5935606" y="490153"/>
                  </a:lnTo>
                  <a:lnTo>
                    <a:pt x="5915026" y="449387"/>
                  </a:lnTo>
                  <a:lnTo>
                    <a:pt x="5892367" y="409906"/>
                  </a:lnTo>
                  <a:lnTo>
                    <a:pt x="5867701" y="371784"/>
                  </a:lnTo>
                  <a:lnTo>
                    <a:pt x="5841101" y="335093"/>
                  </a:lnTo>
                  <a:lnTo>
                    <a:pt x="5812638" y="299903"/>
                  </a:lnTo>
                  <a:lnTo>
                    <a:pt x="5782385" y="266289"/>
                  </a:lnTo>
                  <a:lnTo>
                    <a:pt x="5750413" y="234320"/>
                  </a:lnTo>
                  <a:lnTo>
                    <a:pt x="5716796" y="204071"/>
                  </a:lnTo>
                  <a:lnTo>
                    <a:pt x="5681604" y="175612"/>
                  </a:lnTo>
                  <a:lnTo>
                    <a:pt x="5644911" y="149016"/>
                  </a:lnTo>
                  <a:lnTo>
                    <a:pt x="5606788" y="124354"/>
                  </a:lnTo>
                  <a:lnTo>
                    <a:pt x="5567308" y="101699"/>
                  </a:lnTo>
                  <a:lnTo>
                    <a:pt x="5526543" y="81124"/>
                  </a:lnTo>
                  <a:lnTo>
                    <a:pt x="5484564" y="62698"/>
                  </a:lnTo>
                  <a:lnTo>
                    <a:pt x="5441444" y="46496"/>
                  </a:lnTo>
                  <a:lnTo>
                    <a:pt x="5397256" y="32589"/>
                  </a:lnTo>
                  <a:lnTo>
                    <a:pt x="5352070" y="21049"/>
                  </a:lnTo>
                  <a:lnTo>
                    <a:pt x="5305960" y="11948"/>
                  </a:lnTo>
                  <a:lnTo>
                    <a:pt x="5258997" y="5358"/>
                  </a:lnTo>
                  <a:lnTo>
                    <a:pt x="5211255" y="1351"/>
                  </a:lnTo>
                  <a:lnTo>
                    <a:pt x="5162804" y="0"/>
                  </a:lnTo>
                  <a:close/>
                </a:path>
              </a:pathLst>
            </a:custGeom>
            <a:solidFill>
              <a:srgbClr val="F6F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5196" y="1394459"/>
              <a:ext cx="6017260" cy="5123815"/>
            </a:xfrm>
            <a:custGeom>
              <a:avLst/>
              <a:gdLst/>
              <a:ahLst/>
              <a:cxnLst/>
              <a:rect l="l" t="t" r="r" b="b"/>
              <a:pathLst>
                <a:path w="6017260" h="5123815">
                  <a:moveTo>
                    <a:pt x="0" y="853948"/>
                  </a:moveTo>
                  <a:lnTo>
                    <a:pt x="1351" y="805484"/>
                  </a:lnTo>
                  <a:lnTo>
                    <a:pt x="5359" y="757731"/>
                  </a:lnTo>
                  <a:lnTo>
                    <a:pt x="11950" y="710759"/>
                  </a:lnTo>
                  <a:lnTo>
                    <a:pt x="21052" y="664642"/>
                  </a:lnTo>
                  <a:lnTo>
                    <a:pt x="32594" y="619450"/>
                  </a:lnTo>
                  <a:lnTo>
                    <a:pt x="46503" y="575257"/>
                  </a:lnTo>
                  <a:lnTo>
                    <a:pt x="62707" y="532134"/>
                  </a:lnTo>
                  <a:lnTo>
                    <a:pt x="81134" y="490153"/>
                  </a:lnTo>
                  <a:lnTo>
                    <a:pt x="101712" y="449387"/>
                  </a:lnTo>
                  <a:lnTo>
                    <a:pt x="124369" y="409906"/>
                  </a:lnTo>
                  <a:lnTo>
                    <a:pt x="149033" y="371784"/>
                  </a:lnTo>
                  <a:lnTo>
                    <a:pt x="175631" y="335093"/>
                  </a:lnTo>
                  <a:lnTo>
                    <a:pt x="204092" y="299903"/>
                  </a:lnTo>
                  <a:lnTo>
                    <a:pt x="234343" y="266289"/>
                  </a:lnTo>
                  <a:lnTo>
                    <a:pt x="266313" y="234320"/>
                  </a:lnTo>
                  <a:lnTo>
                    <a:pt x="299929" y="204071"/>
                  </a:lnTo>
                  <a:lnTo>
                    <a:pt x="335120" y="175612"/>
                  </a:lnTo>
                  <a:lnTo>
                    <a:pt x="371812" y="149016"/>
                  </a:lnTo>
                  <a:lnTo>
                    <a:pt x="409934" y="124354"/>
                  </a:lnTo>
                  <a:lnTo>
                    <a:pt x="449415" y="101699"/>
                  </a:lnTo>
                  <a:lnTo>
                    <a:pt x="490181" y="81124"/>
                  </a:lnTo>
                  <a:lnTo>
                    <a:pt x="532161" y="62698"/>
                  </a:lnTo>
                  <a:lnTo>
                    <a:pt x="575282" y="46496"/>
                  </a:lnTo>
                  <a:lnTo>
                    <a:pt x="619473" y="32589"/>
                  </a:lnTo>
                  <a:lnTo>
                    <a:pt x="664661" y="21049"/>
                  </a:lnTo>
                  <a:lnTo>
                    <a:pt x="710775" y="11948"/>
                  </a:lnTo>
                  <a:lnTo>
                    <a:pt x="757742" y="5358"/>
                  </a:lnTo>
                  <a:lnTo>
                    <a:pt x="805490" y="1351"/>
                  </a:lnTo>
                  <a:lnTo>
                    <a:pt x="853948" y="0"/>
                  </a:lnTo>
                  <a:lnTo>
                    <a:pt x="5162804" y="0"/>
                  </a:lnTo>
                  <a:lnTo>
                    <a:pt x="5211255" y="1351"/>
                  </a:lnTo>
                  <a:lnTo>
                    <a:pt x="5258997" y="5358"/>
                  </a:lnTo>
                  <a:lnTo>
                    <a:pt x="5305960" y="11948"/>
                  </a:lnTo>
                  <a:lnTo>
                    <a:pt x="5352070" y="21049"/>
                  </a:lnTo>
                  <a:lnTo>
                    <a:pt x="5397256" y="32589"/>
                  </a:lnTo>
                  <a:lnTo>
                    <a:pt x="5441444" y="46496"/>
                  </a:lnTo>
                  <a:lnTo>
                    <a:pt x="5484564" y="62698"/>
                  </a:lnTo>
                  <a:lnTo>
                    <a:pt x="5526543" y="81124"/>
                  </a:lnTo>
                  <a:lnTo>
                    <a:pt x="5567308" y="101699"/>
                  </a:lnTo>
                  <a:lnTo>
                    <a:pt x="5606788" y="124354"/>
                  </a:lnTo>
                  <a:lnTo>
                    <a:pt x="5644911" y="149016"/>
                  </a:lnTo>
                  <a:lnTo>
                    <a:pt x="5681604" y="175612"/>
                  </a:lnTo>
                  <a:lnTo>
                    <a:pt x="5716796" y="204071"/>
                  </a:lnTo>
                  <a:lnTo>
                    <a:pt x="5750413" y="234320"/>
                  </a:lnTo>
                  <a:lnTo>
                    <a:pt x="5782385" y="266289"/>
                  </a:lnTo>
                  <a:lnTo>
                    <a:pt x="5812638" y="299903"/>
                  </a:lnTo>
                  <a:lnTo>
                    <a:pt x="5841101" y="335093"/>
                  </a:lnTo>
                  <a:lnTo>
                    <a:pt x="5867701" y="371784"/>
                  </a:lnTo>
                  <a:lnTo>
                    <a:pt x="5892367" y="409906"/>
                  </a:lnTo>
                  <a:lnTo>
                    <a:pt x="5915026" y="449387"/>
                  </a:lnTo>
                  <a:lnTo>
                    <a:pt x="5935606" y="490153"/>
                  </a:lnTo>
                  <a:lnTo>
                    <a:pt x="5954036" y="532134"/>
                  </a:lnTo>
                  <a:lnTo>
                    <a:pt x="5970242" y="575257"/>
                  </a:lnTo>
                  <a:lnTo>
                    <a:pt x="5984152" y="619450"/>
                  </a:lnTo>
                  <a:lnTo>
                    <a:pt x="5995696" y="664642"/>
                  </a:lnTo>
                  <a:lnTo>
                    <a:pt x="6004799" y="710759"/>
                  </a:lnTo>
                  <a:lnTo>
                    <a:pt x="6011391" y="757731"/>
                  </a:lnTo>
                  <a:lnTo>
                    <a:pt x="6015399" y="805484"/>
                  </a:lnTo>
                  <a:lnTo>
                    <a:pt x="6016752" y="853948"/>
                  </a:lnTo>
                  <a:lnTo>
                    <a:pt x="6016752" y="4269727"/>
                  </a:lnTo>
                  <a:lnTo>
                    <a:pt x="6015399" y="4318185"/>
                  </a:lnTo>
                  <a:lnTo>
                    <a:pt x="6011391" y="4365935"/>
                  </a:lnTo>
                  <a:lnTo>
                    <a:pt x="6004799" y="4412903"/>
                  </a:lnTo>
                  <a:lnTo>
                    <a:pt x="5995696" y="4459017"/>
                  </a:lnTo>
                  <a:lnTo>
                    <a:pt x="5984152" y="4504207"/>
                  </a:lnTo>
                  <a:lnTo>
                    <a:pt x="5970242" y="4548399"/>
                  </a:lnTo>
                  <a:lnTo>
                    <a:pt x="5954036" y="4591521"/>
                  </a:lnTo>
                  <a:lnTo>
                    <a:pt x="5935606" y="4633501"/>
                  </a:lnTo>
                  <a:lnTo>
                    <a:pt x="5915026" y="4674268"/>
                  </a:lnTo>
                  <a:lnTo>
                    <a:pt x="5892367" y="4713749"/>
                  </a:lnTo>
                  <a:lnTo>
                    <a:pt x="5867701" y="4751872"/>
                  </a:lnTo>
                  <a:lnTo>
                    <a:pt x="5841101" y="4788565"/>
                  </a:lnTo>
                  <a:lnTo>
                    <a:pt x="5812638" y="4823756"/>
                  </a:lnTo>
                  <a:lnTo>
                    <a:pt x="5782385" y="4857372"/>
                  </a:lnTo>
                  <a:lnTo>
                    <a:pt x="5750413" y="4889342"/>
                  </a:lnTo>
                  <a:lnTo>
                    <a:pt x="5716796" y="4919594"/>
                  </a:lnTo>
                  <a:lnTo>
                    <a:pt x="5681604" y="4948055"/>
                  </a:lnTo>
                  <a:lnTo>
                    <a:pt x="5644911" y="4974654"/>
                  </a:lnTo>
                  <a:lnTo>
                    <a:pt x="5606788" y="4999317"/>
                  </a:lnTo>
                  <a:lnTo>
                    <a:pt x="5567308" y="5021975"/>
                  </a:lnTo>
                  <a:lnTo>
                    <a:pt x="5526543" y="5042553"/>
                  </a:lnTo>
                  <a:lnTo>
                    <a:pt x="5484564" y="5060980"/>
                  </a:lnTo>
                  <a:lnTo>
                    <a:pt x="5441444" y="5077184"/>
                  </a:lnTo>
                  <a:lnTo>
                    <a:pt x="5397256" y="5091093"/>
                  </a:lnTo>
                  <a:lnTo>
                    <a:pt x="5352070" y="5102635"/>
                  </a:lnTo>
                  <a:lnTo>
                    <a:pt x="5305960" y="5111737"/>
                  </a:lnTo>
                  <a:lnTo>
                    <a:pt x="5258997" y="5118328"/>
                  </a:lnTo>
                  <a:lnTo>
                    <a:pt x="5211255" y="5122336"/>
                  </a:lnTo>
                  <a:lnTo>
                    <a:pt x="5162804" y="5123688"/>
                  </a:lnTo>
                  <a:lnTo>
                    <a:pt x="853948" y="5123688"/>
                  </a:lnTo>
                  <a:lnTo>
                    <a:pt x="805490" y="5122336"/>
                  </a:lnTo>
                  <a:lnTo>
                    <a:pt x="757742" y="5118328"/>
                  </a:lnTo>
                  <a:lnTo>
                    <a:pt x="710775" y="5111737"/>
                  </a:lnTo>
                  <a:lnTo>
                    <a:pt x="664661" y="5102635"/>
                  </a:lnTo>
                  <a:lnTo>
                    <a:pt x="619473" y="5091093"/>
                  </a:lnTo>
                  <a:lnTo>
                    <a:pt x="575282" y="5077184"/>
                  </a:lnTo>
                  <a:lnTo>
                    <a:pt x="532161" y="5060980"/>
                  </a:lnTo>
                  <a:lnTo>
                    <a:pt x="490181" y="5042553"/>
                  </a:lnTo>
                  <a:lnTo>
                    <a:pt x="449415" y="5021975"/>
                  </a:lnTo>
                  <a:lnTo>
                    <a:pt x="409934" y="4999317"/>
                  </a:lnTo>
                  <a:lnTo>
                    <a:pt x="371812" y="4974654"/>
                  </a:lnTo>
                  <a:lnTo>
                    <a:pt x="335120" y="4948055"/>
                  </a:lnTo>
                  <a:lnTo>
                    <a:pt x="299929" y="4919594"/>
                  </a:lnTo>
                  <a:lnTo>
                    <a:pt x="266313" y="4889342"/>
                  </a:lnTo>
                  <a:lnTo>
                    <a:pt x="234343" y="4857372"/>
                  </a:lnTo>
                  <a:lnTo>
                    <a:pt x="204092" y="4823756"/>
                  </a:lnTo>
                  <a:lnTo>
                    <a:pt x="175631" y="4788565"/>
                  </a:lnTo>
                  <a:lnTo>
                    <a:pt x="149033" y="4751872"/>
                  </a:lnTo>
                  <a:lnTo>
                    <a:pt x="124369" y="4713749"/>
                  </a:lnTo>
                  <a:lnTo>
                    <a:pt x="101712" y="4674268"/>
                  </a:lnTo>
                  <a:lnTo>
                    <a:pt x="81134" y="4633501"/>
                  </a:lnTo>
                  <a:lnTo>
                    <a:pt x="62707" y="4591521"/>
                  </a:lnTo>
                  <a:lnTo>
                    <a:pt x="46503" y="4548399"/>
                  </a:lnTo>
                  <a:lnTo>
                    <a:pt x="32594" y="4504207"/>
                  </a:lnTo>
                  <a:lnTo>
                    <a:pt x="21052" y="4459017"/>
                  </a:lnTo>
                  <a:lnTo>
                    <a:pt x="11950" y="4412903"/>
                  </a:lnTo>
                  <a:lnTo>
                    <a:pt x="5359" y="4365935"/>
                  </a:lnTo>
                  <a:lnTo>
                    <a:pt x="1351" y="4318185"/>
                  </a:lnTo>
                  <a:lnTo>
                    <a:pt x="0" y="4269727"/>
                  </a:lnTo>
                  <a:lnTo>
                    <a:pt x="0" y="853948"/>
                  </a:lnTo>
                  <a:close/>
                </a:path>
              </a:pathLst>
            </a:custGeom>
            <a:ln w="27432">
              <a:solidFill>
                <a:srgbClr val="BE9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69086" y="1608886"/>
            <a:ext cx="5039360" cy="40506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Administración</a:t>
            </a:r>
            <a:r>
              <a:rPr sz="2000" spc="3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y</a:t>
            </a:r>
            <a:r>
              <a:rPr sz="2000" spc="-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finanzas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Asistencia</a:t>
            </a:r>
            <a:r>
              <a:rPr sz="2000" spc="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a </a:t>
            </a: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Dirección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Agencias</a:t>
            </a:r>
            <a:r>
              <a:rPr sz="2000" spc="3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viajes</a:t>
            </a:r>
            <a:r>
              <a:rPr sz="2000" spc="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y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gestión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spc="4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eventos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Audiología</a:t>
            </a:r>
            <a:r>
              <a:rPr sz="2000" spc="5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Protésica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Desarrollo</a:t>
            </a:r>
            <a:r>
              <a:rPr sz="2000" spc="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aplicaciones</a:t>
            </a:r>
            <a:r>
              <a:rPr sz="2000" spc="6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multiplataforma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Desarrollo</a:t>
            </a:r>
            <a:r>
              <a:rPr sz="2000" spc="3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aplicaciones</a:t>
            </a:r>
            <a:r>
              <a:rPr sz="2000" spc="7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32378"/>
                </a:solidFill>
                <a:latin typeface="Arial"/>
                <a:cs typeface="Arial"/>
              </a:rPr>
              <a:t>web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Educación</a:t>
            </a:r>
            <a:r>
              <a:rPr sz="2000" spc="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infantil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Gestión</a:t>
            </a:r>
            <a:r>
              <a:rPr sz="200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ventas</a:t>
            </a:r>
            <a:r>
              <a:rPr sz="2000" spc="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espacios</a:t>
            </a:r>
            <a:r>
              <a:rPr sz="2000" spc="4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comerciales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  <a:tab pos="1492885" algn="l"/>
              </a:tabLst>
            </a:pP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Marketing	y</a:t>
            </a:r>
            <a:r>
              <a:rPr sz="2000" spc="-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32378"/>
                </a:solidFill>
                <a:latin typeface="Arial"/>
                <a:cs typeface="Arial"/>
              </a:rPr>
              <a:t>Publicidad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Transporte</a:t>
            </a:r>
            <a:r>
              <a:rPr sz="2000" spc="-6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32378"/>
                </a:solidFill>
                <a:latin typeface="Arial"/>
                <a:cs typeface="Arial"/>
              </a:rPr>
              <a:t>y</a:t>
            </a:r>
            <a:r>
              <a:rPr sz="20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Logística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6F2F9F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Prevención</a:t>
            </a:r>
            <a:r>
              <a:rPr sz="2000" spc="5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000" spc="1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riesgos</a:t>
            </a:r>
            <a:r>
              <a:rPr sz="200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32378"/>
                </a:solidFill>
                <a:latin typeface="Arial"/>
                <a:cs typeface="Arial"/>
              </a:rPr>
              <a:t>profesionales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1408" y="3169920"/>
            <a:ext cx="2505456" cy="15057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444" y="510540"/>
            <a:ext cx="6251575" cy="607060"/>
          </a:xfrm>
          <a:prstGeom prst="rect">
            <a:avLst/>
          </a:prstGeom>
          <a:solidFill>
            <a:srgbClr val="532378"/>
          </a:solidFill>
          <a:ln w="9144">
            <a:solidFill>
              <a:srgbClr val="AB74D4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130"/>
              </a:spcBef>
            </a:pPr>
            <a:r>
              <a:rPr sz="3600" spc="-95" dirty="0">
                <a:solidFill>
                  <a:srgbClr val="FFC000"/>
                </a:solidFill>
              </a:rPr>
              <a:t>P</a:t>
            </a:r>
            <a:r>
              <a:rPr sz="3600" spc="-114" dirty="0">
                <a:solidFill>
                  <a:srgbClr val="FFC000"/>
                </a:solidFill>
              </a:rPr>
              <a:t>r</a:t>
            </a:r>
            <a:r>
              <a:rPr sz="3600" spc="-105" dirty="0">
                <a:solidFill>
                  <a:srgbClr val="FFC000"/>
                </a:solidFill>
              </a:rPr>
              <a:t>o</a:t>
            </a:r>
            <a:r>
              <a:rPr sz="3600" spc="-95" dirty="0">
                <a:solidFill>
                  <a:srgbClr val="FFC000"/>
                </a:solidFill>
              </a:rPr>
              <a:t>gr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spc="-85" dirty="0">
                <a:solidFill>
                  <a:srgbClr val="FFC000"/>
                </a:solidFill>
              </a:rPr>
              <a:t>m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dirty="0">
                <a:solidFill>
                  <a:srgbClr val="FFC000"/>
                </a:solidFill>
              </a:rPr>
              <a:t>s</a:t>
            </a:r>
            <a:r>
              <a:rPr sz="3600" spc="-260" dirty="0">
                <a:solidFill>
                  <a:srgbClr val="FFC000"/>
                </a:solidFill>
              </a:rPr>
              <a:t> </a:t>
            </a:r>
            <a:r>
              <a:rPr sz="3600" spc="-95" dirty="0">
                <a:solidFill>
                  <a:srgbClr val="FFC000"/>
                </a:solidFill>
              </a:rPr>
              <a:t>d</a:t>
            </a:r>
            <a:r>
              <a:rPr sz="3600" dirty="0">
                <a:solidFill>
                  <a:srgbClr val="FFC000"/>
                </a:solidFill>
              </a:rPr>
              <a:t>e</a:t>
            </a:r>
            <a:r>
              <a:rPr sz="3600" spc="-200" dirty="0">
                <a:solidFill>
                  <a:srgbClr val="FFC000"/>
                </a:solidFill>
              </a:rPr>
              <a:t> </a:t>
            </a:r>
            <a:r>
              <a:rPr sz="3600" spc="-114" dirty="0">
                <a:solidFill>
                  <a:srgbClr val="FFC000"/>
                </a:solidFill>
              </a:rPr>
              <a:t>E</a:t>
            </a:r>
            <a:r>
              <a:rPr sz="3600" spc="-105" dirty="0">
                <a:solidFill>
                  <a:srgbClr val="FFC000"/>
                </a:solidFill>
              </a:rPr>
              <a:t>s</a:t>
            </a:r>
            <a:r>
              <a:rPr sz="3600" spc="-95" dirty="0">
                <a:solidFill>
                  <a:srgbClr val="FFC000"/>
                </a:solidFill>
              </a:rPr>
              <a:t>p</a:t>
            </a:r>
            <a:r>
              <a:rPr sz="3600" spc="-90" dirty="0">
                <a:solidFill>
                  <a:srgbClr val="FFC000"/>
                </a:solidFill>
              </a:rPr>
              <a:t>e</a:t>
            </a:r>
            <a:r>
              <a:rPr sz="3600" spc="-95" dirty="0">
                <a:solidFill>
                  <a:srgbClr val="FFC000"/>
                </a:solidFill>
              </a:rPr>
              <a:t>c</a:t>
            </a:r>
            <a:r>
              <a:rPr sz="3600" spc="-90" dirty="0">
                <a:solidFill>
                  <a:srgbClr val="FFC000"/>
                </a:solidFill>
              </a:rPr>
              <a:t>i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spc="-90" dirty="0">
                <a:solidFill>
                  <a:srgbClr val="FFC000"/>
                </a:solidFill>
              </a:rPr>
              <a:t>li</a:t>
            </a:r>
            <a:r>
              <a:rPr sz="3600" spc="-95" dirty="0">
                <a:solidFill>
                  <a:srgbClr val="FFC000"/>
                </a:solidFill>
              </a:rPr>
              <a:t>z</a:t>
            </a:r>
            <a:r>
              <a:rPr sz="3600" spc="-100" dirty="0">
                <a:solidFill>
                  <a:srgbClr val="FFC000"/>
                </a:solidFill>
              </a:rPr>
              <a:t>a</a:t>
            </a:r>
            <a:r>
              <a:rPr sz="3600" spc="-120" dirty="0">
                <a:solidFill>
                  <a:srgbClr val="FFC000"/>
                </a:solidFill>
              </a:rPr>
              <a:t>c</a:t>
            </a:r>
            <a:r>
              <a:rPr sz="3600" spc="-90" dirty="0">
                <a:solidFill>
                  <a:srgbClr val="FFC000"/>
                </a:solidFill>
              </a:rPr>
              <a:t>i</a:t>
            </a:r>
            <a:r>
              <a:rPr sz="3600" spc="-105" dirty="0">
                <a:solidFill>
                  <a:srgbClr val="FFC000"/>
                </a:solidFill>
              </a:rPr>
              <a:t>ó</a:t>
            </a:r>
            <a:r>
              <a:rPr sz="3600" dirty="0">
                <a:solidFill>
                  <a:srgbClr val="FFC000"/>
                </a:solidFill>
              </a:rPr>
              <a:t>n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3876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dirty="0"/>
              <a:t>Son una formación </a:t>
            </a:r>
            <a:r>
              <a:rPr spc="5" dirty="0"/>
              <a:t> </a:t>
            </a:r>
            <a:r>
              <a:rPr dirty="0"/>
              <a:t>complementaria de carácter </a:t>
            </a:r>
            <a:r>
              <a:rPr spc="-490" dirty="0"/>
              <a:t> </a:t>
            </a:r>
            <a:r>
              <a:rPr dirty="0"/>
              <a:t>especializado en el </a:t>
            </a:r>
            <a:r>
              <a:rPr spc="5" dirty="0"/>
              <a:t>sector </a:t>
            </a:r>
            <a:r>
              <a:rPr spc="10" dirty="0"/>
              <a:t> </a:t>
            </a:r>
            <a:r>
              <a:rPr dirty="0"/>
              <a:t>productivo</a:t>
            </a:r>
            <a:r>
              <a:rPr spc="-50" dirty="0"/>
              <a:t> </a:t>
            </a:r>
            <a:r>
              <a:rPr dirty="0"/>
              <a:t>al</a:t>
            </a:r>
            <a:r>
              <a:rPr spc="-25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spc="5" dirty="0"/>
              <a:t>se</a:t>
            </a:r>
            <a:r>
              <a:rPr spc="-25" dirty="0"/>
              <a:t> </a:t>
            </a:r>
            <a:r>
              <a:rPr dirty="0"/>
              <a:t>vincule.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F2F9F"/>
              </a:buClr>
              <a:buFont typeface="Arial"/>
              <a:buChar char="•"/>
            </a:pPr>
            <a:endParaRPr sz="2600"/>
          </a:p>
          <a:p>
            <a:pPr marL="240665" marR="5080" indent="-2286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/>
              <a:t>Se</a:t>
            </a:r>
            <a:r>
              <a:rPr spc="-10" dirty="0"/>
              <a:t> </a:t>
            </a:r>
            <a:r>
              <a:rPr dirty="0"/>
              <a:t>podrá</a:t>
            </a:r>
            <a:r>
              <a:rPr spc="-55" dirty="0"/>
              <a:t> </a:t>
            </a:r>
            <a:r>
              <a:rPr spc="5" dirty="0"/>
              <a:t>acceder</a:t>
            </a:r>
            <a:r>
              <a:rPr spc="-60" dirty="0"/>
              <a:t> </a:t>
            </a:r>
            <a:r>
              <a:rPr spc="5" dirty="0"/>
              <a:t>desde</a:t>
            </a:r>
            <a:r>
              <a:rPr spc="-55" dirty="0"/>
              <a:t> </a:t>
            </a:r>
            <a:r>
              <a:rPr dirty="0"/>
              <a:t>uno</a:t>
            </a:r>
            <a:r>
              <a:rPr spc="-50" dirty="0"/>
              <a:t> </a:t>
            </a:r>
            <a:r>
              <a:rPr dirty="0"/>
              <a:t>o </a:t>
            </a:r>
            <a:r>
              <a:rPr spc="-490" dirty="0"/>
              <a:t> </a:t>
            </a:r>
            <a:r>
              <a:rPr spc="-5" dirty="0"/>
              <a:t>varios</a:t>
            </a:r>
            <a:r>
              <a:rPr dirty="0"/>
              <a:t> de los ciclos formativos </a:t>
            </a:r>
            <a:r>
              <a:rPr spc="-490" dirty="0"/>
              <a:t> </a:t>
            </a:r>
            <a:r>
              <a:rPr dirty="0"/>
              <a:t>autorizados.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6F2F9F"/>
              </a:buClr>
              <a:buFont typeface="Arial"/>
              <a:buChar char="•"/>
            </a:pPr>
            <a:endParaRPr sz="2600"/>
          </a:p>
          <a:p>
            <a:pPr marL="240665" marR="4953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pc="-20" dirty="0"/>
              <a:t>Tiene</a:t>
            </a:r>
            <a:r>
              <a:rPr spc="-5" dirty="0"/>
              <a:t> </a:t>
            </a:r>
            <a:r>
              <a:rPr dirty="0"/>
              <a:t>estructura</a:t>
            </a:r>
            <a:r>
              <a:rPr spc="-70" dirty="0"/>
              <a:t> </a:t>
            </a:r>
            <a:r>
              <a:rPr spc="-10" dirty="0"/>
              <a:t>modular,</a:t>
            </a:r>
            <a:r>
              <a:rPr spc="-70" dirty="0"/>
              <a:t> </a:t>
            </a:r>
            <a:r>
              <a:rPr dirty="0"/>
              <a:t>y</a:t>
            </a:r>
            <a:r>
              <a:rPr spc="-20" dirty="0"/>
              <a:t> </a:t>
            </a:r>
            <a:r>
              <a:rPr dirty="0"/>
              <a:t>un </a:t>
            </a:r>
            <a:r>
              <a:rPr spc="-484" dirty="0"/>
              <a:t> </a:t>
            </a:r>
            <a:r>
              <a:rPr dirty="0"/>
              <a:t>carácter eminentemente </a:t>
            </a:r>
            <a:r>
              <a:rPr spc="5" dirty="0"/>
              <a:t> práctico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5688" y="1564004"/>
            <a:ext cx="27609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Período</a:t>
            </a:r>
            <a:r>
              <a:rPr sz="1800" spc="-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6F2F9F"/>
                </a:solidFill>
                <a:latin typeface="Arial"/>
                <a:cs typeface="Arial"/>
              </a:rPr>
              <a:t>admisión:</a:t>
            </a:r>
            <a:endParaRPr sz="18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1 de febrero a 9 de </a:t>
            </a:r>
            <a:r>
              <a:rPr sz="18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febrero</a:t>
            </a:r>
            <a:r>
              <a:rPr sz="18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2021,</a:t>
            </a:r>
            <a:r>
              <a:rPr sz="18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6F2F9F"/>
                </a:solidFill>
                <a:latin typeface="Arial"/>
                <a:cs typeface="Arial"/>
              </a:rPr>
              <a:t>ambos </a:t>
            </a:r>
            <a:r>
              <a:rPr sz="1800" spc="-48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F2F9F"/>
                </a:solidFill>
                <a:latin typeface="Arial"/>
                <a:cs typeface="Arial"/>
              </a:rPr>
              <a:t>inclusive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5688" y="3045967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BIG</a:t>
            </a:r>
            <a:r>
              <a:rPr sz="1800" b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85" dirty="0">
                <a:solidFill>
                  <a:srgbClr val="6F2F9F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1597" y="3365703"/>
            <a:ext cx="2834640" cy="262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9CBDBC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Administración</a:t>
            </a:r>
            <a:r>
              <a:rPr sz="1400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Sistemas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Informáticos</a:t>
            </a:r>
            <a:r>
              <a:rPr sz="1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Red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9CBDBC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Desarrollo</a:t>
            </a:r>
            <a:r>
              <a:rPr sz="1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Aplicaciones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Multiplataforma</a:t>
            </a:r>
            <a:endParaRPr sz="14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40"/>
              </a:spcBef>
              <a:buClr>
                <a:srgbClr val="9CBDBC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Sistemas</a:t>
            </a:r>
            <a:r>
              <a:rPr sz="1400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Telecomunicación</a:t>
            </a:r>
            <a:r>
              <a:rPr sz="1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e </a:t>
            </a:r>
            <a:r>
              <a:rPr sz="140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Informáticos</a:t>
            </a:r>
            <a:endParaRPr sz="1400">
              <a:latin typeface="Arial"/>
              <a:cs typeface="Arial"/>
            </a:endParaRPr>
          </a:p>
          <a:p>
            <a:pPr marL="241300" marR="490220" indent="-228600">
              <a:lnSpc>
                <a:spcPct val="100000"/>
              </a:lnSpc>
              <a:spcBef>
                <a:spcPts val="340"/>
              </a:spcBef>
              <a:buClr>
                <a:srgbClr val="9CBDBC"/>
              </a:buClr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Automatización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Robótica </a:t>
            </a:r>
            <a:r>
              <a:rPr sz="140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335"/>
              </a:spcBef>
              <a:buClr>
                <a:srgbClr val="9CBDBC"/>
              </a:buClr>
              <a:buChar char="•"/>
              <a:tabLst>
                <a:tab pos="289560" algn="l"/>
                <a:tab pos="290195" algn="l"/>
              </a:tabLst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Mecatrónica</a:t>
            </a:r>
            <a:r>
              <a:rPr sz="1400" spc="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IES</a:t>
            </a:r>
            <a:r>
              <a:rPr sz="1400" b="1" spc="3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Clara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Rey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1784" y="5205984"/>
            <a:ext cx="758952" cy="758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70173" y="1283439"/>
            <a:ext cx="4966335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05"/>
              </a:lnSpc>
            </a:pPr>
            <a:r>
              <a:rPr sz="2800" b="1" spc="-5" dirty="0">
                <a:latin typeface="Arial"/>
                <a:cs typeface="Arial"/>
              </a:rPr>
              <a:t>Enseñanzas</a:t>
            </a:r>
            <a:r>
              <a:rPr sz="2800" b="1" spc="-1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Artes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plásticas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529" y="1596961"/>
            <a:ext cx="7839075" cy="1561465"/>
            <a:chOff x="45529" y="1596961"/>
            <a:chExt cx="7839075" cy="1561465"/>
          </a:xfrm>
        </p:grpSpPr>
        <p:sp>
          <p:nvSpPr>
            <p:cNvPr id="5" name="object 5"/>
            <p:cNvSpPr/>
            <p:nvPr/>
          </p:nvSpPr>
          <p:spPr>
            <a:xfrm>
              <a:off x="387096" y="2267712"/>
              <a:ext cx="7485380" cy="218440"/>
            </a:xfrm>
            <a:custGeom>
              <a:avLst/>
              <a:gdLst/>
              <a:ahLst/>
              <a:cxnLst/>
              <a:rect l="l" t="t" r="r" b="b"/>
              <a:pathLst>
                <a:path w="7485380" h="218439">
                  <a:moveTo>
                    <a:pt x="1996440" y="0"/>
                  </a:moveTo>
                  <a:lnTo>
                    <a:pt x="1996440" y="115188"/>
                  </a:lnTo>
                  <a:lnTo>
                    <a:pt x="7484872" y="115188"/>
                  </a:lnTo>
                  <a:lnTo>
                    <a:pt x="7484872" y="218186"/>
                  </a:lnTo>
                </a:path>
                <a:path w="7485380" h="218439">
                  <a:moveTo>
                    <a:pt x="1996440" y="0"/>
                  </a:moveTo>
                  <a:lnTo>
                    <a:pt x="1996440" y="115188"/>
                  </a:lnTo>
                  <a:lnTo>
                    <a:pt x="5518784" y="115188"/>
                  </a:lnTo>
                  <a:lnTo>
                    <a:pt x="5518784" y="218186"/>
                  </a:lnTo>
                </a:path>
                <a:path w="7485380" h="218439">
                  <a:moveTo>
                    <a:pt x="1996440" y="0"/>
                  </a:moveTo>
                  <a:lnTo>
                    <a:pt x="1996440" y="115188"/>
                  </a:lnTo>
                  <a:lnTo>
                    <a:pt x="3625215" y="115188"/>
                  </a:lnTo>
                  <a:lnTo>
                    <a:pt x="3625215" y="218186"/>
                  </a:lnTo>
                </a:path>
                <a:path w="7485380" h="218439">
                  <a:moveTo>
                    <a:pt x="1997075" y="0"/>
                  </a:moveTo>
                  <a:lnTo>
                    <a:pt x="1997075" y="115188"/>
                  </a:lnTo>
                  <a:lnTo>
                    <a:pt x="1813560" y="115188"/>
                  </a:lnTo>
                  <a:lnTo>
                    <a:pt x="1813560" y="218186"/>
                  </a:lnTo>
                </a:path>
                <a:path w="7485380" h="218439">
                  <a:moveTo>
                    <a:pt x="1995805" y="0"/>
                  </a:moveTo>
                  <a:lnTo>
                    <a:pt x="1995805" y="115188"/>
                  </a:lnTo>
                  <a:lnTo>
                    <a:pt x="0" y="115188"/>
                  </a:lnTo>
                  <a:lnTo>
                    <a:pt x="0" y="218186"/>
                  </a:lnTo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4352" y="1609344"/>
              <a:ext cx="658368" cy="6583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54352" y="1609344"/>
              <a:ext cx="658495" cy="658495"/>
            </a:xfrm>
            <a:custGeom>
              <a:avLst/>
              <a:gdLst/>
              <a:ahLst/>
              <a:cxnLst/>
              <a:rect l="l" t="t" r="r" b="b"/>
              <a:pathLst>
                <a:path w="658494" h="658494">
                  <a:moveTo>
                    <a:pt x="0" y="329183"/>
                  </a:moveTo>
                  <a:lnTo>
                    <a:pt x="3567" y="280525"/>
                  </a:lnTo>
                  <a:lnTo>
                    <a:pt x="13932" y="234089"/>
                  </a:lnTo>
                  <a:lnTo>
                    <a:pt x="30585" y="190382"/>
                  </a:lnTo>
                  <a:lnTo>
                    <a:pt x="53018" y="149913"/>
                  </a:lnTo>
                  <a:lnTo>
                    <a:pt x="80722" y="113190"/>
                  </a:lnTo>
                  <a:lnTo>
                    <a:pt x="113190" y="80722"/>
                  </a:lnTo>
                  <a:lnTo>
                    <a:pt x="149913" y="53018"/>
                  </a:lnTo>
                  <a:lnTo>
                    <a:pt x="190382" y="30585"/>
                  </a:lnTo>
                  <a:lnTo>
                    <a:pt x="234089" y="13932"/>
                  </a:lnTo>
                  <a:lnTo>
                    <a:pt x="280525" y="3567"/>
                  </a:lnTo>
                  <a:lnTo>
                    <a:pt x="329184" y="0"/>
                  </a:lnTo>
                  <a:lnTo>
                    <a:pt x="377842" y="3567"/>
                  </a:lnTo>
                  <a:lnTo>
                    <a:pt x="424278" y="13932"/>
                  </a:lnTo>
                  <a:lnTo>
                    <a:pt x="467985" y="30585"/>
                  </a:lnTo>
                  <a:lnTo>
                    <a:pt x="508454" y="53018"/>
                  </a:lnTo>
                  <a:lnTo>
                    <a:pt x="545177" y="80722"/>
                  </a:lnTo>
                  <a:lnTo>
                    <a:pt x="577645" y="113190"/>
                  </a:lnTo>
                  <a:lnTo>
                    <a:pt x="605349" y="149913"/>
                  </a:lnTo>
                  <a:lnTo>
                    <a:pt x="627782" y="190382"/>
                  </a:lnTo>
                  <a:lnTo>
                    <a:pt x="644435" y="234089"/>
                  </a:lnTo>
                  <a:lnTo>
                    <a:pt x="654800" y="280525"/>
                  </a:lnTo>
                  <a:lnTo>
                    <a:pt x="658368" y="329183"/>
                  </a:lnTo>
                  <a:lnTo>
                    <a:pt x="654800" y="377842"/>
                  </a:lnTo>
                  <a:lnTo>
                    <a:pt x="644435" y="424278"/>
                  </a:lnTo>
                  <a:lnTo>
                    <a:pt x="627782" y="467985"/>
                  </a:lnTo>
                  <a:lnTo>
                    <a:pt x="605349" y="508454"/>
                  </a:lnTo>
                  <a:lnTo>
                    <a:pt x="577645" y="545177"/>
                  </a:lnTo>
                  <a:lnTo>
                    <a:pt x="545177" y="577645"/>
                  </a:lnTo>
                  <a:lnTo>
                    <a:pt x="508454" y="605349"/>
                  </a:lnTo>
                  <a:lnTo>
                    <a:pt x="467985" y="627782"/>
                  </a:lnTo>
                  <a:lnTo>
                    <a:pt x="424278" y="644435"/>
                  </a:lnTo>
                  <a:lnTo>
                    <a:pt x="377842" y="654800"/>
                  </a:lnTo>
                  <a:lnTo>
                    <a:pt x="329184" y="658367"/>
                  </a:lnTo>
                  <a:lnTo>
                    <a:pt x="280525" y="654800"/>
                  </a:lnTo>
                  <a:lnTo>
                    <a:pt x="234089" y="644435"/>
                  </a:lnTo>
                  <a:lnTo>
                    <a:pt x="190382" y="627782"/>
                  </a:lnTo>
                  <a:lnTo>
                    <a:pt x="149913" y="605349"/>
                  </a:lnTo>
                  <a:lnTo>
                    <a:pt x="113190" y="577645"/>
                  </a:lnTo>
                  <a:lnTo>
                    <a:pt x="80722" y="545177"/>
                  </a:lnTo>
                  <a:lnTo>
                    <a:pt x="53018" y="508454"/>
                  </a:lnTo>
                  <a:lnTo>
                    <a:pt x="30585" y="467985"/>
                  </a:lnTo>
                  <a:lnTo>
                    <a:pt x="13932" y="424278"/>
                  </a:lnTo>
                  <a:lnTo>
                    <a:pt x="3567" y="377842"/>
                  </a:lnTo>
                  <a:lnTo>
                    <a:pt x="0" y="32918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" y="2484120"/>
              <a:ext cx="658368" cy="6614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912" y="2484120"/>
              <a:ext cx="658495" cy="661670"/>
            </a:xfrm>
            <a:custGeom>
              <a:avLst/>
              <a:gdLst/>
              <a:ahLst/>
              <a:cxnLst/>
              <a:rect l="l" t="t" r="r" b="b"/>
              <a:pathLst>
                <a:path w="658495" h="661669">
                  <a:moveTo>
                    <a:pt x="0" y="330707"/>
                  </a:moveTo>
                  <a:lnTo>
                    <a:pt x="3569" y="281842"/>
                  </a:lnTo>
                  <a:lnTo>
                    <a:pt x="13937" y="235202"/>
                  </a:lnTo>
                  <a:lnTo>
                    <a:pt x="30595" y="191298"/>
                  </a:lnTo>
                  <a:lnTo>
                    <a:pt x="53034" y="150642"/>
                  </a:lnTo>
                  <a:lnTo>
                    <a:pt x="80744" y="113746"/>
                  </a:lnTo>
                  <a:lnTo>
                    <a:pt x="113216" y="81123"/>
                  </a:lnTo>
                  <a:lnTo>
                    <a:pt x="149941" y="53283"/>
                  </a:lnTo>
                  <a:lnTo>
                    <a:pt x="190409" y="30739"/>
                  </a:lnTo>
                  <a:lnTo>
                    <a:pt x="234112" y="14003"/>
                  </a:lnTo>
                  <a:lnTo>
                    <a:pt x="280540" y="3586"/>
                  </a:lnTo>
                  <a:lnTo>
                    <a:pt x="329184" y="0"/>
                  </a:lnTo>
                  <a:lnTo>
                    <a:pt x="377827" y="3586"/>
                  </a:lnTo>
                  <a:lnTo>
                    <a:pt x="424255" y="14003"/>
                  </a:lnTo>
                  <a:lnTo>
                    <a:pt x="467958" y="30739"/>
                  </a:lnTo>
                  <a:lnTo>
                    <a:pt x="508426" y="53283"/>
                  </a:lnTo>
                  <a:lnTo>
                    <a:pt x="545151" y="81123"/>
                  </a:lnTo>
                  <a:lnTo>
                    <a:pt x="577623" y="113746"/>
                  </a:lnTo>
                  <a:lnTo>
                    <a:pt x="605333" y="150642"/>
                  </a:lnTo>
                  <a:lnTo>
                    <a:pt x="627772" y="191298"/>
                  </a:lnTo>
                  <a:lnTo>
                    <a:pt x="644430" y="235202"/>
                  </a:lnTo>
                  <a:lnTo>
                    <a:pt x="654798" y="281842"/>
                  </a:lnTo>
                  <a:lnTo>
                    <a:pt x="658368" y="330707"/>
                  </a:lnTo>
                  <a:lnTo>
                    <a:pt x="654798" y="379573"/>
                  </a:lnTo>
                  <a:lnTo>
                    <a:pt x="644430" y="426213"/>
                  </a:lnTo>
                  <a:lnTo>
                    <a:pt x="627772" y="470117"/>
                  </a:lnTo>
                  <a:lnTo>
                    <a:pt x="605333" y="510773"/>
                  </a:lnTo>
                  <a:lnTo>
                    <a:pt x="577623" y="547669"/>
                  </a:lnTo>
                  <a:lnTo>
                    <a:pt x="545151" y="580292"/>
                  </a:lnTo>
                  <a:lnTo>
                    <a:pt x="508426" y="608132"/>
                  </a:lnTo>
                  <a:lnTo>
                    <a:pt x="467958" y="630676"/>
                  </a:lnTo>
                  <a:lnTo>
                    <a:pt x="424255" y="647412"/>
                  </a:lnTo>
                  <a:lnTo>
                    <a:pt x="377827" y="657829"/>
                  </a:lnTo>
                  <a:lnTo>
                    <a:pt x="329184" y="661415"/>
                  </a:lnTo>
                  <a:lnTo>
                    <a:pt x="280540" y="657829"/>
                  </a:lnTo>
                  <a:lnTo>
                    <a:pt x="234112" y="647412"/>
                  </a:lnTo>
                  <a:lnTo>
                    <a:pt x="190409" y="630676"/>
                  </a:lnTo>
                  <a:lnTo>
                    <a:pt x="149941" y="608132"/>
                  </a:lnTo>
                  <a:lnTo>
                    <a:pt x="113216" y="580292"/>
                  </a:lnTo>
                  <a:lnTo>
                    <a:pt x="80744" y="547669"/>
                  </a:lnTo>
                  <a:lnTo>
                    <a:pt x="53034" y="510773"/>
                  </a:lnTo>
                  <a:lnTo>
                    <a:pt x="30595" y="470117"/>
                  </a:lnTo>
                  <a:lnTo>
                    <a:pt x="13937" y="426213"/>
                  </a:lnTo>
                  <a:lnTo>
                    <a:pt x="3569" y="379573"/>
                  </a:lnTo>
                  <a:lnTo>
                    <a:pt x="0" y="33070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5759" y="2449830"/>
            <a:ext cx="864235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80"/>
              </a:spcBef>
            </a:pPr>
            <a:r>
              <a:rPr sz="1600" dirty="0">
                <a:latin typeface="Arial"/>
                <a:cs typeface="Arial"/>
              </a:rPr>
              <a:t>Diseño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er</a:t>
            </a:r>
            <a:r>
              <a:rPr sz="1600" spc="-5" dirty="0">
                <a:latin typeface="Arial"/>
                <a:cs typeface="Arial"/>
              </a:rPr>
              <a:t>io</a:t>
            </a:r>
            <a:r>
              <a:rPr sz="1600" spc="-10" dirty="0">
                <a:latin typeface="Arial"/>
                <a:cs typeface="Arial"/>
              </a:rPr>
              <a:t>re</a:t>
            </a:r>
            <a:r>
              <a:rPr sz="1600" spc="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59089" y="2471737"/>
            <a:ext cx="683260" cy="686435"/>
            <a:chOff x="1859089" y="2471737"/>
            <a:chExt cx="683260" cy="6864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1471" y="2484120"/>
              <a:ext cx="658367" cy="6614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71471" y="2484120"/>
              <a:ext cx="658495" cy="661670"/>
            </a:xfrm>
            <a:custGeom>
              <a:avLst/>
              <a:gdLst/>
              <a:ahLst/>
              <a:cxnLst/>
              <a:rect l="l" t="t" r="r" b="b"/>
              <a:pathLst>
                <a:path w="658494" h="661669">
                  <a:moveTo>
                    <a:pt x="0" y="330707"/>
                  </a:moveTo>
                  <a:lnTo>
                    <a:pt x="3567" y="281842"/>
                  </a:lnTo>
                  <a:lnTo>
                    <a:pt x="13932" y="235202"/>
                  </a:lnTo>
                  <a:lnTo>
                    <a:pt x="30585" y="191298"/>
                  </a:lnTo>
                  <a:lnTo>
                    <a:pt x="53018" y="150642"/>
                  </a:lnTo>
                  <a:lnTo>
                    <a:pt x="80722" y="113746"/>
                  </a:lnTo>
                  <a:lnTo>
                    <a:pt x="113190" y="81123"/>
                  </a:lnTo>
                  <a:lnTo>
                    <a:pt x="149913" y="53283"/>
                  </a:lnTo>
                  <a:lnTo>
                    <a:pt x="190382" y="30739"/>
                  </a:lnTo>
                  <a:lnTo>
                    <a:pt x="234089" y="14003"/>
                  </a:lnTo>
                  <a:lnTo>
                    <a:pt x="280525" y="3586"/>
                  </a:lnTo>
                  <a:lnTo>
                    <a:pt x="329183" y="0"/>
                  </a:lnTo>
                  <a:lnTo>
                    <a:pt x="377842" y="3586"/>
                  </a:lnTo>
                  <a:lnTo>
                    <a:pt x="424278" y="14003"/>
                  </a:lnTo>
                  <a:lnTo>
                    <a:pt x="467985" y="30739"/>
                  </a:lnTo>
                  <a:lnTo>
                    <a:pt x="508454" y="53283"/>
                  </a:lnTo>
                  <a:lnTo>
                    <a:pt x="545177" y="81123"/>
                  </a:lnTo>
                  <a:lnTo>
                    <a:pt x="577645" y="113746"/>
                  </a:lnTo>
                  <a:lnTo>
                    <a:pt x="605349" y="150642"/>
                  </a:lnTo>
                  <a:lnTo>
                    <a:pt x="627782" y="191298"/>
                  </a:lnTo>
                  <a:lnTo>
                    <a:pt x="644435" y="235202"/>
                  </a:lnTo>
                  <a:lnTo>
                    <a:pt x="654800" y="281842"/>
                  </a:lnTo>
                  <a:lnTo>
                    <a:pt x="658367" y="330707"/>
                  </a:lnTo>
                  <a:lnTo>
                    <a:pt x="654800" y="379573"/>
                  </a:lnTo>
                  <a:lnTo>
                    <a:pt x="644435" y="426213"/>
                  </a:lnTo>
                  <a:lnTo>
                    <a:pt x="627782" y="470117"/>
                  </a:lnTo>
                  <a:lnTo>
                    <a:pt x="605349" y="510773"/>
                  </a:lnTo>
                  <a:lnTo>
                    <a:pt x="577645" y="547669"/>
                  </a:lnTo>
                  <a:lnTo>
                    <a:pt x="545177" y="580292"/>
                  </a:lnTo>
                  <a:lnTo>
                    <a:pt x="508454" y="608132"/>
                  </a:lnTo>
                  <a:lnTo>
                    <a:pt x="467985" y="630676"/>
                  </a:lnTo>
                  <a:lnTo>
                    <a:pt x="424278" y="647412"/>
                  </a:lnTo>
                  <a:lnTo>
                    <a:pt x="377842" y="657829"/>
                  </a:lnTo>
                  <a:lnTo>
                    <a:pt x="329183" y="661415"/>
                  </a:lnTo>
                  <a:lnTo>
                    <a:pt x="280525" y="657829"/>
                  </a:lnTo>
                  <a:lnTo>
                    <a:pt x="234089" y="647412"/>
                  </a:lnTo>
                  <a:lnTo>
                    <a:pt x="190382" y="630676"/>
                  </a:lnTo>
                  <a:lnTo>
                    <a:pt x="149913" y="608132"/>
                  </a:lnTo>
                  <a:lnTo>
                    <a:pt x="113190" y="580292"/>
                  </a:lnTo>
                  <a:lnTo>
                    <a:pt x="80722" y="547669"/>
                  </a:lnTo>
                  <a:lnTo>
                    <a:pt x="53018" y="510773"/>
                  </a:lnTo>
                  <a:lnTo>
                    <a:pt x="30585" y="470117"/>
                  </a:lnTo>
                  <a:lnTo>
                    <a:pt x="13932" y="426213"/>
                  </a:lnTo>
                  <a:lnTo>
                    <a:pt x="3567" y="379573"/>
                  </a:lnTo>
                  <a:lnTo>
                    <a:pt x="0" y="33070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78735" y="2554986"/>
            <a:ext cx="842010" cy="481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80"/>
              </a:spcBef>
            </a:pPr>
            <a:r>
              <a:rPr sz="1600" dirty="0">
                <a:latin typeface="Arial"/>
                <a:cs typeface="Arial"/>
              </a:rPr>
              <a:t>Gráfico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du</a:t>
            </a:r>
            <a:r>
              <a:rPr sz="1600" spc="5" dirty="0">
                <a:latin typeface="Arial"/>
                <a:cs typeface="Arial"/>
              </a:rPr>
              <a:t>st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ial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69601" y="2471737"/>
            <a:ext cx="686435" cy="686435"/>
            <a:chOff x="3669601" y="2471737"/>
            <a:chExt cx="686435" cy="68643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81984" y="2484120"/>
              <a:ext cx="661415" cy="6614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81984" y="2484120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70" h="661669">
                  <a:moveTo>
                    <a:pt x="0" y="330707"/>
                  </a:moveTo>
                  <a:lnTo>
                    <a:pt x="3586" y="281842"/>
                  </a:lnTo>
                  <a:lnTo>
                    <a:pt x="14003" y="235202"/>
                  </a:lnTo>
                  <a:lnTo>
                    <a:pt x="30739" y="191298"/>
                  </a:lnTo>
                  <a:lnTo>
                    <a:pt x="53283" y="150642"/>
                  </a:lnTo>
                  <a:lnTo>
                    <a:pt x="81123" y="113746"/>
                  </a:lnTo>
                  <a:lnTo>
                    <a:pt x="113746" y="81123"/>
                  </a:lnTo>
                  <a:lnTo>
                    <a:pt x="150642" y="53283"/>
                  </a:lnTo>
                  <a:lnTo>
                    <a:pt x="191298" y="30739"/>
                  </a:lnTo>
                  <a:lnTo>
                    <a:pt x="235202" y="14003"/>
                  </a:lnTo>
                  <a:lnTo>
                    <a:pt x="281842" y="3586"/>
                  </a:lnTo>
                  <a:lnTo>
                    <a:pt x="330707" y="0"/>
                  </a:lnTo>
                  <a:lnTo>
                    <a:pt x="379573" y="3586"/>
                  </a:lnTo>
                  <a:lnTo>
                    <a:pt x="426213" y="14003"/>
                  </a:lnTo>
                  <a:lnTo>
                    <a:pt x="470117" y="30739"/>
                  </a:lnTo>
                  <a:lnTo>
                    <a:pt x="510773" y="53283"/>
                  </a:lnTo>
                  <a:lnTo>
                    <a:pt x="547669" y="81123"/>
                  </a:lnTo>
                  <a:lnTo>
                    <a:pt x="580292" y="113746"/>
                  </a:lnTo>
                  <a:lnTo>
                    <a:pt x="608132" y="150642"/>
                  </a:lnTo>
                  <a:lnTo>
                    <a:pt x="630676" y="191298"/>
                  </a:lnTo>
                  <a:lnTo>
                    <a:pt x="647412" y="235202"/>
                  </a:lnTo>
                  <a:lnTo>
                    <a:pt x="657829" y="281842"/>
                  </a:lnTo>
                  <a:lnTo>
                    <a:pt x="661415" y="330707"/>
                  </a:lnTo>
                  <a:lnTo>
                    <a:pt x="657829" y="379573"/>
                  </a:lnTo>
                  <a:lnTo>
                    <a:pt x="647412" y="426213"/>
                  </a:lnTo>
                  <a:lnTo>
                    <a:pt x="630676" y="470117"/>
                  </a:lnTo>
                  <a:lnTo>
                    <a:pt x="608132" y="510773"/>
                  </a:lnTo>
                  <a:lnTo>
                    <a:pt x="580292" y="547669"/>
                  </a:lnTo>
                  <a:lnTo>
                    <a:pt x="547669" y="580292"/>
                  </a:lnTo>
                  <a:lnTo>
                    <a:pt x="510773" y="608132"/>
                  </a:lnTo>
                  <a:lnTo>
                    <a:pt x="470117" y="630676"/>
                  </a:lnTo>
                  <a:lnTo>
                    <a:pt x="426213" y="647412"/>
                  </a:lnTo>
                  <a:lnTo>
                    <a:pt x="379573" y="657829"/>
                  </a:lnTo>
                  <a:lnTo>
                    <a:pt x="330707" y="661415"/>
                  </a:lnTo>
                  <a:lnTo>
                    <a:pt x="281842" y="657829"/>
                  </a:lnTo>
                  <a:lnTo>
                    <a:pt x="235202" y="647412"/>
                  </a:lnTo>
                  <a:lnTo>
                    <a:pt x="191298" y="630676"/>
                  </a:lnTo>
                  <a:lnTo>
                    <a:pt x="150642" y="608132"/>
                  </a:lnTo>
                  <a:lnTo>
                    <a:pt x="113746" y="580292"/>
                  </a:lnTo>
                  <a:lnTo>
                    <a:pt x="81123" y="547669"/>
                  </a:lnTo>
                  <a:lnTo>
                    <a:pt x="53283" y="510773"/>
                  </a:lnTo>
                  <a:lnTo>
                    <a:pt x="30739" y="470117"/>
                  </a:lnTo>
                  <a:lnTo>
                    <a:pt x="14003" y="426213"/>
                  </a:lnTo>
                  <a:lnTo>
                    <a:pt x="3586" y="379573"/>
                  </a:lnTo>
                  <a:lnTo>
                    <a:pt x="0" y="33070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74363" y="1497764"/>
            <a:ext cx="2949575" cy="102171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2800" b="1" spc="-5" dirty="0">
                <a:latin typeface="Arial"/>
                <a:cs typeface="Arial"/>
              </a:rPr>
              <a:t>diseño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844" dirty="0">
                <a:latin typeface="Arial"/>
                <a:cs typeface="Arial"/>
              </a:rPr>
              <a:t>2</a:t>
            </a:r>
            <a:r>
              <a:rPr sz="2400" spc="-337" baseline="-31250" dirty="0">
                <a:latin typeface="Arial"/>
                <a:cs typeface="Arial"/>
              </a:rPr>
              <a:t>A</a:t>
            </a:r>
            <a:r>
              <a:rPr sz="2400" spc="-1105" dirty="0">
                <a:latin typeface="Arial"/>
                <a:cs typeface="Arial"/>
              </a:rPr>
              <a:t>5</a:t>
            </a:r>
            <a:r>
              <a:rPr sz="2400" spc="-15" baseline="-31250" dirty="0">
                <a:latin typeface="Arial"/>
                <a:cs typeface="Arial"/>
              </a:rPr>
              <a:t>r</a:t>
            </a:r>
            <a:r>
              <a:rPr sz="2400" spc="7" baseline="-31250" dirty="0">
                <a:latin typeface="Arial"/>
                <a:cs typeface="Arial"/>
              </a:rPr>
              <a:t>t</a:t>
            </a:r>
            <a:r>
              <a:rPr sz="2400" spc="-179" baseline="-31250" dirty="0">
                <a:latin typeface="Arial"/>
                <a:cs typeface="Arial"/>
              </a:rPr>
              <a:t>e</a:t>
            </a:r>
            <a:r>
              <a:rPr sz="2400" spc="-560" dirty="0">
                <a:latin typeface="Arial"/>
                <a:cs typeface="Arial"/>
              </a:rPr>
              <a:t>t</a:t>
            </a:r>
            <a:r>
              <a:rPr sz="2400" spc="-367" baseline="-31250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í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ent</a:t>
            </a:r>
            <a:r>
              <a:rPr sz="2400" spc="10" dirty="0">
                <a:latin typeface="Arial"/>
                <a:cs typeface="Arial"/>
              </a:rPr>
              <a:t>e</a:t>
            </a:r>
            <a:r>
              <a:rPr sz="2400" spc="3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75784" y="2554986"/>
            <a:ext cx="1052830" cy="6915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80"/>
              </a:spcBef>
            </a:pPr>
            <a:r>
              <a:rPr sz="1600" spc="-5" dirty="0">
                <a:latin typeface="Arial"/>
                <a:cs typeface="Arial"/>
              </a:rPr>
              <a:t>aplicadas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 escultura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65457" y="2471737"/>
            <a:ext cx="683260" cy="686435"/>
            <a:chOff x="5565457" y="2471737"/>
            <a:chExt cx="683260" cy="68643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7840" y="2484120"/>
              <a:ext cx="658368" cy="6614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77840" y="2484120"/>
              <a:ext cx="658495" cy="661670"/>
            </a:xfrm>
            <a:custGeom>
              <a:avLst/>
              <a:gdLst/>
              <a:ahLst/>
              <a:cxnLst/>
              <a:rect l="l" t="t" r="r" b="b"/>
              <a:pathLst>
                <a:path w="658495" h="661669">
                  <a:moveTo>
                    <a:pt x="0" y="330707"/>
                  </a:moveTo>
                  <a:lnTo>
                    <a:pt x="3567" y="281842"/>
                  </a:lnTo>
                  <a:lnTo>
                    <a:pt x="13932" y="235202"/>
                  </a:lnTo>
                  <a:lnTo>
                    <a:pt x="30585" y="191298"/>
                  </a:lnTo>
                  <a:lnTo>
                    <a:pt x="53018" y="150642"/>
                  </a:lnTo>
                  <a:lnTo>
                    <a:pt x="80722" y="113746"/>
                  </a:lnTo>
                  <a:lnTo>
                    <a:pt x="113190" y="81123"/>
                  </a:lnTo>
                  <a:lnTo>
                    <a:pt x="149913" y="53283"/>
                  </a:lnTo>
                  <a:lnTo>
                    <a:pt x="190382" y="30739"/>
                  </a:lnTo>
                  <a:lnTo>
                    <a:pt x="234089" y="14003"/>
                  </a:lnTo>
                  <a:lnTo>
                    <a:pt x="280525" y="3586"/>
                  </a:lnTo>
                  <a:lnTo>
                    <a:pt x="329184" y="0"/>
                  </a:lnTo>
                  <a:lnTo>
                    <a:pt x="377842" y="3586"/>
                  </a:lnTo>
                  <a:lnTo>
                    <a:pt x="424278" y="14003"/>
                  </a:lnTo>
                  <a:lnTo>
                    <a:pt x="467985" y="30739"/>
                  </a:lnTo>
                  <a:lnTo>
                    <a:pt x="508454" y="53283"/>
                  </a:lnTo>
                  <a:lnTo>
                    <a:pt x="545177" y="81123"/>
                  </a:lnTo>
                  <a:lnTo>
                    <a:pt x="577645" y="113746"/>
                  </a:lnTo>
                  <a:lnTo>
                    <a:pt x="605349" y="150642"/>
                  </a:lnTo>
                  <a:lnTo>
                    <a:pt x="627782" y="191298"/>
                  </a:lnTo>
                  <a:lnTo>
                    <a:pt x="644435" y="235202"/>
                  </a:lnTo>
                  <a:lnTo>
                    <a:pt x="654800" y="281842"/>
                  </a:lnTo>
                  <a:lnTo>
                    <a:pt x="658368" y="330707"/>
                  </a:lnTo>
                  <a:lnTo>
                    <a:pt x="654800" y="379573"/>
                  </a:lnTo>
                  <a:lnTo>
                    <a:pt x="644435" y="426213"/>
                  </a:lnTo>
                  <a:lnTo>
                    <a:pt x="627782" y="470117"/>
                  </a:lnTo>
                  <a:lnTo>
                    <a:pt x="605349" y="510773"/>
                  </a:lnTo>
                  <a:lnTo>
                    <a:pt x="577645" y="547669"/>
                  </a:lnTo>
                  <a:lnTo>
                    <a:pt x="545177" y="580292"/>
                  </a:lnTo>
                  <a:lnTo>
                    <a:pt x="508454" y="608132"/>
                  </a:lnTo>
                  <a:lnTo>
                    <a:pt x="467985" y="630676"/>
                  </a:lnTo>
                  <a:lnTo>
                    <a:pt x="424278" y="647412"/>
                  </a:lnTo>
                  <a:lnTo>
                    <a:pt x="377842" y="657829"/>
                  </a:lnTo>
                  <a:lnTo>
                    <a:pt x="329184" y="661415"/>
                  </a:lnTo>
                  <a:lnTo>
                    <a:pt x="280525" y="657829"/>
                  </a:lnTo>
                  <a:lnTo>
                    <a:pt x="234089" y="647412"/>
                  </a:lnTo>
                  <a:lnTo>
                    <a:pt x="190382" y="630676"/>
                  </a:lnTo>
                  <a:lnTo>
                    <a:pt x="149913" y="608132"/>
                  </a:lnTo>
                  <a:lnTo>
                    <a:pt x="113190" y="580292"/>
                  </a:lnTo>
                  <a:lnTo>
                    <a:pt x="80722" y="547669"/>
                  </a:lnTo>
                  <a:lnTo>
                    <a:pt x="53018" y="510773"/>
                  </a:lnTo>
                  <a:lnTo>
                    <a:pt x="30585" y="470117"/>
                  </a:lnTo>
                  <a:lnTo>
                    <a:pt x="13932" y="426213"/>
                  </a:lnTo>
                  <a:lnTo>
                    <a:pt x="3567" y="379573"/>
                  </a:lnTo>
                  <a:lnTo>
                    <a:pt x="0" y="33070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48527" y="2554986"/>
            <a:ext cx="1103630" cy="481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660"/>
              </a:lnSpc>
              <a:spcBef>
                <a:spcPts val="380"/>
              </a:spcBef>
            </a:pPr>
            <a:r>
              <a:rPr sz="1600" spc="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ndu</a:t>
            </a:r>
            <a:r>
              <a:rPr sz="1600" spc="30" dirty="0">
                <a:latin typeface="Arial"/>
                <a:cs typeface="Arial"/>
              </a:rPr>
              <a:t>m</a:t>
            </a:r>
            <a:r>
              <a:rPr sz="1600" spc="-10" dirty="0">
                <a:latin typeface="Arial"/>
                <a:cs typeface="Arial"/>
              </a:rPr>
              <a:t>en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ar</a:t>
            </a:r>
            <a:r>
              <a:rPr sz="1600" dirty="0">
                <a:latin typeface="Arial"/>
                <a:cs typeface="Arial"/>
              </a:rPr>
              <a:t>i  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531607" y="2471927"/>
            <a:ext cx="683260" cy="685800"/>
            <a:chOff x="7531607" y="2471927"/>
            <a:chExt cx="683260" cy="685800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3799" y="2484119"/>
              <a:ext cx="658368" cy="66141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543799" y="2484119"/>
              <a:ext cx="658495" cy="661670"/>
            </a:xfrm>
            <a:custGeom>
              <a:avLst/>
              <a:gdLst/>
              <a:ahLst/>
              <a:cxnLst/>
              <a:rect l="l" t="t" r="r" b="b"/>
              <a:pathLst>
                <a:path w="658495" h="661669">
                  <a:moveTo>
                    <a:pt x="0" y="330707"/>
                  </a:moveTo>
                  <a:lnTo>
                    <a:pt x="3567" y="281842"/>
                  </a:lnTo>
                  <a:lnTo>
                    <a:pt x="13932" y="235202"/>
                  </a:lnTo>
                  <a:lnTo>
                    <a:pt x="30585" y="191298"/>
                  </a:lnTo>
                  <a:lnTo>
                    <a:pt x="53018" y="150642"/>
                  </a:lnTo>
                  <a:lnTo>
                    <a:pt x="80722" y="113746"/>
                  </a:lnTo>
                  <a:lnTo>
                    <a:pt x="113190" y="81123"/>
                  </a:lnTo>
                  <a:lnTo>
                    <a:pt x="149913" y="53283"/>
                  </a:lnTo>
                  <a:lnTo>
                    <a:pt x="190382" y="30739"/>
                  </a:lnTo>
                  <a:lnTo>
                    <a:pt x="234089" y="14003"/>
                  </a:lnTo>
                  <a:lnTo>
                    <a:pt x="280525" y="3586"/>
                  </a:lnTo>
                  <a:lnTo>
                    <a:pt x="329183" y="0"/>
                  </a:lnTo>
                  <a:lnTo>
                    <a:pt x="377842" y="3586"/>
                  </a:lnTo>
                  <a:lnTo>
                    <a:pt x="424278" y="14003"/>
                  </a:lnTo>
                  <a:lnTo>
                    <a:pt x="467985" y="30739"/>
                  </a:lnTo>
                  <a:lnTo>
                    <a:pt x="508454" y="53283"/>
                  </a:lnTo>
                  <a:lnTo>
                    <a:pt x="545177" y="81123"/>
                  </a:lnTo>
                  <a:lnTo>
                    <a:pt x="577645" y="113746"/>
                  </a:lnTo>
                  <a:lnTo>
                    <a:pt x="605349" y="150642"/>
                  </a:lnTo>
                  <a:lnTo>
                    <a:pt x="627782" y="191298"/>
                  </a:lnTo>
                  <a:lnTo>
                    <a:pt x="644435" y="235202"/>
                  </a:lnTo>
                  <a:lnTo>
                    <a:pt x="654800" y="281842"/>
                  </a:lnTo>
                  <a:lnTo>
                    <a:pt x="658368" y="330707"/>
                  </a:lnTo>
                  <a:lnTo>
                    <a:pt x="654800" y="379573"/>
                  </a:lnTo>
                  <a:lnTo>
                    <a:pt x="644435" y="426213"/>
                  </a:lnTo>
                  <a:lnTo>
                    <a:pt x="627782" y="470117"/>
                  </a:lnTo>
                  <a:lnTo>
                    <a:pt x="605349" y="510773"/>
                  </a:lnTo>
                  <a:lnTo>
                    <a:pt x="577645" y="547669"/>
                  </a:lnTo>
                  <a:lnTo>
                    <a:pt x="545177" y="580292"/>
                  </a:lnTo>
                  <a:lnTo>
                    <a:pt x="508454" y="608132"/>
                  </a:lnTo>
                  <a:lnTo>
                    <a:pt x="467985" y="630676"/>
                  </a:lnTo>
                  <a:lnTo>
                    <a:pt x="424278" y="647412"/>
                  </a:lnTo>
                  <a:lnTo>
                    <a:pt x="377842" y="657829"/>
                  </a:lnTo>
                  <a:lnTo>
                    <a:pt x="329183" y="661415"/>
                  </a:lnTo>
                  <a:lnTo>
                    <a:pt x="280525" y="657829"/>
                  </a:lnTo>
                  <a:lnTo>
                    <a:pt x="234089" y="647412"/>
                  </a:lnTo>
                  <a:lnTo>
                    <a:pt x="190382" y="630676"/>
                  </a:lnTo>
                  <a:lnTo>
                    <a:pt x="149913" y="608132"/>
                  </a:lnTo>
                  <a:lnTo>
                    <a:pt x="113190" y="580292"/>
                  </a:lnTo>
                  <a:lnTo>
                    <a:pt x="80722" y="547669"/>
                  </a:lnTo>
                  <a:lnTo>
                    <a:pt x="53018" y="510773"/>
                  </a:lnTo>
                  <a:lnTo>
                    <a:pt x="30585" y="470117"/>
                  </a:lnTo>
                  <a:lnTo>
                    <a:pt x="13932" y="426213"/>
                  </a:lnTo>
                  <a:lnTo>
                    <a:pt x="3567" y="379573"/>
                  </a:lnTo>
                  <a:lnTo>
                    <a:pt x="0" y="33070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248904" y="2666746"/>
            <a:ext cx="84836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Mobiliario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9144000" cy="1503045"/>
          </a:xfrm>
          <a:custGeom>
            <a:avLst/>
            <a:gdLst/>
            <a:ahLst/>
            <a:cxnLst/>
            <a:rect l="l" t="t" r="r" b="b"/>
            <a:pathLst>
              <a:path w="9144000" h="1503045">
                <a:moveTo>
                  <a:pt x="9144000" y="0"/>
                </a:moveTo>
                <a:lnTo>
                  <a:pt x="0" y="0"/>
                </a:lnTo>
                <a:lnTo>
                  <a:pt x="0" y="1502664"/>
                </a:lnTo>
                <a:lnTo>
                  <a:pt x="9144000" y="1502664"/>
                </a:lnTo>
                <a:lnTo>
                  <a:pt x="9144000" y="0"/>
                </a:lnTo>
                <a:close/>
              </a:path>
            </a:pathLst>
          </a:custGeom>
          <a:solidFill>
            <a:srgbClr val="EAECE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53030" marR="5080" indent="-2640965">
              <a:lnSpc>
                <a:spcPct val="100000"/>
              </a:lnSpc>
              <a:spcBef>
                <a:spcPts val="110"/>
              </a:spcBef>
            </a:pPr>
            <a:r>
              <a:rPr sz="4600" dirty="0">
                <a:solidFill>
                  <a:srgbClr val="000000"/>
                </a:solidFill>
                <a:latin typeface="Corbel"/>
                <a:cs typeface="Corbel"/>
              </a:rPr>
              <a:t>Ciclos</a:t>
            </a:r>
            <a:r>
              <a:rPr sz="4600" spc="-5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600" dirty="0">
                <a:solidFill>
                  <a:srgbClr val="000000"/>
                </a:solidFill>
                <a:latin typeface="Corbel"/>
                <a:cs typeface="Corbel"/>
              </a:rPr>
              <a:t>Formativos</a:t>
            </a:r>
            <a:r>
              <a:rPr sz="4600" spc="-6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600" spc="5" dirty="0">
                <a:solidFill>
                  <a:srgbClr val="000000"/>
                </a:solidFill>
                <a:latin typeface="Corbel"/>
                <a:cs typeface="Corbel"/>
              </a:rPr>
              <a:t>de</a:t>
            </a:r>
            <a:r>
              <a:rPr sz="4600" spc="-30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600" spc="-10" dirty="0">
                <a:solidFill>
                  <a:srgbClr val="000000"/>
                </a:solidFill>
                <a:latin typeface="Corbel"/>
                <a:cs typeface="Corbel"/>
              </a:rPr>
              <a:t>Régimen </a:t>
            </a:r>
            <a:r>
              <a:rPr sz="4600" spc="-905" dirty="0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sz="4600" dirty="0">
                <a:solidFill>
                  <a:srgbClr val="000000"/>
                </a:solidFill>
                <a:latin typeface="Corbel"/>
                <a:cs typeface="Corbel"/>
              </a:rPr>
              <a:t>Especial</a:t>
            </a:r>
            <a:endParaRPr sz="4600">
              <a:latin typeface="Corbel"/>
              <a:cs typeface="Corbe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16553" y="3193795"/>
            <a:ext cx="3980179" cy="821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Arial"/>
                <a:cs typeface="Arial"/>
              </a:rPr>
              <a:t>Enseñanzas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deportivas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Arial"/>
                <a:cs typeface="Arial"/>
              </a:rPr>
              <a:t>(18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especialidades)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65248" y="3325367"/>
            <a:ext cx="582168" cy="58216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6888" y="4584191"/>
            <a:ext cx="472440" cy="472440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380745" y="4227321"/>
            <a:ext cx="8140065" cy="949325"/>
            <a:chOff x="380745" y="4227321"/>
            <a:chExt cx="8140065" cy="949325"/>
          </a:xfrm>
        </p:grpSpPr>
        <p:sp>
          <p:nvSpPr>
            <p:cNvPr id="34" name="object 34"/>
            <p:cNvSpPr/>
            <p:nvPr/>
          </p:nvSpPr>
          <p:spPr>
            <a:xfrm>
              <a:off x="394715" y="4241291"/>
              <a:ext cx="8112125" cy="4445"/>
            </a:xfrm>
            <a:custGeom>
              <a:avLst/>
              <a:gdLst/>
              <a:ahLst/>
              <a:cxnLst/>
              <a:rect l="l" t="t" r="r" b="b"/>
              <a:pathLst>
                <a:path w="8112125" h="4445">
                  <a:moveTo>
                    <a:pt x="0" y="4317"/>
                  </a:moveTo>
                  <a:lnTo>
                    <a:pt x="8111998" y="0"/>
                  </a:lnTo>
                </a:path>
              </a:pathLst>
            </a:custGeom>
            <a:ln w="27431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4715" y="4247387"/>
              <a:ext cx="1694814" cy="915669"/>
            </a:xfrm>
            <a:custGeom>
              <a:avLst/>
              <a:gdLst/>
              <a:ahLst/>
              <a:cxnLst/>
              <a:rect l="l" t="t" r="r" b="b"/>
              <a:pathLst>
                <a:path w="1694814" h="915670">
                  <a:moveTo>
                    <a:pt x="0" y="0"/>
                  </a:moveTo>
                  <a:lnTo>
                    <a:pt x="0" y="235076"/>
                  </a:lnTo>
                </a:path>
                <a:path w="1694814" h="915670">
                  <a:moveTo>
                    <a:pt x="987552" y="18287"/>
                  </a:moveTo>
                  <a:lnTo>
                    <a:pt x="987552" y="915288"/>
                  </a:lnTo>
                </a:path>
                <a:path w="1694814" h="915670">
                  <a:moveTo>
                    <a:pt x="1694688" y="0"/>
                  </a:moveTo>
                  <a:lnTo>
                    <a:pt x="1694688" y="235076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1087" y="4559807"/>
              <a:ext cx="375189" cy="6126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232403" y="4259579"/>
              <a:ext cx="0" cy="897255"/>
            </a:xfrm>
            <a:custGeom>
              <a:avLst/>
              <a:gdLst/>
              <a:ahLst/>
              <a:cxnLst/>
              <a:rect l="l" t="t" r="r" b="b"/>
              <a:pathLst>
                <a:path h="897254">
                  <a:moveTo>
                    <a:pt x="0" y="0"/>
                  </a:moveTo>
                  <a:lnTo>
                    <a:pt x="0" y="897001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0816" y="4556869"/>
              <a:ext cx="798576" cy="5484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835907" y="4265675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076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33273" y="5059426"/>
            <a:ext cx="8191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A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spc="-5" dirty="0">
                <a:latin typeface="Arial"/>
                <a:cs typeface="Arial"/>
              </a:rPr>
              <a:t>le</a:t>
            </a:r>
            <a:r>
              <a:rPr sz="1500" spc="10" dirty="0">
                <a:latin typeface="Arial"/>
                <a:cs typeface="Arial"/>
              </a:rPr>
              <a:t>t</a:t>
            </a:r>
            <a:r>
              <a:rPr sz="1500" spc="-5" dirty="0">
                <a:latin typeface="Arial"/>
                <a:cs typeface="Arial"/>
              </a:rPr>
              <a:t>i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75944" y="5224671"/>
            <a:ext cx="582168" cy="57262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998016" y="5868415"/>
            <a:ext cx="979169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Baloncesto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3888" y="5230367"/>
            <a:ext cx="582167" cy="582168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2913633" y="5863539"/>
            <a:ext cx="55880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10" dirty="0">
                <a:latin typeface="Arial"/>
                <a:cs typeface="Arial"/>
              </a:rPr>
              <a:t>F</a:t>
            </a:r>
            <a:r>
              <a:rPr sz="1500" dirty="0">
                <a:latin typeface="Arial"/>
                <a:cs typeface="Arial"/>
              </a:rPr>
              <a:t>ú</a:t>
            </a:r>
            <a:r>
              <a:rPr sz="1500" spc="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bol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52014" y="4509642"/>
            <a:ext cx="2590800" cy="4305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70710">
              <a:lnSpc>
                <a:spcPts val="159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E</a:t>
            </a:r>
            <a:r>
              <a:rPr sz="1500" spc="15" dirty="0">
                <a:latin typeface="Arial"/>
                <a:cs typeface="Arial"/>
              </a:rPr>
              <a:t>s</a:t>
            </a:r>
            <a:r>
              <a:rPr sz="1500" spc="-5" dirty="0">
                <a:latin typeface="Arial"/>
                <a:cs typeface="Arial"/>
              </a:rPr>
              <a:t>gri</a:t>
            </a:r>
            <a:r>
              <a:rPr sz="1500" spc="20" dirty="0">
                <a:latin typeface="Arial"/>
                <a:cs typeface="Arial"/>
              </a:rPr>
              <a:t>m</a:t>
            </a:r>
            <a:r>
              <a:rPr sz="1500" spc="5" dirty="0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sz="1500" spc="5" dirty="0">
                <a:latin typeface="Arial"/>
                <a:cs typeface="Arial"/>
              </a:rPr>
              <a:t>Balonmano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590288" y="4221226"/>
            <a:ext cx="1362710" cy="1557020"/>
            <a:chOff x="4590288" y="4221226"/>
            <a:chExt cx="1362710" cy="1557020"/>
          </a:xfrm>
        </p:grpSpPr>
        <p:sp>
          <p:nvSpPr>
            <p:cNvPr id="47" name="object 47"/>
            <p:cNvSpPr/>
            <p:nvPr/>
          </p:nvSpPr>
          <p:spPr>
            <a:xfrm>
              <a:off x="4860036" y="4235196"/>
              <a:ext cx="0" cy="897255"/>
            </a:xfrm>
            <a:custGeom>
              <a:avLst/>
              <a:gdLst/>
              <a:ahLst/>
              <a:cxnLst/>
              <a:rect l="l" t="t" r="r" b="b"/>
              <a:pathLst>
                <a:path h="897254">
                  <a:moveTo>
                    <a:pt x="0" y="0"/>
                  </a:moveTo>
                  <a:lnTo>
                    <a:pt x="0" y="897001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90288" y="5189220"/>
              <a:ext cx="569976" cy="5887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542788" y="4259580"/>
              <a:ext cx="0" cy="235585"/>
            </a:xfrm>
            <a:custGeom>
              <a:avLst/>
              <a:gdLst/>
              <a:ahLst/>
              <a:cxnLst/>
              <a:rect l="l" t="t" r="r" b="b"/>
              <a:pathLst>
                <a:path h="235585">
                  <a:moveTo>
                    <a:pt x="0" y="0"/>
                  </a:moveTo>
                  <a:lnTo>
                    <a:pt x="0" y="235077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6632" y="4416552"/>
              <a:ext cx="896112" cy="89916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616322" y="5866891"/>
            <a:ext cx="44386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spc="10" dirty="0">
                <a:latin typeface="Arial"/>
                <a:cs typeface="Arial"/>
              </a:rPr>
              <a:t>J</a:t>
            </a:r>
            <a:r>
              <a:rPr sz="1500" dirty="0">
                <a:latin typeface="Arial"/>
                <a:cs typeface="Arial"/>
              </a:rPr>
              <a:t>udo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95721" y="5057088"/>
            <a:ext cx="57086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500" dirty="0">
                <a:latin typeface="Arial"/>
                <a:cs typeface="Arial"/>
              </a:rPr>
              <a:t>Hípica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199378" y="4227321"/>
            <a:ext cx="960755" cy="925194"/>
            <a:chOff x="6199378" y="4227321"/>
            <a:chExt cx="960755" cy="925194"/>
          </a:xfrm>
        </p:grpSpPr>
        <p:sp>
          <p:nvSpPr>
            <p:cNvPr id="54" name="object 54"/>
            <p:cNvSpPr/>
            <p:nvPr/>
          </p:nvSpPr>
          <p:spPr>
            <a:xfrm>
              <a:off x="6213348" y="4241291"/>
              <a:ext cx="652780" cy="897255"/>
            </a:xfrm>
            <a:custGeom>
              <a:avLst/>
              <a:gdLst/>
              <a:ahLst/>
              <a:cxnLst/>
              <a:rect l="l" t="t" r="r" b="b"/>
              <a:pathLst>
                <a:path w="652779" h="897254">
                  <a:moveTo>
                    <a:pt x="0" y="0"/>
                  </a:moveTo>
                  <a:lnTo>
                    <a:pt x="0" y="897000"/>
                  </a:lnTo>
                </a:path>
                <a:path w="652779" h="897254">
                  <a:moveTo>
                    <a:pt x="652272" y="21335"/>
                  </a:moveTo>
                  <a:lnTo>
                    <a:pt x="652272" y="256412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904" y="4416551"/>
              <a:ext cx="688848" cy="68884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5718428" y="5966866"/>
            <a:ext cx="1115695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500" spc="5" dirty="0">
                <a:latin typeface="Arial"/>
                <a:cs typeface="Arial"/>
              </a:rPr>
              <a:t>Salvamento 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y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socorrismo</a:t>
            </a:r>
            <a:endParaRPr sz="1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54545" y="5007609"/>
            <a:ext cx="40132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65" dirty="0">
                <a:latin typeface="Arial"/>
                <a:cs typeface="Arial"/>
              </a:rPr>
              <a:t>V</a:t>
            </a:r>
            <a:r>
              <a:rPr sz="1500" dirty="0">
                <a:latin typeface="Arial"/>
                <a:cs typeface="Arial"/>
              </a:rPr>
              <a:t>ela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7207613" y="4233417"/>
            <a:ext cx="649605" cy="1685925"/>
            <a:chOff x="7207613" y="4233417"/>
            <a:chExt cx="649605" cy="1685925"/>
          </a:xfrm>
        </p:grpSpPr>
        <p:sp>
          <p:nvSpPr>
            <p:cNvPr id="59" name="object 59"/>
            <p:cNvSpPr/>
            <p:nvPr/>
          </p:nvSpPr>
          <p:spPr>
            <a:xfrm>
              <a:off x="7633716" y="4247387"/>
              <a:ext cx="0" cy="897255"/>
            </a:xfrm>
            <a:custGeom>
              <a:avLst/>
              <a:gdLst/>
              <a:ahLst/>
              <a:cxnLst/>
              <a:rect l="l" t="t" r="r" b="b"/>
              <a:pathLst>
                <a:path h="897254">
                  <a:moveTo>
                    <a:pt x="0" y="0"/>
                  </a:moveTo>
                  <a:lnTo>
                    <a:pt x="0" y="897001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07613" y="5251703"/>
              <a:ext cx="649198" cy="667512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7182993" y="5966866"/>
            <a:ext cx="1064260" cy="484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10"/>
              </a:spcBef>
            </a:pPr>
            <a:r>
              <a:rPr sz="1500" spc="-10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epor</a:t>
            </a:r>
            <a:r>
              <a:rPr sz="1500" spc="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e</a:t>
            </a:r>
            <a:r>
              <a:rPr sz="1500" spc="5" dirty="0">
                <a:latin typeface="Arial"/>
                <a:cs typeface="Arial"/>
              </a:rPr>
              <a:t>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  invierno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021573" y="5067046"/>
            <a:ext cx="916940" cy="485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10"/>
              </a:spcBef>
            </a:pPr>
            <a:r>
              <a:rPr sz="1500" spc="20" dirty="0">
                <a:latin typeface="Arial"/>
                <a:cs typeface="Arial"/>
              </a:rPr>
              <a:t>M</a:t>
            </a:r>
            <a:r>
              <a:rPr sz="1500" dirty="0">
                <a:latin typeface="Arial"/>
                <a:cs typeface="Arial"/>
              </a:rPr>
              <a:t>on</a:t>
            </a:r>
            <a:r>
              <a:rPr sz="1500" spc="5" dirty="0">
                <a:latin typeface="Arial"/>
                <a:cs typeface="Arial"/>
              </a:rPr>
              <a:t>t</a:t>
            </a:r>
            <a:r>
              <a:rPr sz="1500" dirty="0">
                <a:latin typeface="Arial"/>
                <a:cs typeface="Arial"/>
              </a:rPr>
              <a:t>añ</a:t>
            </a:r>
            <a:r>
              <a:rPr sz="1500" spc="5" dirty="0">
                <a:latin typeface="Arial"/>
                <a:cs typeface="Arial"/>
              </a:rPr>
              <a:t>a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y  escalada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080247" y="4250435"/>
            <a:ext cx="783590" cy="855344"/>
            <a:chOff x="8080247" y="4250435"/>
            <a:chExt cx="783590" cy="855344"/>
          </a:xfrm>
        </p:grpSpPr>
        <p:sp>
          <p:nvSpPr>
            <p:cNvPr id="64" name="object 64"/>
            <p:cNvSpPr/>
            <p:nvPr/>
          </p:nvSpPr>
          <p:spPr>
            <a:xfrm>
              <a:off x="8493251" y="4250435"/>
              <a:ext cx="0" cy="153670"/>
            </a:xfrm>
            <a:custGeom>
              <a:avLst/>
              <a:gdLst/>
              <a:ahLst/>
              <a:cxnLst/>
              <a:rect l="l" t="t" r="r" b="b"/>
              <a:pathLst>
                <a:path h="153670">
                  <a:moveTo>
                    <a:pt x="0" y="0"/>
                  </a:moveTo>
                  <a:lnTo>
                    <a:pt x="0" y="153669"/>
                  </a:lnTo>
                </a:path>
              </a:pathLst>
            </a:custGeom>
            <a:ln w="27432">
              <a:solidFill>
                <a:srgbClr val="6D2C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80247" y="4413503"/>
              <a:ext cx="783335" cy="6918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0844" rIns="0" bIns="0" rtlCol="0">
            <a:spAutoFit/>
          </a:bodyPr>
          <a:lstStyle/>
          <a:p>
            <a:pPr marL="987425" marR="5080" indent="-600710">
              <a:lnSpc>
                <a:spcPct val="100000"/>
              </a:lnSpc>
              <a:spcBef>
                <a:spcPts val="110"/>
              </a:spcBef>
            </a:pPr>
            <a:r>
              <a:rPr spc="-90" dirty="0"/>
              <a:t>E</a:t>
            </a:r>
            <a:r>
              <a:rPr spc="-95" dirty="0"/>
              <a:t>N</a:t>
            </a:r>
            <a:r>
              <a:rPr spc="-90" dirty="0"/>
              <a:t>SE</a:t>
            </a:r>
            <a:r>
              <a:rPr spc="-95" dirty="0"/>
              <a:t>Ñ</a:t>
            </a:r>
            <a:r>
              <a:rPr spc="-85" dirty="0"/>
              <a:t>A</a:t>
            </a:r>
            <a:r>
              <a:rPr spc="-95" dirty="0"/>
              <a:t>N</a:t>
            </a:r>
            <a:r>
              <a:rPr spc="-105" dirty="0"/>
              <a:t>ZA</a:t>
            </a:r>
            <a:r>
              <a:rPr spc="5" dirty="0"/>
              <a:t>S</a:t>
            </a:r>
            <a:r>
              <a:rPr spc="-295" dirty="0"/>
              <a:t> </a:t>
            </a:r>
            <a:r>
              <a:rPr spc="-85" dirty="0"/>
              <a:t>A</a:t>
            </a:r>
            <a:r>
              <a:rPr spc="-100" dirty="0"/>
              <a:t>R</a:t>
            </a:r>
            <a:r>
              <a:rPr spc="-85" dirty="0"/>
              <a:t>T</a:t>
            </a:r>
            <a:r>
              <a:rPr spc="-105" dirty="0"/>
              <a:t>Í</a:t>
            </a:r>
            <a:r>
              <a:rPr spc="-90" dirty="0"/>
              <a:t>S</a:t>
            </a:r>
            <a:r>
              <a:rPr spc="-85" dirty="0"/>
              <a:t>T</a:t>
            </a:r>
            <a:r>
              <a:rPr spc="-105" dirty="0"/>
              <a:t>I</a:t>
            </a:r>
            <a:r>
              <a:rPr spc="-114" dirty="0"/>
              <a:t>C</a:t>
            </a:r>
            <a:r>
              <a:rPr spc="-105" dirty="0"/>
              <a:t>A</a:t>
            </a:r>
            <a:r>
              <a:rPr spc="5" dirty="0"/>
              <a:t>S</a:t>
            </a:r>
            <a:r>
              <a:rPr spc="-270" dirty="0"/>
              <a:t> </a:t>
            </a:r>
            <a:r>
              <a:rPr spc="5" dirty="0"/>
              <a:t>Y</a:t>
            </a:r>
            <a:r>
              <a:rPr spc="-215" dirty="0"/>
              <a:t> </a:t>
            </a:r>
            <a:r>
              <a:rPr spc="-85" dirty="0"/>
              <a:t>D</a:t>
            </a:r>
            <a:r>
              <a:rPr spc="-90" dirty="0"/>
              <a:t>E</a:t>
            </a:r>
            <a:r>
              <a:rPr spc="-95" dirty="0"/>
              <a:t>P</a:t>
            </a:r>
            <a:r>
              <a:rPr spc="-105" dirty="0"/>
              <a:t>O</a:t>
            </a:r>
            <a:r>
              <a:rPr spc="-100" dirty="0"/>
              <a:t>R</a:t>
            </a:r>
            <a:r>
              <a:rPr spc="-85" dirty="0"/>
              <a:t>T</a:t>
            </a:r>
            <a:r>
              <a:rPr spc="-105" dirty="0"/>
              <a:t>I</a:t>
            </a:r>
            <a:r>
              <a:rPr spc="-195" dirty="0"/>
              <a:t>V</a:t>
            </a:r>
            <a:r>
              <a:rPr spc="-105" dirty="0"/>
              <a:t>A</a:t>
            </a:r>
            <a:r>
              <a:rPr dirty="0"/>
              <a:t>S  </a:t>
            </a:r>
            <a:r>
              <a:rPr spc="-90" dirty="0">
                <a:solidFill>
                  <a:srgbClr val="FFC000"/>
                </a:solidFill>
              </a:rPr>
              <a:t>C</a:t>
            </a:r>
            <a:r>
              <a:rPr spc="-100" dirty="0">
                <a:solidFill>
                  <a:srgbClr val="FFC000"/>
                </a:solidFill>
              </a:rPr>
              <a:t>I</a:t>
            </a:r>
            <a:r>
              <a:rPr spc="-90" dirty="0">
                <a:solidFill>
                  <a:srgbClr val="FFC000"/>
                </a:solidFill>
              </a:rPr>
              <a:t>C</a:t>
            </a:r>
            <a:r>
              <a:rPr spc="-155" dirty="0">
                <a:solidFill>
                  <a:srgbClr val="FFC000"/>
                </a:solidFill>
              </a:rPr>
              <a:t>L</a:t>
            </a:r>
            <a:r>
              <a:rPr spc="-95" dirty="0">
                <a:solidFill>
                  <a:srgbClr val="FFC000"/>
                </a:solidFill>
              </a:rPr>
              <a:t>O</a:t>
            </a:r>
            <a:r>
              <a:rPr dirty="0">
                <a:solidFill>
                  <a:srgbClr val="FFC000"/>
                </a:solidFill>
              </a:rPr>
              <a:t>S</a:t>
            </a:r>
            <a:r>
              <a:rPr spc="-215" dirty="0">
                <a:solidFill>
                  <a:srgbClr val="FFC000"/>
                </a:solidFill>
              </a:rPr>
              <a:t> </a:t>
            </a:r>
            <a:r>
              <a:rPr spc="-155" dirty="0">
                <a:solidFill>
                  <a:srgbClr val="FFC000"/>
                </a:solidFill>
              </a:rPr>
              <a:t>F</a:t>
            </a:r>
            <a:r>
              <a:rPr spc="-95" dirty="0">
                <a:solidFill>
                  <a:srgbClr val="FFC000"/>
                </a:solidFill>
              </a:rPr>
              <a:t>OR</a:t>
            </a:r>
            <a:r>
              <a:rPr spc="-85" dirty="0">
                <a:solidFill>
                  <a:srgbClr val="FFC000"/>
                </a:solidFill>
              </a:rPr>
              <a:t>M</a:t>
            </a:r>
            <a:r>
              <a:rPr spc="-229" dirty="0">
                <a:solidFill>
                  <a:srgbClr val="FFC000"/>
                </a:solidFill>
              </a:rPr>
              <a:t>A</a:t>
            </a:r>
            <a:r>
              <a:rPr spc="-110" dirty="0">
                <a:solidFill>
                  <a:srgbClr val="FFC000"/>
                </a:solidFill>
              </a:rPr>
              <a:t>T</a:t>
            </a:r>
            <a:r>
              <a:rPr spc="-100" dirty="0">
                <a:solidFill>
                  <a:srgbClr val="FFC000"/>
                </a:solidFill>
              </a:rPr>
              <a:t>I</a:t>
            </a:r>
            <a:r>
              <a:rPr spc="-150" dirty="0">
                <a:solidFill>
                  <a:srgbClr val="FFC000"/>
                </a:solidFill>
              </a:rPr>
              <a:t>V</a:t>
            </a:r>
            <a:r>
              <a:rPr spc="-95" dirty="0">
                <a:solidFill>
                  <a:srgbClr val="FFC000"/>
                </a:solidFill>
              </a:rPr>
              <a:t>O</a:t>
            </a:r>
            <a:r>
              <a:rPr dirty="0">
                <a:solidFill>
                  <a:srgbClr val="FFC000"/>
                </a:solidFill>
              </a:rPr>
              <a:t>S</a:t>
            </a:r>
            <a:r>
              <a:rPr spc="285" dirty="0">
                <a:solidFill>
                  <a:srgbClr val="FFC000"/>
                </a:solidFill>
              </a:rPr>
              <a:t> </a:t>
            </a:r>
            <a:r>
              <a:rPr spc="-85" dirty="0">
                <a:solidFill>
                  <a:srgbClr val="FFC000"/>
                </a:solidFill>
              </a:rPr>
              <a:t>D</a:t>
            </a:r>
            <a:r>
              <a:rPr spc="-95" dirty="0">
                <a:solidFill>
                  <a:srgbClr val="FFC000"/>
                </a:solidFill>
              </a:rPr>
              <a:t>E</a:t>
            </a:r>
            <a:r>
              <a:rPr spc="-100" dirty="0">
                <a:solidFill>
                  <a:srgbClr val="FFC000"/>
                </a:solidFill>
              </a:rPr>
              <a:t>PO</a:t>
            </a:r>
            <a:r>
              <a:rPr spc="-95" dirty="0">
                <a:solidFill>
                  <a:srgbClr val="FFC000"/>
                </a:solidFill>
              </a:rPr>
              <a:t>R</a:t>
            </a:r>
            <a:r>
              <a:rPr spc="-90" dirty="0">
                <a:solidFill>
                  <a:srgbClr val="FFC000"/>
                </a:solidFill>
              </a:rPr>
              <a:t>T</a:t>
            </a:r>
            <a:r>
              <a:rPr spc="-95" dirty="0">
                <a:solidFill>
                  <a:srgbClr val="FFC000"/>
                </a:solidFill>
              </a:rPr>
              <a:t>E</a:t>
            </a:r>
            <a:r>
              <a:rPr dirty="0">
                <a:solidFill>
                  <a:srgbClr val="FFC000"/>
                </a:solidFill>
              </a:rPr>
              <a:t>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" y="1417319"/>
            <a:ext cx="7251700" cy="5002530"/>
            <a:chOff x="457200" y="1417319"/>
            <a:chExt cx="7251700" cy="5002530"/>
          </a:xfrm>
        </p:grpSpPr>
        <p:sp>
          <p:nvSpPr>
            <p:cNvPr id="4" name="object 4"/>
            <p:cNvSpPr/>
            <p:nvPr/>
          </p:nvSpPr>
          <p:spPr>
            <a:xfrm>
              <a:off x="457200" y="1417319"/>
              <a:ext cx="7251700" cy="4983480"/>
            </a:xfrm>
            <a:custGeom>
              <a:avLst/>
              <a:gdLst/>
              <a:ahLst/>
              <a:cxnLst/>
              <a:rect l="l" t="t" r="r" b="b"/>
              <a:pathLst>
                <a:path w="7251700" h="4983480">
                  <a:moveTo>
                    <a:pt x="7251192" y="0"/>
                  </a:moveTo>
                  <a:lnTo>
                    <a:pt x="0" y="0"/>
                  </a:lnTo>
                  <a:lnTo>
                    <a:pt x="0" y="4983480"/>
                  </a:lnTo>
                  <a:lnTo>
                    <a:pt x="7251192" y="4983480"/>
                  </a:lnTo>
                  <a:lnTo>
                    <a:pt x="7251192" y="0"/>
                  </a:lnTo>
                  <a:close/>
                </a:path>
              </a:pathLst>
            </a:custGeom>
            <a:solidFill>
              <a:srgbClr val="E3D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1490468"/>
              <a:ext cx="127834" cy="1475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1758692"/>
              <a:ext cx="127834" cy="147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45" y="2026695"/>
              <a:ext cx="128025" cy="1477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2295394"/>
              <a:ext cx="127834" cy="147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45" y="2782853"/>
              <a:ext cx="128025" cy="1477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3051552"/>
              <a:ext cx="127834" cy="147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45" y="3319555"/>
              <a:ext cx="128025" cy="14779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3588381"/>
              <a:ext cx="127834" cy="147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3856605"/>
              <a:ext cx="127834" cy="147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4125082"/>
              <a:ext cx="127834" cy="1475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4393306"/>
              <a:ext cx="127834" cy="147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45" y="4661310"/>
              <a:ext cx="128025" cy="14779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4930136"/>
              <a:ext cx="127834" cy="147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5198360"/>
              <a:ext cx="127834" cy="1475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5466837"/>
              <a:ext cx="127834" cy="147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5735061"/>
              <a:ext cx="127834" cy="1475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045" y="6003065"/>
              <a:ext cx="128025" cy="14779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019" y="6271814"/>
              <a:ext cx="127834" cy="14757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880668" y="1397965"/>
            <a:ext cx="5798820" cy="5075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12620">
              <a:lnSpc>
                <a:spcPct val="110000"/>
              </a:lnSpc>
              <a:spcBef>
                <a:spcPts val="95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Atletismo. 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Baloncesto. </a:t>
            </a:r>
            <a:r>
              <a:rPr sz="1600" spc="-4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Balonmano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409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Buceo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con Escafandra </a:t>
            </a:r>
            <a:r>
              <a:rPr sz="1600" spc="-4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Autónoma.</a:t>
            </a:r>
            <a:endParaRPr sz="1600">
              <a:latin typeface="Arial"/>
              <a:cs typeface="Arial"/>
            </a:endParaRPr>
          </a:p>
          <a:p>
            <a:pPr marL="12700" marR="1541780">
              <a:lnSpc>
                <a:spcPts val="2110"/>
              </a:lnSpc>
              <a:spcBef>
                <a:spcPts val="80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en 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Esgrima </a:t>
            </a:r>
            <a:r>
              <a:rPr sz="16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Esquí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Alpino.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 Técnico</a:t>
            </a:r>
            <a:r>
              <a:rPr sz="16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Esquí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de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Fondo</a:t>
            </a:r>
            <a:endParaRPr sz="1600">
              <a:latin typeface="Arial"/>
              <a:cs typeface="Arial"/>
            </a:endParaRPr>
          </a:p>
          <a:p>
            <a:pPr marL="12700" marR="1736089">
              <a:lnSpc>
                <a:spcPts val="2110"/>
              </a:lnSpc>
              <a:spcBef>
                <a:spcPts val="10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Snowboard.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 Técnico</a:t>
            </a:r>
            <a:r>
              <a:rPr sz="16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Alta</a:t>
            </a:r>
            <a:r>
              <a:rPr sz="16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Montaña.</a:t>
            </a:r>
            <a:endParaRPr sz="1600">
              <a:latin typeface="Arial"/>
              <a:cs typeface="Arial"/>
            </a:endParaRPr>
          </a:p>
          <a:p>
            <a:pPr marL="12700" marR="1329055">
              <a:lnSpc>
                <a:spcPts val="2110"/>
              </a:lnSpc>
              <a:spcBef>
                <a:spcPts val="5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1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spc="1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Escalada. 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Esquí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 Montaña </a:t>
            </a:r>
            <a:r>
              <a:rPr sz="1600" spc="-4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Fútbol.</a:t>
            </a:r>
            <a:endParaRPr sz="1600">
              <a:latin typeface="Arial"/>
              <a:cs typeface="Arial"/>
            </a:endParaRPr>
          </a:p>
          <a:p>
            <a:pPr marL="12700" marR="1891664">
              <a:lnSpc>
                <a:spcPts val="2110"/>
              </a:lnSpc>
              <a:spcBef>
                <a:spcPts val="10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Fútbol Sala. </a:t>
            </a:r>
            <a:r>
              <a:rPr sz="1600" spc="-4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 en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Hípica.</a:t>
            </a:r>
            <a:endParaRPr sz="1600">
              <a:latin typeface="Arial"/>
              <a:cs typeface="Arial"/>
            </a:endParaRPr>
          </a:p>
          <a:p>
            <a:pPr marL="12700" marR="396875">
              <a:lnSpc>
                <a:spcPts val="2110"/>
              </a:lnSpc>
              <a:spcBef>
                <a:spcPts val="5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 Deportivo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Judo y Defensa Personal. 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 Superior en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Salvamento y 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Socorrismo. </a:t>
            </a:r>
            <a:r>
              <a:rPr sz="16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Vela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Ligera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con</a:t>
            </a:r>
            <a:r>
              <a:rPr sz="1600" spc="-1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Aparejo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Fijo.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Técnico</a:t>
            </a:r>
            <a:r>
              <a:rPr sz="1600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Deportivo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Superior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Arial"/>
                <a:cs typeface="Arial"/>
              </a:rPr>
              <a:t>Vela</a:t>
            </a:r>
            <a:r>
              <a:rPr sz="16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Ligera</a:t>
            </a:r>
            <a:r>
              <a:rPr sz="16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F2F9F"/>
                </a:solidFill>
                <a:latin typeface="Arial"/>
                <a:cs typeface="Arial"/>
              </a:rPr>
              <a:t>con</a:t>
            </a:r>
            <a:r>
              <a:rPr sz="1600" spc="-11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Aparejo</a:t>
            </a:r>
            <a:r>
              <a:rPr sz="16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Arial"/>
                <a:cs typeface="Arial"/>
              </a:rPr>
              <a:t>Libre.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620000" cy="1140460"/>
          </a:xfrm>
          <a:prstGeom prst="rect">
            <a:avLst/>
          </a:prstGeom>
          <a:solidFill>
            <a:srgbClr val="ECEAC4"/>
          </a:solidFill>
        </p:spPr>
        <p:txBody>
          <a:bodyPr vert="horz" wrap="square" lIns="0" tIns="277495" rIns="0" bIns="0" rtlCol="0">
            <a:spAutoFit/>
          </a:bodyPr>
          <a:lstStyle/>
          <a:p>
            <a:pPr marL="3226435" marR="242570" indent="-2973070">
              <a:lnSpc>
                <a:spcPct val="94800"/>
              </a:lnSpc>
              <a:spcBef>
                <a:spcPts val="2185"/>
              </a:spcBef>
            </a:pP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CIC</a:t>
            </a: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400" b="1" spc="-129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4800" spc="-652" baseline="17361" dirty="0"/>
              <a:t>E</a:t>
            </a:r>
            <a:r>
              <a:rPr sz="2400" b="1" spc="-128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4800" spc="-157" baseline="17361" dirty="0"/>
              <a:t>n</a:t>
            </a:r>
            <a:r>
              <a:rPr sz="4800" spc="-1725" baseline="17361" dirty="0"/>
              <a:t>s</a:t>
            </a:r>
            <a:r>
              <a:rPr sz="2400" b="1" spc="-430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4800" spc="-1882" baseline="17361" dirty="0"/>
              <a:t>e</a:t>
            </a:r>
            <a:r>
              <a:rPr sz="2400" b="1" spc="-71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4800" spc="-1537" baseline="17361" dirty="0"/>
              <a:t>ñ</a:t>
            </a:r>
            <a:r>
              <a:rPr sz="2400" b="1" spc="-8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4800" spc="-1380" baseline="17361" dirty="0"/>
              <a:t>a</a:t>
            </a:r>
            <a:r>
              <a:rPr sz="2400" b="1" spc="-118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4800" spc="-839" baseline="17361" dirty="0"/>
              <a:t>n</a:t>
            </a:r>
            <a:r>
              <a:rPr sz="2400" b="1" spc="-128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800" spc="-472" baseline="17361" dirty="0"/>
              <a:t>z</a:t>
            </a:r>
            <a:r>
              <a:rPr sz="2400" b="1" spc="-125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4800" spc="-727" baseline="17361" dirty="0"/>
              <a:t>a</a:t>
            </a:r>
            <a:r>
              <a:rPr sz="2400" b="1" spc="-28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4800" spc="-1754" baseline="17361" dirty="0"/>
              <a:t>s</a:t>
            </a:r>
            <a:r>
              <a:rPr sz="2400" b="1" spc="5" dirty="0">
                <a:solidFill>
                  <a:srgbClr val="FFC000"/>
                </a:solidFill>
                <a:latin typeface="Arial"/>
                <a:cs typeface="Arial"/>
              </a:rPr>
              <a:t>V</a:t>
            </a:r>
            <a:r>
              <a:rPr sz="2400" b="1" spc="-172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4800" spc="-150" baseline="17361" dirty="0"/>
              <a:t>a</a:t>
            </a:r>
            <a:r>
              <a:rPr sz="4800" spc="-1462" baseline="17361" dirty="0"/>
              <a:t>r</a:t>
            </a:r>
            <a:r>
              <a:rPr sz="2400" b="1" spc="-66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4800" spc="-150" baseline="17361" dirty="0"/>
              <a:t>t</a:t>
            </a:r>
            <a:r>
              <a:rPr sz="4800" spc="-135" baseline="17361" dirty="0"/>
              <a:t>í</a:t>
            </a:r>
            <a:r>
              <a:rPr sz="4800" spc="-577" baseline="17361" dirty="0"/>
              <a:t>s</a:t>
            </a:r>
            <a:r>
              <a:rPr sz="2400" b="1" spc="-1465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4800" spc="-150" baseline="17361" dirty="0"/>
              <a:t>t</a:t>
            </a:r>
            <a:r>
              <a:rPr sz="4800" spc="-397" baseline="17361" dirty="0"/>
              <a:t>i</a:t>
            </a:r>
            <a:r>
              <a:rPr sz="2400" b="1" spc="-143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4800" spc="-157" baseline="17361" dirty="0"/>
              <a:t>c</a:t>
            </a:r>
            <a:r>
              <a:rPr sz="4800" spc="-1672" baseline="17361" dirty="0"/>
              <a:t>a</a:t>
            </a:r>
            <a:r>
              <a:rPr sz="2400" b="1" spc="-72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800" spc="-1222" baseline="17361" dirty="0"/>
              <a:t>s</a:t>
            </a:r>
            <a:r>
              <a:rPr sz="2400" b="1" spc="-36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4800" spc="-1589" baseline="17361" dirty="0"/>
              <a:t>y</a:t>
            </a:r>
            <a:r>
              <a:rPr sz="2400" b="1" spc="-1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2400" b="1" spc="-140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4800" spc="-480" baseline="17361" dirty="0"/>
              <a:t>d</a:t>
            </a:r>
            <a:r>
              <a:rPr sz="2400" b="1" spc="-138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4800" spc="-150" baseline="17361" dirty="0"/>
              <a:t>e</a:t>
            </a:r>
            <a:r>
              <a:rPr sz="4800" spc="-1814" baseline="17361" dirty="0"/>
              <a:t>p</a:t>
            </a:r>
            <a:r>
              <a:rPr sz="2400" b="1" spc="-484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4800" spc="-1807" baseline="17361" dirty="0"/>
              <a:t>o</a:t>
            </a:r>
            <a:r>
              <a:rPr sz="2400" b="1" spc="-37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4800" spc="-1042" baseline="17361" dirty="0"/>
              <a:t>r</a:t>
            </a:r>
            <a:r>
              <a:rPr sz="2400" b="1" spc="-1075" dirty="0">
                <a:solidFill>
                  <a:srgbClr val="FFC000"/>
                </a:solidFill>
                <a:latin typeface="Arial"/>
                <a:cs typeface="Arial"/>
              </a:rPr>
              <a:t>Á</a:t>
            </a:r>
            <a:r>
              <a:rPr sz="4800" spc="-150" baseline="17361" dirty="0"/>
              <a:t>t</a:t>
            </a:r>
            <a:r>
              <a:rPr sz="4800" spc="-1095" baseline="17361" dirty="0"/>
              <a:t>i</a:t>
            </a:r>
            <a:r>
              <a:rPr sz="2400" b="1" spc="-96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4800" spc="-682" baseline="17361" dirty="0"/>
              <a:t>v</a:t>
            </a:r>
            <a:r>
              <a:rPr sz="2400" b="1" spc="-117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4800" spc="-847" baseline="17361" dirty="0"/>
              <a:t>a</a:t>
            </a:r>
            <a:r>
              <a:rPr sz="2400" b="1" spc="-204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4800" spc="-1882" baseline="17361" dirty="0"/>
              <a:t>s</a:t>
            </a:r>
            <a:r>
              <a:rPr sz="2400" b="1" spc="1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2400" b="1" spc="-8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2400" b="1" spc="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C000"/>
                </a:solidFill>
                <a:latin typeface="Arial"/>
                <a:cs typeface="Arial"/>
              </a:rPr>
              <a:t>Y  </a:t>
            </a:r>
            <a:r>
              <a:rPr sz="2400" b="1" spc="-5" dirty="0">
                <a:solidFill>
                  <a:srgbClr val="FFC000"/>
                </a:solidFill>
                <a:latin typeface="Arial"/>
                <a:cs typeface="Arial"/>
              </a:rPr>
              <a:t>DISEÑO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5" y="1621536"/>
            <a:ext cx="4231005" cy="5057140"/>
          </a:xfrm>
          <a:custGeom>
            <a:avLst/>
            <a:gdLst/>
            <a:ahLst/>
            <a:cxnLst/>
            <a:rect l="l" t="t" r="r" b="b"/>
            <a:pathLst>
              <a:path w="4231005" h="5057140">
                <a:moveTo>
                  <a:pt x="4230624" y="0"/>
                </a:moveTo>
                <a:lnTo>
                  <a:pt x="0" y="0"/>
                </a:lnTo>
                <a:lnTo>
                  <a:pt x="0" y="5056632"/>
                </a:lnTo>
                <a:lnTo>
                  <a:pt x="4230624" y="5056632"/>
                </a:lnTo>
                <a:lnTo>
                  <a:pt x="4230624" y="0"/>
                </a:lnTo>
                <a:close/>
              </a:path>
            </a:pathLst>
          </a:custGeom>
          <a:solidFill>
            <a:srgbClr val="F8F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275" y="1864284"/>
            <a:ext cx="2924810" cy="156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7075">
              <a:lnSpc>
                <a:spcPct val="120000"/>
              </a:lnSpc>
              <a:spcBef>
                <a:spcPts val="100"/>
              </a:spcBef>
            </a:pP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Estilismo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Indumentaria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Modelismo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Indumentaria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Aplicadas</a:t>
            </a:r>
            <a:r>
              <a:rPr sz="1400" b="1" spc="6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al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Libro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Grabado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Técnicas</a:t>
            </a:r>
            <a:r>
              <a:rPr sz="1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Estampación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Aplicadas</a:t>
            </a:r>
            <a:r>
              <a:rPr sz="1400" b="1" spc="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al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Muro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1400" spc="-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Aplicadas</a:t>
            </a:r>
            <a:r>
              <a:rPr sz="1400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al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 Muro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275" y="3401490"/>
            <a:ext cx="2662555" cy="10496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Cerámica</a:t>
            </a:r>
            <a:r>
              <a:rPr sz="14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Artística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erá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ic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6F2F9F"/>
                </a:solidFill>
                <a:latin typeface="Arial"/>
                <a:cs typeface="Arial"/>
              </a:rPr>
              <a:t>í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tica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Modelismo</a:t>
            </a:r>
            <a:r>
              <a:rPr sz="1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Matricería</a:t>
            </a:r>
            <a:r>
              <a:rPr sz="1400" spc="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Cerámica </a:t>
            </a:r>
            <a:r>
              <a:rPr sz="140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Recubrimientos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Cerámicos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275" y="4469638"/>
            <a:ext cx="33153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Comunicación</a:t>
            </a:r>
            <a:r>
              <a:rPr sz="1400" b="1" spc="7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Gráfica</a:t>
            </a:r>
            <a:r>
              <a:rPr sz="1400" b="1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Audiovisual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275" y="4682158"/>
            <a:ext cx="1282700" cy="79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Fotografía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 Gráfica</a:t>
            </a:r>
            <a:r>
              <a:rPr sz="1400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Impresa </a:t>
            </a:r>
            <a:r>
              <a:rPr sz="140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Ilustración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275" y="5450610"/>
            <a:ext cx="3705860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57680">
              <a:lnSpc>
                <a:spcPct val="1201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Diseño</a:t>
            </a:r>
            <a:r>
              <a:rPr sz="14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Interiores </a:t>
            </a:r>
            <a:r>
              <a:rPr sz="1400" b="1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Arquitectura</a:t>
            </a:r>
            <a:r>
              <a:rPr sz="1400" spc="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Efímera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Escaparatismo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Proyectos</a:t>
            </a:r>
            <a:r>
              <a:rPr sz="1400" spc="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 Dirección</a:t>
            </a:r>
            <a:r>
              <a:rPr sz="1400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Obras</a:t>
            </a:r>
            <a:r>
              <a:rPr sz="1400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Decoración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64152" y="1621536"/>
            <a:ext cx="4093845" cy="4971415"/>
          </a:xfrm>
          <a:custGeom>
            <a:avLst/>
            <a:gdLst/>
            <a:ahLst/>
            <a:cxnLst/>
            <a:rect l="l" t="t" r="r" b="b"/>
            <a:pathLst>
              <a:path w="4093845" h="4971415">
                <a:moveTo>
                  <a:pt x="4093463" y="0"/>
                </a:moveTo>
                <a:lnTo>
                  <a:pt x="0" y="0"/>
                </a:lnTo>
                <a:lnTo>
                  <a:pt x="0" y="4971288"/>
                </a:lnTo>
                <a:lnTo>
                  <a:pt x="4093463" y="4971288"/>
                </a:lnTo>
                <a:lnTo>
                  <a:pt x="4093463" y="0"/>
                </a:lnTo>
                <a:close/>
              </a:path>
            </a:pathLst>
          </a:custGeom>
          <a:solidFill>
            <a:srgbClr val="ECE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275" y="1651457"/>
            <a:ext cx="582422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  <a:tab pos="4149725" algn="l"/>
                <a:tab pos="4378325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Artes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Aplicadas</a:t>
            </a:r>
            <a:r>
              <a:rPr sz="1400" b="1" spc="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a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la</a:t>
            </a:r>
            <a:r>
              <a:rPr sz="1400" b="1"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Indumentaria	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•	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Diseño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 Industrial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9604" y="1864284"/>
            <a:ext cx="2029460" cy="7937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Mobiliario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Modelismo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Maquetismo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Modelismo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Industrial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9604" y="2632634"/>
            <a:ext cx="3241675" cy="30994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Escultura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Técnicas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Escultóricas</a:t>
            </a:r>
            <a:endParaRPr sz="1400">
              <a:latin typeface="Arial"/>
              <a:cs typeface="Arial"/>
            </a:endParaRPr>
          </a:p>
          <a:p>
            <a:pPr marL="12700" marR="574675">
              <a:lnSpc>
                <a:spcPct val="120000"/>
              </a:lnSpc>
              <a:spcBef>
                <a:spcPts val="5"/>
              </a:spcBef>
            </a:pP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Técnicas</a:t>
            </a:r>
            <a:r>
              <a:rPr sz="14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Escultóricas</a:t>
            </a:r>
            <a:r>
              <a:rPr sz="1400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Madera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Técnicas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Escultóricas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400" spc="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Metal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Técnicas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Escultóricas</a:t>
            </a:r>
            <a:r>
              <a:rPr sz="1400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en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Piedra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Escultura</a:t>
            </a:r>
            <a:r>
              <a:rPr sz="1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aplicada</a:t>
            </a:r>
            <a:r>
              <a:rPr sz="1400"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al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Espectáculo </a:t>
            </a:r>
            <a:r>
              <a:rPr sz="1400" spc="-3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Fundición</a:t>
            </a:r>
            <a:r>
              <a:rPr sz="1400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Artística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Esmaltes</a:t>
            </a:r>
            <a:r>
              <a:rPr sz="1400" b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Artísticos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Es</a:t>
            </a:r>
            <a:r>
              <a:rPr sz="1400" spc="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alt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spc="-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6F2F9F"/>
                </a:solidFill>
                <a:latin typeface="Arial"/>
                <a:cs typeface="Arial"/>
              </a:rPr>
              <a:t>í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stico</a:t>
            </a:r>
            <a:r>
              <a:rPr sz="1400" spc="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l </a:t>
            </a: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ueg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o</a:t>
            </a:r>
            <a:r>
              <a:rPr sz="1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obr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6F2F9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Joyería</a:t>
            </a:r>
            <a:r>
              <a:rPr sz="1400" b="1" spc="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1400" b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Arte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400" spc="-20" dirty="0">
                <a:solidFill>
                  <a:srgbClr val="6F2F9F"/>
                </a:solidFill>
                <a:latin typeface="Arial"/>
                <a:cs typeface="Arial"/>
              </a:rPr>
              <a:t>Joyería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Artística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Orfebrería</a:t>
            </a:r>
            <a:r>
              <a:rPr sz="1400" spc="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6F2F9F"/>
                </a:solidFill>
                <a:latin typeface="Arial"/>
                <a:cs typeface="Arial"/>
              </a:rPr>
              <a:t>Platería </a:t>
            </a:r>
            <a:r>
              <a:rPr sz="1400" spc="-10" dirty="0">
                <a:solidFill>
                  <a:srgbClr val="6F2F9F"/>
                </a:solidFill>
                <a:latin typeface="Arial"/>
                <a:cs typeface="Arial"/>
              </a:rPr>
              <a:t>Artísticas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9345" y="652081"/>
            <a:ext cx="6982459" cy="1421130"/>
            <a:chOff x="859345" y="652081"/>
            <a:chExt cx="6982459" cy="1421130"/>
          </a:xfrm>
        </p:grpSpPr>
        <p:sp>
          <p:nvSpPr>
            <p:cNvPr id="3" name="object 3"/>
            <p:cNvSpPr/>
            <p:nvPr/>
          </p:nvSpPr>
          <p:spPr>
            <a:xfrm>
              <a:off x="871728" y="1758696"/>
              <a:ext cx="6957695" cy="302260"/>
            </a:xfrm>
            <a:custGeom>
              <a:avLst/>
              <a:gdLst/>
              <a:ahLst/>
              <a:cxnLst/>
              <a:rect l="l" t="t" r="r" b="b"/>
              <a:pathLst>
                <a:path w="6957695" h="302260">
                  <a:moveTo>
                    <a:pt x="3477768" y="0"/>
                  </a:moveTo>
                  <a:lnTo>
                    <a:pt x="3477768" y="151002"/>
                  </a:lnTo>
                  <a:lnTo>
                    <a:pt x="6957695" y="151002"/>
                  </a:lnTo>
                  <a:lnTo>
                    <a:pt x="6957695" y="302005"/>
                  </a:lnTo>
                </a:path>
                <a:path w="6957695" h="302260">
                  <a:moveTo>
                    <a:pt x="3477768" y="0"/>
                  </a:moveTo>
                  <a:lnTo>
                    <a:pt x="3477768" y="151002"/>
                  </a:lnTo>
                  <a:lnTo>
                    <a:pt x="5217795" y="151002"/>
                  </a:lnTo>
                  <a:lnTo>
                    <a:pt x="5217795" y="302005"/>
                  </a:lnTo>
                </a:path>
                <a:path w="6957695" h="302260">
                  <a:moveTo>
                    <a:pt x="3477768" y="0"/>
                  </a:moveTo>
                  <a:lnTo>
                    <a:pt x="3477768" y="302005"/>
                  </a:lnTo>
                </a:path>
                <a:path w="6957695" h="302260">
                  <a:moveTo>
                    <a:pt x="3477387" y="0"/>
                  </a:moveTo>
                  <a:lnTo>
                    <a:pt x="3477387" y="151002"/>
                  </a:lnTo>
                  <a:lnTo>
                    <a:pt x="1737360" y="151002"/>
                  </a:lnTo>
                  <a:lnTo>
                    <a:pt x="1737360" y="302005"/>
                  </a:lnTo>
                </a:path>
                <a:path w="6957695" h="302260">
                  <a:moveTo>
                    <a:pt x="3479927" y="0"/>
                  </a:moveTo>
                  <a:lnTo>
                    <a:pt x="3479927" y="151002"/>
                  </a:lnTo>
                  <a:lnTo>
                    <a:pt x="0" y="151002"/>
                  </a:lnTo>
                  <a:lnTo>
                    <a:pt x="0" y="302005"/>
                  </a:lnTo>
                </a:path>
              </a:pathLst>
            </a:custGeom>
            <a:ln w="24384">
              <a:solidFill>
                <a:srgbClr val="7A9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44240" y="664464"/>
              <a:ext cx="1813560" cy="1094740"/>
            </a:xfrm>
            <a:custGeom>
              <a:avLst/>
              <a:gdLst/>
              <a:ahLst/>
              <a:cxnLst/>
              <a:rect l="l" t="t" r="r" b="b"/>
              <a:pathLst>
                <a:path w="1813560" h="1094739">
                  <a:moveTo>
                    <a:pt x="1631188" y="0"/>
                  </a:moveTo>
                  <a:lnTo>
                    <a:pt x="182372" y="0"/>
                  </a:lnTo>
                  <a:lnTo>
                    <a:pt x="133893" y="6515"/>
                  </a:lnTo>
                  <a:lnTo>
                    <a:pt x="90329" y="24901"/>
                  </a:lnTo>
                  <a:lnTo>
                    <a:pt x="53419" y="53419"/>
                  </a:lnTo>
                  <a:lnTo>
                    <a:pt x="24901" y="90329"/>
                  </a:lnTo>
                  <a:lnTo>
                    <a:pt x="6515" y="133893"/>
                  </a:lnTo>
                  <a:lnTo>
                    <a:pt x="0" y="182372"/>
                  </a:lnTo>
                  <a:lnTo>
                    <a:pt x="0" y="911860"/>
                  </a:lnTo>
                  <a:lnTo>
                    <a:pt x="6515" y="960338"/>
                  </a:lnTo>
                  <a:lnTo>
                    <a:pt x="24901" y="1003902"/>
                  </a:lnTo>
                  <a:lnTo>
                    <a:pt x="53419" y="1040812"/>
                  </a:lnTo>
                  <a:lnTo>
                    <a:pt x="90329" y="1069330"/>
                  </a:lnTo>
                  <a:lnTo>
                    <a:pt x="133893" y="1087716"/>
                  </a:lnTo>
                  <a:lnTo>
                    <a:pt x="182372" y="1094232"/>
                  </a:lnTo>
                  <a:lnTo>
                    <a:pt x="1631188" y="1094232"/>
                  </a:lnTo>
                  <a:lnTo>
                    <a:pt x="1679666" y="1087716"/>
                  </a:lnTo>
                  <a:lnTo>
                    <a:pt x="1723230" y="1069330"/>
                  </a:lnTo>
                  <a:lnTo>
                    <a:pt x="1760140" y="1040812"/>
                  </a:lnTo>
                  <a:lnTo>
                    <a:pt x="1788658" y="1003902"/>
                  </a:lnTo>
                  <a:lnTo>
                    <a:pt x="1807044" y="960338"/>
                  </a:lnTo>
                  <a:lnTo>
                    <a:pt x="1813560" y="911860"/>
                  </a:lnTo>
                  <a:lnTo>
                    <a:pt x="1813560" y="182372"/>
                  </a:lnTo>
                  <a:lnTo>
                    <a:pt x="1807044" y="133893"/>
                  </a:lnTo>
                  <a:lnTo>
                    <a:pt x="1788658" y="90329"/>
                  </a:lnTo>
                  <a:lnTo>
                    <a:pt x="1760140" y="53419"/>
                  </a:lnTo>
                  <a:lnTo>
                    <a:pt x="1723230" y="24901"/>
                  </a:lnTo>
                  <a:lnTo>
                    <a:pt x="1679666" y="6515"/>
                  </a:lnTo>
                  <a:lnTo>
                    <a:pt x="163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44240" y="664464"/>
              <a:ext cx="1813560" cy="1094740"/>
            </a:xfrm>
            <a:custGeom>
              <a:avLst/>
              <a:gdLst/>
              <a:ahLst/>
              <a:cxnLst/>
              <a:rect l="l" t="t" r="r" b="b"/>
              <a:pathLst>
                <a:path w="1813560" h="1094739">
                  <a:moveTo>
                    <a:pt x="0" y="182372"/>
                  </a:moveTo>
                  <a:lnTo>
                    <a:pt x="6515" y="133893"/>
                  </a:lnTo>
                  <a:lnTo>
                    <a:pt x="24901" y="90329"/>
                  </a:lnTo>
                  <a:lnTo>
                    <a:pt x="53419" y="53419"/>
                  </a:lnTo>
                  <a:lnTo>
                    <a:pt x="90329" y="24901"/>
                  </a:lnTo>
                  <a:lnTo>
                    <a:pt x="133893" y="6515"/>
                  </a:lnTo>
                  <a:lnTo>
                    <a:pt x="182372" y="0"/>
                  </a:lnTo>
                  <a:lnTo>
                    <a:pt x="1631188" y="0"/>
                  </a:lnTo>
                  <a:lnTo>
                    <a:pt x="1679666" y="6515"/>
                  </a:lnTo>
                  <a:lnTo>
                    <a:pt x="1723230" y="24901"/>
                  </a:lnTo>
                  <a:lnTo>
                    <a:pt x="1760140" y="53419"/>
                  </a:lnTo>
                  <a:lnTo>
                    <a:pt x="1788658" y="90329"/>
                  </a:lnTo>
                  <a:lnTo>
                    <a:pt x="1807044" y="133893"/>
                  </a:lnTo>
                  <a:lnTo>
                    <a:pt x="1813560" y="182372"/>
                  </a:lnTo>
                  <a:lnTo>
                    <a:pt x="1813560" y="911860"/>
                  </a:lnTo>
                  <a:lnTo>
                    <a:pt x="1807044" y="960338"/>
                  </a:lnTo>
                  <a:lnTo>
                    <a:pt x="1788658" y="1003902"/>
                  </a:lnTo>
                  <a:lnTo>
                    <a:pt x="1760140" y="1040812"/>
                  </a:lnTo>
                  <a:lnTo>
                    <a:pt x="1723230" y="1069330"/>
                  </a:lnTo>
                  <a:lnTo>
                    <a:pt x="1679666" y="1087716"/>
                  </a:lnTo>
                  <a:lnTo>
                    <a:pt x="1631188" y="1094232"/>
                  </a:lnTo>
                  <a:lnTo>
                    <a:pt x="182372" y="1094232"/>
                  </a:lnTo>
                  <a:lnTo>
                    <a:pt x="133893" y="1087716"/>
                  </a:lnTo>
                  <a:lnTo>
                    <a:pt x="90329" y="1069330"/>
                  </a:lnTo>
                  <a:lnTo>
                    <a:pt x="53419" y="1040812"/>
                  </a:lnTo>
                  <a:lnTo>
                    <a:pt x="24901" y="1003902"/>
                  </a:lnTo>
                  <a:lnTo>
                    <a:pt x="6515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24384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6748" y="805434"/>
            <a:ext cx="1287780" cy="7727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ct val="86100"/>
              </a:lnSpc>
              <a:spcBef>
                <a:spcPts val="400"/>
              </a:spcBef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eñan</a:t>
            </a:r>
            <a:r>
              <a:rPr sz="1800" spc="-15" dirty="0">
                <a:solidFill>
                  <a:srgbClr val="000000"/>
                </a:solidFill>
                <a:latin typeface="Arial"/>
                <a:cs typeface="Arial"/>
              </a:rPr>
              <a:t>z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  Artísticas 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Superiores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017" y="2048065"/>
            <a:ext cx="1460500" cy="744220"/>
            <a:chOff x="140017" y="2048065"/>
            <a:chExt cx="1460500" cy="744220"/>
          </a:xfrm>
        </p:grpSpPr>
        <p:sp>
          <p:nvSpPr>
            <p:cNvPr id="8" name="object 8"/>
            <p:cNvSpPr/>
            <p:nvPr/>
          </p:nvSpPr>
          <p:spPr>
            <a:xfrm>
              <a:off x="152399" y="2060447"/>
              <a:ext cx="1435735" cy="719455"/>
            </a:xfrm>
            <a:custGeom>
              <a:avLst/>
              <a:gdLst/>
              <a:ahLst/>
              <a:cxnLst/>
              <a:rect l="l" t="t" r="r" b="b"/>
              <a:pathLst>
                <a:path w="1435735" h="719455">
                  <a:moveTo>
                    <a:pt x="1315720" y="0"/>
                  </a:moveTo>
                  <a:lnTo>
                    <a:pt x="119888" y="0"/>
                  </a:lnTo>
                  <a:lnTo>
                    <a:pt x="73219" y="9427"/>
                  </a:lnTo>
                  <a:lnTo>
                    <a:pt x="35112" y="35131"/>
                  </a:lnTo>
                  <a:lnTo>
                    <a:pt x="9420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0" y="646086"/>
                  </a:lnTo>
                  <a:lnTo>
                    <a:pt x="35112" y="684196"/>
                  </a:lnTo>
                  <a:lnTo>
                    <a:pt x="73219" y="709900"/>
                  </a:lnTo>
                  <a:lnTo>
                    <a:pt x="119888" y="719327"/>
                  </a:lnTo>
                  <a:lnTo>
                    <a:pt x="1315720" y="719327"/>
                  </a:lnTo>
                  <a:lnTo>
                    <a:pt x="1362366" y="709900"/>
                  </a:lnTo>
                  <a:lnTo>
                    <a:pt x="1400476" y="684196"/>
                  </a:lnTo>
                  <a:lnTo>
                    <a:pt x="1426180" y="646086"/>
                  </a:lnTo>
                  <a:lnTo>
                    <a:pt x="1435608" y="599439"/>
                  </a:lnTo>
                  <a:lnTo>
                    <a:pt x="1435608" y="119887"/>
                  </a:lnTo>
                  <a:lnTo>
                    <a:pt x="1426180" y="73241"/>
                  </a:lnTo>
                  <a:lnTo>
                    <a:pt x="1400476" y="35131"/>
                  </a:lnTo>
                  <a:lnTo>
                    <a:pt x="1362366" y="9427"/>
                  </a:lnTo>
                  <a:lnTo>
                    <a:pt x="1315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399" y="2060447"/>
              <a:ext cx="1435735" cy="719455"/>
            </a:xfrm>
            <a:custGeom>
              <a:avLst/>
              <a:gdLst/>
              <a:ahLst/>
              <a:cxnLst/>
              <a:rect l="l" t="t" r="r" b="b"/>
              <a:pathLst>
                <a:path w="1435735" h="719455">
                  <a:moveTo>
                    <a:pt x="0" y="119887"/>
                  </a:moveTo>
                  <a:lnTo>
                    <a:pt x="9420" y="73241"/>
                  </a:lnTo>
                  <a:lnTo>
                    <a:pt x="35112" y="35131"/>
                  </a:lnTo>
                  <a:lnTo>
                    <a:pt x="73219" y="9427"/>
                  </a:lnTo>
                  <a:lnTo>
                    <a:pt x="119888" y="0"/>
                  </a:lnTo>
                  <a:lnTo>
                    <a:pt x="1315720" y="0"/>
                  </a:lnTo>
                  <a:lnTo>
                    <a:pt x="1362366" y="9427"/>
                  </a:lnTo>
                  <a:lnTo>
                    <a:pt x="1400476" y="35131"/>
                  </a:lnTo>
                  <a:lnTo>
                    <a:pt x="1426180" y="73241"/>
                  </a:lnTo>
                  <a:lnTo>
                    <a:pt x="1435608" y="119887"/>
                  </a:lnTo>
                  <a:lnTo>
                    <a:pt x="1435608" y="599439"/>
                  </a:lnTo>
                  <a:lnTo>
                    <a:pt x="1426180" y="646086"/>
                  </a:lnTo>
                  <a:lnTo>
                    <a:pt x="1400476" y="684196"/>
                  </a:lnTo>
                  <a:lnTo>
                    <a:pt x="1362366" y="709900"/>
                  </a:lnTo>
                  <a:lnTo>
                    <a:pt x="1315720" y="719327"/>
                  </a:lnTo>
                  <a:lnTo>
                    <a:pt x="119888" y="719327"/>
                  </a:lnTo>
                  <a:lnTo>
                    <a:pt x="73219" y="709900"/>
                  </a:lnTo>
                  <a:lnTo>
                    <a:pt x="35112" y="684196"/>
                  </a:lnTo>
                  <a:lnTo>
                    <a:pt x="9420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4384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8325" y="2286762"/>
            <a:ext cx="12058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Arte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Dramático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80425" y="2048065"/>
            <a:ext cx="1460500" cy="744220"/>
            <a:chOff x="1880425" y="2048065"/>
            <a:chExt cx="1460500" cy="744220"/>
          </a:xfrm>
        </p:grpSpPr>
        <p:sp>
          <p:nvSpPr>
            <p:cNvPr id="12" name="object 12"/>
            <p:cNvSpPr/>
            <p:nvPr/>
          </p:nvSpPr>
          <p:spPr>
            <a:xfrm>
              <a:off x="1892808" y="2060447"/>
              <a:ext cx="1435735" cy="719455"/>
            </a:xfrm>
            <a:custGeom>
              <a:avLst/>
              <a:gdLst/>
              <a:ahLst/>
              <a:cxnLst/>
              <a:rect l="l" t="t" r="r" b="b"/>
              <a:pathLst>
                <a:path w="1435735" h="719455">
                  <a:moveTo>
                    <a:pt x="1315720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7"/>
                  </a:lnTo>
                  <a:lnTo>
                    <a:pt x="1315720" y="719327"/>
                  </a:lnTo>
                  <a:lnTo>
                    <a:pt x="1362366" y="709900"/>
                  </a:lnTo>
                  <a:lnTo>
                    <a:pt x="1400476" y="684196"/>
                  </a:lnTo>
                  <a:lnTo>
                    <a:pt x="1426180" y="646086"/>
                  </a:lnTo>
                  <a:lnTo>
                    <a:pt x="1435608" y="599439"/>
                  </a:lnTo>
                  <a:lnTo>
                    <a:pt x="1435608" y="119887"/>
                  </a:lnTo>
                  <a:lnTo>
                    <a:pt x="1426180" y="73241"/>
                  </a:lnTo>
                  <a:lnTo>
                    <a:pt x="1400476" y="35131"/>
                  </a:lnTo>
                  <a:lnTo>
                    <a:pt x="1362366" y="9427"/>
                  </a:lnTo>
                  <a:lnTo>
                    <a:pt x="1315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2808" y="2060447"/>
              <a:ext cx="1435735" cy="719455"/>
            </a:xfrm>
            <a:custGeom>
              <a:avLst/>
              <a:gdLst/>
              <a:ahLst/>
              <a:cxnLst/>
              <a:rect l="l" t="t" r="r" b="b"/>
              <a:pathLst>
                <a:path w="1435735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315720" y="0"/>
                  </a:lnTo>
                  <a:lnTo>
                    <a:pt x="1362366" y="9427"/>
                  </a:lnTo>
                  <a:lnTo>
                    <a:pt x="1400476" y="35131"/>
                  </a:lnTo>
                  <a:lnTo>
                    <a:pt x="1426180" y="73241"/>
                  </a:lnTo>
                  <a:lnTo>
                    <a:pt x="1435608" y="119887"/>
                  </a:lnTo>
                  <a:lnTo>
                    <a:pt x="1435608" y="599439"/>
                  </a:lnTo>
                  <a:lnTo>
                    <a:pt x="1426180" y="646086"/>
                  </a:lnTo>
                  <a:lnTo>
                    <a:pt x="1400476" y="684196"/>
                  </a:lnTo>
                  <a:lnTo>
                    <a:pt x="1362366" y="709900"/>
                  </a:lnTo>
                  <a:lnTo>
                    <a:pt x="1315720" y="719327"/>
                  </a:lnTo>
                  <a:lnTo>
                    <a:pt x="119887" y="719327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4384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35607" y="2102053"/>
            <a:ext cx="1351915" cy="6070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51435" algn="just">
              <a:lnSpc>
                <a:spcPct val="86500"/>
              </a:lnSpc>
              <a:spcBef>
                <a:spcPts val="320"/>
              </a:spcBef>
            </a:pPr>
            <a:r>
              <a:rPr sz="1400" spc="-10" dirty="0">
                <a:latin typeface="Arial"/>
                <a:cs typeface="Arial"/>
              </a:rPr>
              <a:t>Conservación </a:t>
            </a:r>
            <a:r>
              <a:rPr sz="1400" spc="-5" dirty="0">
                <a:latin typeface="Arial"/>
                <a:cs typeface="Arial"/>
              </a:rPr>
              <a:t>y 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restauración de 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bienes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culturales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17785" y="2048065"/>
            <a:ext cx="1463675" cy="744220"/>
            <a:chOff x="3617785" y="2048065"/>
            <a:chExt cx="1463675" cy="744220"/>
          </a:xfrm>
        </p:grpSpPr>
        <p:sp>
          <p:nvSpPr>
            <p:cNvPr id="16" name="object 16"/>
            <p:cNvSpPr/>
            <p:nvPr/>
          </p:nvSpPr>
          <p:spPr>
            <a:xfrm>
              <a:off x="3630167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10" h="719455">
                  <a:moveTo>
                    <a:pt x="1318768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7"/>
                  </a:lnTo>
                  <a:lnTo>
                    <a:pt x="1318768" y="719327"/>
                  </a:lnTo>
                  <a:lnTo>
                    <a:pt x="1365414" y="709900"/>
                  </a:lnTo>
                  <a:lnTo>
                    <a:pt x="1403524" y="684196"/>
                  </a:lnTo>
                  <a:lnTo>
                    <a:pt x="1429228" y="646086"/>
                  </a:lnTo>
                  <a:lnTo>
                    <a:pt x="1438656" y="599439"/>
                  </a:lnTo>
                  <a:lnTo>
                    <a:pt x="1438656" y="119887"/>
                  </a:lnTo>
                  <a:lnTo>
                    <a:pt x="1429228" y="73241"/>
                  </a:lnTo>
                  <a:lnTo>
                    <a:pt x="1403524" y="35131"/>
                  </a:lnTo>
                  <a:lnTo>
                    <a:pt x="1365414" y="9427"/>
                  </a:lnTo>
                  <a:lnTo>
                    <a:pt x="131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0167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10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318768" y="0"/>
                  </a:lnTo>
                  <a:lnTo>
                    <a:pt x="1365414" y="9427"/>
                  </a:lnTo>
                  <a:lnTo>
                    <a:pt x="1403524" y="35131"/>
                  </a:lnTo>
                  <a:lnTo>
                    <a:pt x="1429228" y="73241"/>
                  </a:lnTo>
                  <a:lnTo>
                    <a:pt x="1438656" y="119887"/>
                  </a:lnTo>
                  <a:lnTo>
                    <a:pt x="1438656" y="599439"/>
                  </a:lnTo>
                  <a:lnTo>
                    <a:pt x="1429228" y="646086"/>
                  </a:lnTo>
                  <a:lnTo>
                    <a:pt x="1403524" y="684196"/>
                  </a:lnTo>
                  <a:lnTo>
                    <a:pt x="1365414" y="709900"/>
                  </a:lnTo>
                  <a:lnTo>
                    <a:pt x="1318768" y="719327"/>
                  </a:lnTo>
                  <a:lnTo>
                    <a:pt x="119887" y="719327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4384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84701" y="2286762"/>
            <a:ext cx="5327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Dan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5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58193" y="2048065"/>
            <a:ext cx="1463675" cy="744220"/>
            <a:chOff x="5358193" y="2048065"/>
            <a:chExt cx="1463675" cy="744220"/>
          </a:xfrm>
        </p:grpSpPr>
        <p:sp>
          <p:nvSpPr>
            <p:cNvPr id="20" name="object 20"/>
            <p:cNvSpPr/>
            <p:nvPr/>
          </p:nvSpPr>
          <p:spPr>
            <a:xfrm>
              <a:off x="5370575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09" h="719455">
                  <a:moveTo>
                    <a:pt x="1318768" y="0"/>
                  </a:moveTo>
                  <a:lnTo>
                    <a:pt x="119887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7" y="719327"/>
                  </a:lnTo>
                  <a:lnTo>
                    <a:pt x="1318768" y="719327"/>
                  </a:lnTo>
                  <a:lnTo>
                    <a:pt x="1365414" y="709900"/>
                  </a:lnTo>
                  <a:lnTo>
                    <a:pt x="1403524" y="684196"/>
                  </a:lnTo>
                  <a:lnTo>
                    <a:pt x="1429228" y="646086"/>
                  </a:lnTo>
                  <a:lnTo>
                    <a:pt x="1438655" y="599439"/>
                  </a:lnTo>
                  <a:lnTo>
                    <a:pt x="1438655" y="119887"/>
                  </a:lnTo>
                  <a:lnTo>
                    <a:pt x="1429228" y="73241"/>
                  </a:lnTo>
                  <a:lnTo>
                    <a:pt x="1403524" y="35131"/>
                  </a:lnTo>
                  <a:lnTo>
                    <a:pt x="1365414" y="9427"/>
                  </a:lnTo>
                  <a:lnTo>
                    <a:pt x="131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70575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09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7" y="0"/>
                  </a:lnTo>
                  <a:lnTo>
                    <a:pt x="1318768" y="0"/>
                  </a:lnTo>
                  <a:lnTo>
                    <a:pt x="1365414" y="9427"/>
                  </a:lnTo>
                  <a:lnTo>
                    <a:pt x="1403524" y="35131"/>
                  </a:lnTo>
                  <a:lnTo>
                    <a:pt x="1429228" y="73241"/>
                  </a:lnTo>
                  <a:lnTo>
                    <a:pt x="1438655" y="119887"/>
                  </a:lnTo>
                  <a:lnTo>
                    <a:pt x="1438655" y="599439"/>
                  </a:lnTo>
                  <a:lnTo>
                    <a:pt x="1429228" y="646086"/>
                  </a:lnTo>
                  <a:lnTo>
                    <a:pt x="1403524" y="684196"/>
                  </a:lnTo>
                  <a:lnTo>
                    <a:pt x="1365414" y="709900"/>
                  </a:lnTo>
                  <a:lnTo>
                    <a:pt x="1318768" y="719327"/>
                  </a:lnTo>
                  <a:lnTo>
                    <a:pt x="119887" y="719327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4383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04153" y="2286762"/>
            <a:ext cx="5753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-15" dirty="0">
                <a:latin typeface="Arial"/>
                <a:cs typeface="Arial"/>
              </a:rPr>
              <a:t>eñ</a:t>
            </a:r>
            <a:r>
              <a:rPr sz="1400" spc="-5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098601" y="2048065"/>
            <a:ext cx="1463675" cy="744220"/>
            <a:chOff x="7098601" y="2048065"/>
            <a:chExt cx="1463675" cy="744220"/>
          </a:xfrm>
        </p:grpSpPr>
        <p:sp>
          <p:nvSpPr>
            <p:cNvPr id="24" name="object 24"/>
            <p:cNvSpPr/>
            <p:nvPr/>
          </p:nvSpPr>
          <p:spPr>
            <a:xfrm>
              <a:off x="7110984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09" h="719455">
                  <a:moveTo>
                    <a:pt x="1318768" y="0"/>
                  </a:moveTo>
                  <a:lnTo>
                    <a:pt x="119888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599439"/>
                  </a:lnTo>
                  <a:lnTo>
                    <a:pt x="9427" y="646086"/>
                  </a:lnTo>
                  <a:lnTo>
                    <a:pt x="35131" y="684196"/>
                  </a:lnTo>
                  <a:lnTo>
                    <a:pt x="73241" y="709900"/>
                  </a:lnTo>
                  <a:lnTo>
                    <a:pt x="119888" y="719327"/>
                  </a:lnTo>
                  <a:lnTo>
                    <a:pt x="1318768" y="719327"/>
                  </a:lnTo>
                  <a:lnTo>
                    <a:pt x="1365414" y="709900"/>
                  </a:lnTo>
                  <a:lnTo>
                    <a:pt x="1403524" y="684196"/>
                  </a:lnTo>
                  <a:lnTo>
                    <a:pt x="1429228" y="646086"/>
                  </a:lnTo>
                  <a:lnTo>
                    <a:pt x="1438656" y="599439"/>
                  </a:lnTo>
                  <a:lnTo>
                    <a:pt x="1438656" y="119887"/>
                  </a:lnTo>
                  <a:lnTo>
                    <a:pt x="1429228" y="73241"/>
                  </a:lnTo>
                  <a:lnTo>
                    <a:pt x="1403524" y="35131"/>
                  </a:lnTo>
                  <a:lnTo>
                    <a:pt x="1365414" y="9427"/>
                  </a:lnTo>
                  <a:lnTo>
                    <a:pt x="131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10984" y="2060447"/>
              <a:ext cx="1438910" cy="719455"/>
            </a:xfrm>
            <a:custGeom>
              <a:avLst/>
              <a:gdLst/>
              <a:ahLst/>
              <a:cxnLst/>
              <a:rect l="l" t="t" r="r" b="b"/>
              <a:pathLst>
                <a:path w="1438909" h="719455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1318768" y="0"/>
                  </a:lnTo>
                  <a:lnTo>
                    <a:pt x="1365414" y="9427"/>
                  </a:lnTo>
                  <a:lnTo>
                    <a:pt x="1403524" y="35131"/>
                  </a:lnTo>
                  <a:lnTo>
                    <a:pt x="1429228" y="73241"/>
                  </a:lnTo>
                  <a:lnTo>
                    <a:pt x="1438656" y="119887"/>
                  </a:lnTo>
                  <a:lnTo>
                    <a:pt x="1438656" y="599439"/>
                  </a:lnTo>
                  <a:lnTo>
                    <a:pt x="1429228" y="646086"/>
                  </a:lnTo>
                  <a:lnTo>
                    <a:pt x="1403524" y="684196"/>
                  </a:lnTo>
                  <a:lnTo>
                    <a:pt x="1365414" y="709900"/>
                  </a:lnTo>
                  <a:lnTo>
                    <a:pt x="1318768" y="719327"/>
                  </a:lnTo>
                  <a:lnTo>
                    <a:pt x="119888" y="719327"/>
                  </a:lnTo>
                  <a:lnTo>
                    <a:pt x="73241" y="709900"/>
                  </a:lnTo>
                  <a:lnTo>
                    <a:pt x="35131" y="684196"/>
                  </a:lnTo>
                  <a:lnTo>
                    <a:pt x="9427" y="646086"/>
                  </a:lnTo>
                  <a:lnTo>
                    <a:pt x="0" y="599439"/>
                  </a:lnTo>
                  <a:lnTo>
                    <a:pt x="0" y="119887"/>
                  </a:lnTo>
                  <a:close/>
                </a:path>
              </a:pathLst>
            </a:custGeom>
            <a:ln w="24384">
              <a:solidFill>
                <a:srgbClr val="8DAC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541514" y="2286762"/>
            <a:ext cx="581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45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ú</a:t>
            </a:r>
            <a:r>
              <a:rPr sz="1400" spc="-5" dirty="0">
                <a:latin typeface="Arial"/>
                <a:cs typeface="Arial"/>
              </a:rPr>
              <a:t>sica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2960" y="2731007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7882"/>
                </a:lnTo>
              </a:path>
            </a:pathLst>
          </a:custGeom>
          <a:ln w="24384">
            <a:solidFill>
              <a:srgbClr val="D2C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4927" y="3512058"/>
            <a:ext cx="1508125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Arial"/>
                <a:cs typeface="Arial"/>
              </a:rPr>
              <a:t>-Interpretación,</a:t>
            </a:r>
            <a:endParaRPr sz="1600">
              <a:latin typeface="Arial"/>
              <a:cs typeface="Arial"/>
            </a:endParaRPr>
          </a:p>
          <a:p>
            <a:pPr marL="97790" marR="144145" indent="130810" algn="just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-Dirección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escénica </a:t>
            </a:r>
            <a:r>
              <a:rPr sz="1600" b="1" dirty="0">
                <a:latin typeface="Arial"/>
                <a:cs typeface="Arial"/>
              </a:rPr>
              <a:t>y 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ra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at</a:t>
            </a:r>
            <a:r>
              <a:rPr sz="1600" b="1" spc="5" dirty="0">
                <a:latin typeface="Arial"/>
                <a:cs typeface="Arial"/>
              </a:rPr>
              <a:t>urgi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marL="52069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-Escenografía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615" y="3268218"/>
            <a:ext cx="32258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Especialidades: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2400" b="1" baseline="-10416" dirty="0">
                <a:latin typeface="Arial"/>
                <a:cs typeface="Arial"/>
              </a:rPr>
              <a:t>Especialidades:</a:t>
            </a:r>
            <a:endParaRPr sz="2400" baseline="-10416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7022" y="3551377"/>
            <a:ext cx="1421765" cy="1490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Arial"/>
                <a:cs typeface="Arial"/>
              </a:rPr>
              <a:t>-Pintura</a:t>
            </a:r>
            <a:endParaRPr sz="1600">
              <a:latin typeface="Arial"/>
              <a:cs typeface="Arial"/>
            </a:endParaRPr>
          </a:p>
          <a:p>
            <a:pPr marL="12700" marR="5080" indent="6032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-Bienes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rqueo</a:t>
            </a:r>
            <a:r>
              <a:rPr sz="1600" b="1" dirty="0">
                <a:latin typeface="Arial"/>
                <a:cs typeface="Arial"/>
              </a:rPr>
              <a:t>lóg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dirty="0">
                <a:latin typeface="Arial"/>
                <a:cs typeface="Arial"/>
              </a:rPr>
              <a:t>os</a:t>
            </a:r>
            <a:endParaRPr sz="1600">
              <a:latin typeface="Arial"/>
              <a:cs typeface="Arial"/>
            </a:endParaRPr>
          </a:p>
          <a:p>
            <a:pPr marL="88900" marR="2222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Arial"/>
                <a:cs typeface="Arial"/>
              </a:rPr>
              <a:t>-D</a:t>
            </a:r>
            <a:r>
              <a:rPr sz="1600" b="1" dirty="0">
                <a:latin typeface="Arial"/>
                <a:cs typeface="Arial"/>
              </a:rPr>
              <a:t>ocu</a:t>
            </a:r>
            <a:r>
              <a:rPr sz="1600" b="1" spc="1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os  Gráficos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-Escultura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48050" y="3275533"/>
            <a:ext cx="1641475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Arial"/>
                <a:cs typeface="Arial"/>
              </a:rPr>
              <a:t>Especialidades:</a:t>
            </a:r>
            <a:endParaRPr sz="1600">
              <a:latin typeface="Arial"/>
              <a:cs typeface="Arial"/>
            </a:endParaRPr>
          </a:p>
          <a:p>
            <a:pPr marL="521334" marR="5080" indent="-50927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-Pedagogía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la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Danza</a:t>
            </a:r>
            <a:endParaRPr sz="16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-C</a:t>
            </a:r>
            <a:r>
              <a:rPr sz="1600" b="1" spc="5" dirty="0">
                <a:latin typeface="Arial"/>
                <a:cs typeface="Arial"/>
              </a:rPr>
              <a:t>or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ogr</a:t>
            </a:r>
            <a:r>
              <a:rPr sz="1600" b="1" spc="-10" dirty="0">
                <a:latin typeface="Arial"/>
                <a:cs typeface="Arial"/>
              </a:rPr>
              <a:t>af</a:t>
            </a:r>
            <a:r>
              <a:rPr sz="1600" b="1" spc="5" dirty="0">
                <a:latin typeface="Arial"/>
                <a:cs typeface="Arial"/>
              </a:rPr>
              <a:t>ía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4033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interpretación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0858" y="3312414"/>
            <a:ext cx="1656714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Arial"/>
                <a:cs typeface="Arial"/>
              </a:rPr>
              <a:t>Especialidades: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-Diseño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gráfico</a:t>
            </a:r>
            <a:endParaRPr sz="1600">
              <a:latin typeface="Arial"/>
              <a:cs typeface="Arial"/>
            </a:endParaRPr>
          </a:p>
          <a:p>
            <a:pPr marL="61594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-Diseño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interiores,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-Diseño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Moda</a:t>
            </a:r>
            <a:endParaRPr sz="160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-Diseño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Producto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42733" y="3275533"/>
            <a:ext cx="1500505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Arial"/>
                <a:cs typeface="Arial"/>
              </a:rPr>
              <a:t>Especialidades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5715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-Composición</a:t>
            </a:r>
            <a:endParaRPr sz="16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-Dirección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-Interpretación</a:t>
            </a:r>
            <a:endParaRPr sz="1600">
              <a:latin typeface="Arial"/>
              <a:cs typeface="Arial"/>
            </a:endParaRPr>
          </a:p>
          <a:p>
            <a:pPr marL="58419" algn="ctr">
              <a:lnSpc>
                <a:spcPct val="100000"/>
              </a:lnSpc>
            </a:pPr>
            <a:r>
              <a:rPr sz="1600" b="1" spc="5" dirty="0">
                <a:latin typeface="Arial"/>
                <a:cs typeface="Arial"/>
              </a:rPr>
              <a:t>-Musicología</a:t>
            </a:r>
            <a:endParaRPr sz="1600">
              <a:latin typeface="Arial"/>
              <a:cs typeface="Arial"/>
            </a:endParaRPr>
          </a:p>
          <a:p>
            <a:pPr marL="59690"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-Pedagogía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660904"/>
            <a:ext cx="5233670" cy="658495"/>
          </a:xfrm>
          <a:custGeom>
            <a:avLst/>
            <a:gdLst/>
            <a:ahLst/>
            <a:cxnLst/>
            <a:rect l="l" t="t" r="r" b="b"/>
            <a:pathLst>
              <a:path w="5233670" h="658495">
                <a:moveTo>
                  <a:pt x="0" y="70104"/>
                </a:moveTo>
                <a:lnTo>
                  <a:pt x="0" y="657987"/>
                </a:lnTo>
              </a:path>
              <a:path w="5233670" h="658495">
                <a:moveTo>
                  <a:pt x="1837944" y="0"/>
                </a:moveTo>
                <a:lnTo>
                  <a:pt x="1837944" y="587883"/>
                </a:lnTo>
              </a:path>
              <a:path w="5233670" h="658495">
                <a:moveTo>
                  <a:pt x="3544824" y="51816"/>
                </a:moveTo>
                <a:lnTo>
                  <a:pt x="3544824" y="639699"/>
                </a:lnTo>
              </a:path>
              <a:path w="5233670" h="658495">
                <a:moveTo>
                  <a:pt x="5233416" y="6096"/>
                </a:moveTo>
                <a:lnTo>
                  <a:pt x="5233416" y="593979"/>
                </a:lnTo>
              </a:path>
            </a:pathLst>
          </a:custGeom>
          <a:ln w="24384">
            <a:solidFill>
              <a:srgbClr val="D2C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225" y="5128301"/>
            <a:ext cx="1376860" cy="88728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7232" y="4992623"/>
            <a:ext cx="1271016" cy="127101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3110" y="4675632"/>
            <a:ext cx="692017" cy="15697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8215" y="4901184"/>
            <a:ext cx="1261871" cy="126492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70064" y="4992623"/>
            <a:ext cx="1112520" cy="11125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1658111"/>
            <a:ext cx="7949565" cy="817244"/>
          </a:xfrm>
          <a:custGeom>
            <a:avLst/>
            <a:gdLst/>
            <a:ahLst/>
            <a:cxnLst/>
            <a:rect l="l" t="t" r="r" b="b"/>
            <a:pathLst>
              <a:path w="7949565" h="817244">
                <a:moveTo>
                  <a:pt x="7813040" y="0"/>
                </a:moveTo>
                <a:lnTo>
                  <a:pt x="136144" y="0"/>
                </a:lnTo>
                <a:lnTo>
                  <a:pt x="93114" y="6941"/>
                </a:lnTo>
                <a:lnTo>
                  <a:pt x="55741" y="26269"/>
                </a:lnTo>
                <a:lnTo>
                  <a:pt x="26269" y="55741"/>
                </a:lnTo>
                <a:lnTo>
                  <a:pt x="6941" y="93114"/>
                </a:lnTo>
                <a:lnTo>
                  <a:pt x="0" y="136143"/>
                </a:lnTo>
                <a:lnTo>
                  <a:pt x="0" y="680720"/>
                </a:lnTo>
                <a:lnTo>
                  <a:pt x="6941" y="723749"/>
                </a:lnTo>
                <a:lnTo>
                  <a:pt x="26269" y="761122"/>
                </a:lnTo>
                <a:lnTo>
                  <a:pt x="55741" y="790594"/>
                </a:lnTo>
                <a:lnTo>
                  <a:pt x="93114" y="809922"/>
                </a:lnTo>
                <a:lnTo>
                  <a:pt x="136144" y="816863"/>
                </a:lnTo>
                <a:lnTo>
                  <a:pt x="7813040" y="816863"/>
                </a:lnTo>
                <a:lnTo>
                  <a:pt x="7856069" y="809922"/>
                </a:lnTo>
                <a:lnTo>
                  <a:pt x="7893442" y="790594"/>
                </a:lnTo>
                <a:lnTo>
                  <a:pt x="7922914" y="761122"/>
                </a:lnTo>
                <a:lnTo>
                  <a:pt x="7942242" y="723749"/>
                </a:lnTo>
                <a:lnTo>
                  <a:pt x="7949184" y="680720"/>
                </a:lnTo>
                <a:lnTo>
                  <a:pt x="7949184" y="136143"/>
                </a:lnTo>
                <a:lnTo>
                  <a:pt x="7942242" y="93114"/>
                </a:lnTo>
                <a:lnTo>
                  <a:pt x="7922914" y="55741"/>
                </a:lnTo>
                <a:lnTo>
                  <a:pt x="7893442" y="26269"/>
                </a:lnTo>
                <a:lnTo>
                  <a:pt x="7856069" y="6941"/>
                </a:lnTo>
                <a:lnTo>
                  <a:pt x="7813040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31" y="3727703"/>
            <a:ext cx="7949565" cy="820419"/>
          </a:xfrm>
          <a:custGeom>
            <a:avLst/>
            <a:gdLst/>
            <a:ahLst/>
            <a:cxnLst/>
            <a:rect l="l" t="t" r="r" b="b"/>
            <a:pathLst>
              <a:path w="7949565" h="820420">
                <a:moveTo>
                  <a:pt x="7812532" y="0"/>
                </a:moveTo>
                <a:lnTo>
                  <a:pt x="136652" y="0"/>
                </a:lnTo>
                <a:lnTo>
                  <a:pt x="93457" y="6969"/>
                </a:lnTo>
                <a:lnTo>
                  <a:pt x="55944" y="26375"/>
                </a:lnTo>
                <a:lnTo>
                  <a:pt x="26364" y="55961"/>
                </a:lnTo>
                <a:lnTo>
                  <a:pt x="6966" y="93472"/>
                </a:lnTo>
                <a:lnTo>
                  <a:pt x="0" y="136652"/>
                </a:lnTo>
                <a:lnTo>
                  <a:pt x="0" y="683260"/>
                </a:lnTo>
                <a:lnTo>
                  <a:pt x="6966" y="726440"/>
                </a:lnTo>
                <a:lnTo>
                  <a:pt x="26364" y="763950"/>
                </a:lnTo>
                <a:lnTo>
                  <a:pt x="55944" y="793536"/>
                </a:lnTo>
                <a:lnTo>
                  <a:pt x="93457" y="812942"/>
                </a:lnTo>
                <a:lnTo>
                  <a:pt x="136652" y="819912"/>
                </a:lnTo>
                <a:lnTo>
                  <a:pt x="7812532" y="819912"/>
                </a:lnTo>
                <a:lnTo>
                  <a:pt x="7855711" y="812942"/>
                </a:lnTo>
                <a:lnTo>
                  <a:pt x="7893222" y="793536"/>
                </a:lnTo>
                <a:lnTo>
                  <a:pt x="7922808" y="763950"/>
                </a:lnTo>
                <a:lnTo>
                  <a:pt x="7942214" y="726440"/>
                </a:lnTo>
                <a:lnTo>
                  <a:pt x="7949184" y="683260"/>
                </a:lnTo>
                <a:lnTo>
                  <a:pt x="7949184" y="136652"/>
                </a:lnTo>
                <a:lnTo>
                  <a:pt x="7942214" y="93472"/>
                </a:lnTo>
                <a:lnTo>
                  <a:pt x="7922808" y="55961"/>
                </a:lnTo>
                <a:lnTo>
                  <a:pt x="7893222" y="26375"/>
                </a:lnTo>
                <a:lnTo>
                  <a:pt x="7855712" y="6969"/>
                </a:lnTo>
                <a:lnTo>
                  <a:pt x="7812532" y="0"/>
                </a:lnTo>
                <a:close/>
              </a:path>
            </a:pathLst>
          </a:custGeom>
          <a:solidFill>
            <a:srgbClr val="C79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0382" y="1518670"/>
            <a:ext cx="7490459" cy="434086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  <a:tabLst>
                <a:tab pos="2258695" algn="l"/>
              </a:tabLst>
            </a:pPr>
            <a:r>
              <a:rPr sz="3500" b="1" spc="-5" dirty="0">
                <a:latin typeface="Arial"/>
                <a:cs typeface="Arial"/>
              </a:rPr>
              <a:t>TÉCNICO	SUPERIOR</a:t>
            </a:r>
            <a:endParaRPr sz="3500">
              <a:latin typeface="Arial"/>
              <a:cs typeface="Arial"/>
            </a:endParaRPr>
          </a:p>
          <a:p>
            <a:pPr marL="320040" indent="-229235">
              <a:lnSpc>
                <a:spcPct val="100000"/>
              </a:lnSpc>
              <a:spcBef>
                <a:spcPts val="1225"/>
              </a:spcBef>
              <a:buChar char="•"/>
              <a:tabLst>
                <a:tab pos="320675" algn="l"/>
              </a:tabLst>
            </a:pPr>
            <a:r>
              <a:rPr sz="2400" dirty="0">
                <a:latin typeface="Arial"/>
                <a:cs typeface="Arial"/>
              </a:rPr>
              <a:t>Acceso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empleo</a:t>
            </a:r>
            <a:endParaRPr sz="2400">
              <a:latin typeface="Arial"/>
              <a:cs typeface="Arial"/>
            </a:endParaRPr>
          </a:p>
          <a:p>
            <a:pPr marL="320040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320675" algn="l"/>
              </a:tabLst>
            </a:pPr>
            <a:r>
              <a:rPr sz="2400" dirty="0">
                <a:latin typeface="Arial"/>
                <a:cs typeface="Arial"/>
              </a:rPr>
              <a:t>Acceso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Universidad</a:t>
            </a:r>
            <a:endParaRPr sz="2400">
              <a:latin typeface="Arial"/>
              <a:cs typeface="Arial"/>
            </a:endParaRPr>
          </a:p>
          <a:p>
            <a:pPr marL="548640" lvl="1" indent="-229235">
              <a:lnSpc>
                <a:spcPct val="100000"/>
              </a:lnSpc>
              <a:spcBef>
                <a:spcPts val="235"/>
              </a:spcBef>
              <a:buChar char="•"/>
              <a:tabLst>
                <a:tab pos="548640" algn="l"/>
                <a:tab pos="549275" algn="l"/>
              </a:tabLst>
            </a:pPr>
            <a:r>
              <a:rPr sz="2000" spc="-15" dirty="0">
                <a:latin typeface="Arial"/>
                <a:cs typeface="Arial"/>
              </a:rPr>
              <a:t>Convalidaciones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entre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ciclos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carreras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tabLst>
                <a:tab pos="4105275" algn="l"/>
              </a:tabLst>
            </a:pPr>
            <a:r>
              <a:rPr sz="2800" b="1" spc="-60" dirty="0">
                <a:latin typeface="Arial"/>
                <a:cs typeface="Arial"/>
              </a:rPr>
              <a:t>NOTA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DE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ADMISIÓN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=	</a:t>
            </a:r>
            <a:r>
              <a:rPr sz="2800" b="1" spc="10" dirty="0">
                <a:latin typeface="Arial"/>
                <a:cs typeface="Arial"/>
              </a:rPr>
              <a:t>NMC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a*m1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b*m2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buFont typeface="Arial"/>
              <a:buChar char="•"/>
              <a:tabLst>
                <a:tab pos="262890" algn="l"/>
              </a:tabLst>
            </a:pPr>
            <a:r>
              <a:rPr sz="1800" b="1" spc="-5" dirty="0">
                <a:latin typeface="Arial"/>
                <a:cs typeface="Arial"/>
              </a:rPr>
              <a:t>NMC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Nota</a:t>
            </a:r>
            <a:r>
              <a:rPr sz="1800" dirty="0">
                <a:latin typeface="Arial"/>
                <a:cs typeface="Arial"/>
              </a:rPr>
              <a:t> media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Ciclo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Formativo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G.S.</a:t>
            </a:r>
            <a:endParaRPr sz="1800">
              <a:latin typeface="Arial"/>
              <a:cs typeface="Arial"/>
            </a:endParaRPr>
          </a:p>
          <a:p>
            <a:pPr marL="262255" marR="5080" indent="-171450">
              <a:lnSpc>
                <a:spcPts val="1850"/>
              </a:lnSpc>
              <a:spcBef>
                <a:spcPts val="445"/>
              </a:spcBef>
              <a:buFont typeface="Arial"/>
              <a:buChar char="•"/>
              <a:tabLst>
                <a:tab pos="262890" algn="l"/>
              </a:tabLst>
            </a:pPr>
            <a:r>
              <a:rPr sz="1800" b="1" spc="5" dirty="0">
                <a:latin typeface="Arial"/>
                <a:cs typeface="Arial"/>
              </a:rPr>
              <a:t>M1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M2</a:t>
            </a:r>
            <a:r>
              <a:rPr sz="1800" spc="5" dirty="0">
                <a:latin typeface="Arial"/>
                <a:cs typeface="Arial"/>
              </a:rPr>
              <a:t>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Calificaciones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superadas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opcional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proporcionen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mejor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admisión.</a:t>
            </a:r>
            <a:endParaRPr sz="1800">
              <a:latin typeface="Arial"/>
              <a:cs typeface="Arial"/>
            </a:endParaRPr>
          </a:p>
          <a:p>
            <a:pPr marL="262255" indent="-1714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62890" algn="l"/>
              </a:tabLst>
            </a:pPr>
            <a:r>
              <a:rPr sz="1800" b="1" dirty="0">
                <a:latin typeface="Arial"/>
                <a:cs typeface="Arial"/>
              </a:rPr>
              <a:t>a y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parámetros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ponderación</a:t>
            </a:r>
            <a:r>
              <a:rPr sz="2300" spc="5" dirty="0"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5423" y="208610"/>
            <a:ext cx="629793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60625" marR="5080" indent="-2448560">
              <a:lnSpc>
                <a:spcPct val="100000"/>
              </a:lnSpc>
              <a:spcBef>
                <a:spcPts val="110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110" dirty="0">
                <a:solidFill>
                  <a:srgbClr val="000000"/>
                </a:solidFill>
              </a:rPr>
              <a:t>Q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spc="5" dirty="0">
                <a:solidFill>
                  <a:srgbClr val="000000"/>
                </a:solidFill>
              </a:rPr>
              <a:t>é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titul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ci</a:t>
            </a:r>
            <a:r>
              <a:rPr sz="4000" spc="-100" dirty="0">
                <a:solidFill>
                  <a:srgbClr val="000000"/>
                </a:solidFill>
              </a:rPr>
              <a:t>o</a:t>
            </a:r>
            <a:r>
              <a:rPr sz="4000" spc="-105" dirty="0">
                <a:solidFill>
                  <a:srgbClr val="000000"/>
                </a:solidFill>
              </a:rPr>
              <a:t>ne</a:t>
            </a:r>
            <a:r>
              <a:rPr sz="4000" dirty="0">
                <a:solidFill>
                  <a:srgbClr val="000000"/>
                </a:solidFill>
              </a:rPr>
              <a:t>s</a:t>
            </a:r>
            <a:r>
              <a:rPr sz="4000" spc="-28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100" dirty="0">
                <a:solidFill>
                  <a:srgbClr val="000000"/>
                </a:solidFill>
              </a:rPr>
              <a:t>m</a:t>
            </a:r>
            <a:r>
              <a:rPr sz="4000" spc="-90" dirty="0">
                <a:solidFill>
                  <a:srgbClr val="000000"/>
                </a:solidFill>
              </a:rPr>
              <a:t>p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35" dirty="0">
                <a:solidFill>
                  <a:srgbClr val="000000"/>
                </a:solidFill>
              </a:rPr>
              <a:t>r</a:t>
            </a:r>
            <a:r>
              <a:rPr sz="4000" spc="-145" dirty="0">
                <a:solidFill>
                  <a:srgbClr val="000000"/>
                </a:solidFill>
              </a:rPr>
              <a:t>t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spc="5" dirty="0">
                <a:solidFill>
                  <a:srgbClr val="000000"/>
                </a:solidFill>
              </a:rPr>
              <a:t>n</a:t>
            </a:r>
            <a:r>
              <a:rPr sz="4000" spc="-29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l</a:t>
            </a:r>
            <a:r>
              <a:rPr sz="4000" spc="-100" dirty="0">
                <a:solidFill>
                  <a:srgbClr val="000000"/>
                </a:solidFill>
              </a:rPr>
              <a:t>o</a:t>
            </a:r>
            <a:r>
              <a:rPr sz="4000" dirty="0">
                <a:solidFill>
                  <a:srgbClr val="000000"/>
                </a:solidFill>
              </a:rPr>
              <a:t>s  </a:t>
            </a:r>
            <a:r>
              <a:rPr sz="4000" spc="-75" dirty="0">
                <a:solidFill>
                  <a:srgbClr val="000000"/>
                </a:solidFill>
              </a:rPr>
              <a:t>CFGS?</a:t>
            </a:r>
            <a:endParaRPr sz="4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79" y="4370832"/>
            <a:ext cx="2849879" cy="14752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3904" y="513968"/>
            <a:ext cx="34778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¿C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105" dirty="0">
                <a:solidFill>
                  <a:srgbClr val="000000"/>
                </a:solidFill>
              </a:rPr>
              <a:t>á</a:t>
            </a:r>
            <a:r>
              <a:rPr sz="4000" spc="-110" dirty="0">
                <a:solidFill>
                  <a:srgbClr val="000000"/>
                </a:solidFill>
              </a:rPr>
              <a:t>n</a:t>
            </a:r>
            <a:r>
              <a:rPr sz="4000" spc="-170" dirty="0">
                <a:solidFill>
                  <a:srgbClr val="000000"/>
                </a:solidFill>
              </a:rPr>
              <a:t>t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c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95" dirty="0">
                <a:solidFill>
                  <a:srgbClr val="000000"/>
                </a:solidFill>
              </a:rPr>
              <a:t>st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115055" y="1600200"/>
            <a:ext cx="4901565" cy="2219325"/>
          </a:xfrm>
          <a:custGeom>
            <a:avLst/>
            <a:gdLst/>
            <a:ahLst/>
            <a:cxnLst/>
            <a:rect l="l" t="t" r="r" b="b"/>
            <a:pathLst>
              <a:path w="4901565" h="2219325">
                <a:moveTo>
                  <a:pt x="4901184" y="0"/>
                </a:moveTo>
                <a:lnTo>
                  <a:pt x="0" y="0"/>
                </a:lnTo>
                <a:lnTo>
                  <a:pt x="0" y="2218944"/>
                </a:lnTo>
                <a:lnTo>
                  <a:pt x="4901184" y="2218944"/>
                </a:lnTo>
                <a:lnTo>
                  <a:pt x="4901184" y="0"/>
                </a:lnTo>
                <a:close/>
              </a:path>
            </a:pathLst>
          </a:custGeom>
          <a:solidFill>
            <a:srgbClr val="BE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3467" y="2141931"/>
            <a:ext cx="441833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4035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IES-</a:t>
            </a:r>
            <a:r>
              <a:rPr sz="3600" spc="-5" dirty="0">
                <a:latin typeface="Arial"/>
                <a:cs typeface="Arial"/>
              </a:rPr>
              <a:t>CON</a:t>
            </a:r>
            <a:r>
              <a:rPr sz="3600" spc="-20" dirty="0">
                <a:latin typeface="Arial"/>
                <a:cs typeface="Arial"/>
              </a:rPr>
              <a:t>C</a:t>
            </a:r>
            <a:r>
              <a:rPr sz="3600" dirty="0">
                <a:latin typeface="Arial"/>
                <a:cs typeface="Arial"/>
              </a:rPr>
              <a:t>E</a:t>
            </a:r>
            <a:r>
              <a:rPr sz="3600" spc="-85" dirty="0">
                <a:latin typeface="Arial"/>
                <a:cs typeface="Arial"/>
              </a:rPr>
              <a:t>R</a:t>
            </a:r>
            <a:r>
              <a:rPr sz="3600" spc="-235" dirty="0">
                <a:latin typeface="Arial"/>
                <a:cs typeface="Arial"/>
              </a:rPr>
              <a:t>T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15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OS</a:t>
            </a:r>
            <a:endParaRPr sz="3600">
              <a:latin typeface="Arial"/>
              <a:cs typeface="Arial"/>
            </a:endParaRPr>
          </a:p>
          <a:p>
            <a:pPr marR="2540" algn="ctr">
              <a:lnSpc>
                <a:spcPts val="4035"/>
              </a:lnSpc>
              <a:tabLst>
                <a:tab pos="1399540" algn="l"/>
              </a:tabLst>
            </a:pPr>
            <a:r>
              <a:rPr sz="3600" spc="-10" dirty="0">
                <a:latin typeface="Arial"/>
                <a:cs typeface="Arial"/>
              </a:rPr>
              <a:t>400€	</a:t>
            </a:r>
            <a:r>
              <a:rPr sz="3600" spc="-5" dirty="0">
                <a:latin typeface="Arial"/>
                <a:cs typeface="Arial"/>
              </a:rPr>
              <a:t>curso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9" y="1600200"/>
            <a:ext cx="2560319" cy="22189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7200" y="4002023"/>
            <a:ext cx="5066030" cy="221615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186055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CENTROS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35" dirty="0">
                <a:latin typeface="Arial"/>
                <a:cs typeface="Arial"/>
              </a:rPr>
              <a:t>PRIVADOS</a:t>
            </a:r>
            <a:endParaRPr sz="3600">
              <a:latin typeface="Arial"/>
              <a:cs typeface="Arial"/>
            </a:endParaRPr>
          </a:p>
          <a:p>
            <a:pPr marL="127635" algn="ctr">
              <a:lnSpc>
                <a:spcPct val="100000"/>
              </a:lnSpc>
              <a:spcBef>
                <a:spcPts val="870"/>
              </a:spcBef>
              <a:tabLst>
                <a:tab pos="3152140" algn="l"/>
              </a:tabLst>
            </a:pPr>
            <a:r>
              <a:rPr sz="3600" spc="-10" dirty="0">
                <a:latin typeface="Arial"/>
                <a:cs typeface="Arial"/>
              </a:rPr>
              <a:t>350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mínimo</a:t>
            </a:r>
            <a:r>
              <a:rPr sz="3600" dirty="0">
                <a:latin typeface="Arial"/>
                <a:cs typeface="Arial"/>
              </a:rPr>
              <a:t> €	mes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492" y="265937"/>
            <a:ext cx="44126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105" dirty="0">
                <a:solidFill>
                  <a:srgbClr val="000000"/>
                </a:solidFill>
              </a:rPr>
              <a:t>Q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dirty="0">
                <a:solidFill>
                  <a:srgbClr val="000000"/>
                </a:solidFill>
              </a:rPr>
              <a:t>é</a:t>
            </a:r>
            <a:r>
              <a:rPr sz="4000" spc="-220" dirty="0">
                <a:solidFill>
                  <a:srgbClr val="000000"/>
                </a:solidFill>
              </a:rPr>
              <a:t> </a:t>
            </a:r>
            <a:r>
              <a:rPr sz="4000" spc="-114" dirty="0">
                <a:solidFill>
                  <a:srgbClr val="000000"/>
                </a:solidFill>
              </a:rPr>
              <a:t>f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lid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dirty="0">
                <a:solidFill>
                  <a:srgbClr val="000000"/>
                </a:solidFill>
              </a:rPr>
              <a:t>d</a:t>
            </a:r>
            <a:r>
              <a:rPr sz="4000" spc="-275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t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612135" y="3928871"/>
            <a:ext cx="4051300" cy="2014855"/>
            <a:chOff x="2612135" y="3928871"/>
            <a:chExt cx="4051300" cy="2014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687" y="5056631"/>
              <a:ext cx="79248" cy="76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0815" y="5111495"/>
              <a:ext cx="76199" cy="76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19" y="4599431"/>
              <a:ext cx="79247" cy="762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88207" y="5449823"/>
              <a:ext cx="1826260" cy="494030"/>
            </a:xfrm>
            <a:custGeom>
              <a:avLst/>
              <a:gdLst/>
              <a:ahLst/>
              <a:cxnLst/>
              <a:rect l="l" t="t" r="r" b="b"/>
              <a:pathLst>
                <a:path w="1826260" h="494029">
                  <a:moveTo>
                    <a:pt x="1743456" y="0"/>
                  </a:moveTo>
                  <a:lnTo>
                    <a:pt x="82295" y="0"/>
                  </a:lnTo>
                  <a:lnTo>
                    <a:pt x="50256" y="6465"/>
                  </a:lnTo>
                  <a:lnTo>
                    <a:pt x="24098" y="24098"/>
                  </a:lnTo>
                  <a:lnTo>
                    <a:pt x="6465" y="50256"/>
                  </a:lnTo>
                  <a:lnTo>
                    <a:pt x="0" y="82295"/>
                  </a:lnTo>
                  <a:lnTo>
                    <a:pt x="0" y="411479"/>
                  </a:lnTo>
                  <a:lnTo>
                    <a:pt x="6465" y="443514"/>
                  </a:lnTo>
                  <a:lnTo>
                    <a:pt x="24098" y="469672"/>
                  </a:lnTo>
                  <a:lnTo>
                    <a:pt x="50256" y="487309"/>
                  </a:lnTo>
                  <a:lnTo>
                    <a:pt x="82295" y="493775"/>
                  </a:lnTo>
                  <a:lnTo>
                    <a:pt x="1743456" y="493775"/>
                  </a:lnTo>
                  <a:lnTo>
                    <a:pt x="1775495" y="487309"/>
                  </a:lnTo>
                  <a:lnTo>
                    <a:pt x="1801653" y="469672"/>
                  </a:lnTo>
                  <a:lnTo>
                    <a:pt x="1819286" y="443514"/>
                  </a:lnTo>
                  <a:lnTo>
                    <a:pt x="1825752" y="411479"/>
                  </a:lnTo>
                  <a:lnTo>
                    <a:pt x="1825752" y="82295"/>
                  </a:lnTo>
                  <a:lnTo>
                    <a:pt x="1819286" y="50256"/>
                  </a:lnTo>
                  <a:lnTo>
                    <a:pt x="1801653" y="24098"/>
                  </a:lnTo>
                  <a:lnTo>
                    <a:pt x="1775495" y="6465"/>
                  </a:lnTo>
                  <a:lnTo>
                    <a:pt x="1743456" y="0"/>
                  </a:lnTo>
                  <a:close/>
                </a:path>
              </a:pathLst>
            </a:custGeom>
            <a:solidFill>
              <a:srgbClr val="9CB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2135" y="5004815"/>
              <a:ext cx="539495" cy="5394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67200" y="4770119"/>
              <a:ext cx="1831975" cy="512445"/>
            </a:xfrm>
            <a:custGeom>
              <a:avLst/>
              <a:gdLst/>
              <a:ahLst/>
              <a:cxnLst/>
              <a:rect l="l" t="t" r="r" b="b"/>
              <a:pathLst>
                <a:path w="1831975" h="512445">
                  <a:moveTo>
                    <a:pt x="1746503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3"/>
                  </a:lnTo>
                  <a:lnTo>
                    <a:pt x="0" y="426719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1746503" y="512063"/>
                  </a:lnTo>
                  <a:lnTo>
                    <a:pt x="1779716" y="505354"/>
                  </a:lnTo>
                  <a:lnTo>
                    <a:pt x="1806844" y="487060"/>
                  </a:lnTo>
                  <a:lnTo>
                    <a:pt x="1825138" y="459932"/>
                  </a:lnTo>
                  <a:lnTo>
                    <a:pt x="1831848" y="426719"/>
                  </a:lnTo>
                  <a:lnTo>
                    <a:pt x="1831848" y="85343"/>
                  </a:lnTo>
                  <a:lnTo>
                    <a:pt x="1825138" y="52131"/>
                  </a:lnTo>
                  <a:lnTo>
                    <a:pt x="1806844" y="25003"/>
                  </a:lnTo>
                  <a:lnTo>
                    <a:pt x="1779716" y="6709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4551" y="4629911"/>
              <a:ext cx="536448" cy="5394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54551" y="4629911"/>
              <a:ext cx="536575" cy="539750"/>
            </a:xfrm>
            <a:custGeom>
              <a:avLst/>
              <a:gdLst/>
              <a:ahLst/>
              <a:cxnLst/>
              <a:rect l="l" t="t" r="r" b="b"/>
              <a:pathLst>
                <a:path w="536575" h="539750">
                  <a:moveTo>
                    <a:pt x="0" y="269748"/>
                  </a:moveTo>
                  <a:lnTo>
                    <a:pt x="4323" y="221262"/>
                  </a:lnTo>
                  <a:lnTo>
                    <a:pt x="16786" y="175626"/>
                  </a:lnTo>
                  <a:lnTo>
                    <a:pt x="36632" y="133603"/>
                  </a:lnTo>
                  <a:lnTo>
                    <a:pt x="63100" y="95955"/>
                  </a:lnTo>
                  <a:lnTo>
                    <a:pt x="95432" y="63443"/>
                  </a:lnTo>
                  <a:lnTo>
                    <a:pt x="132870" y="36829"/>
                  </a:lnTo>
                  <a:lnTo>
                    <a:pt x="174653" y="16876"/>
                  </a:lnTo>
                  <a:lnTo>
                    <a:pt x="220024" y="4346"/>
                  </a:lnTo>
                  <a:lnTo>
                    <a:pt x="268224" y="0"/>
                  </a:lnTo>
                  <a:lnTo>
                    <a:pt x="316423" y="4346"/>
                  </a:lnTo>
                  <a:lnTo>
                    <a:pt x="361794" y="16876"/>
                  </a:lnTo>
                  <a:lnTo>
                    <a:pt x="403577" y="36830"/>
                  </a:lnTo>
                  <a:lnTo>
                    <a:pt x="441015" y="63443"/>
                  </a:lnTo>
                  <a:lnTo>
                    <a:pt x="473347" y="95955"/>
                  </a:lnTo>
                  <a:lnTo>
                    <a:pt x="499815" y="133604"/>
                  </a:lnTo>
                  <a:lnTo>
                    <a:pt x="519661" y="175626"/>
                  </a:lnTo>
                  <a:lnTo>
                    <a:pt x="532124" y="221262"/>
                  </a:lnTo>
                  <a:lnTo>
                    <a:pt x="536448" y="269748"/>
                  </a:lnTo>
                  <a:lnTo>
                    <a:pt x="532124" y="318233"/>
                  </a:lnTo>
                  <a:lnTo>
                    <a:pt x="519661" y="363869"/>
                  </a:lnTo>
                  <a:lnTo>
                    <a:pt x="499815" y="405891"/>
                  </a:lnTo>
                  <a:lnTo>
                    <a:pt x="473347" y="443540"/>
                  </a:lnTo>
                  <a:lnTo>
                    <a:pt x="441015" y="476052"/>
                  </a:lnTo>
                  <a:lnTo>
                    <a:pt x="403577" y="502665"/>
                  </a:lnTo>
                  <a:lnTo>
                    <a:pt x="361794" y="522619"/>
                  </a:lnTo>
                  <a:lnTo>
                    <a:pt x="316423" y="535149"/>
                  </a:lnTo>
                  <a:lnTo>
                    <a:pt x="268224" y="539495"/>
                  </a:lnTo>
                  <a:lnTo>
                    <a:pt x="220024" y="535149"/>
                  </a:lnTo>
                  <a:lnTo>
                    <a:pt x="174653" y="522619"/>
                  </a:lnTo>
                  <a:lnTo>
                    <a:pt x="132870" y="502665"/>
                  </a:lnTo>
                  <a:lnTo>
                    <a:pt x="95432" y="476052"/>
                  </a:lnTo>
                  <a:lnTo>
                    <a:pt x="63100" y="443540"/>
                  </a:lnTo>
                  <a:lnTo>
                    <a:pt x="36632" y="405891"/>
                  </a:lnTo>
                  <a:lnTo>
                    <a:pt x="16786" y="363869"/>
                  </a:lnTo>
                  <a:lnTo>
                    <a:pt x="4323" y="318233"/>
                  </a:lnTo>
                  <a:lnTo>
                    <a:pt x="0" y="26974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57927" y="4111751"/>
              <a:ext cx="1905000" cy="502920"/>
            </a:xfrm>
            <a:custGeom>
              <a:avLst/>
              <a:gdLst/>
              <a:ahLst/>
              <a:cxnLst/>
              <a:rect l="l" t="t" r="r" b="b"/>
              <a:pathLst>
                <a:path w="1905000" h="502920">
                  <a:moveTo>
                    <a:pt x="1821179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1821179" y="502920"/>
                  </a:lnTo>
                  <a:lnTo>
                    <a:pt x="1853832" y="496341"/>
                  </a:lnTo>
                  <a:lnTo>
                    <a:pt x="1880473" y="478393"/>
                  </a:lnTo>
                  <a:lnTo>
                    <a:pt x="1898421" y="451752"/>
                  </a:lnTo>
                  <a:lnTo>
                    <a:pt x="1905000" y="419100"/>
                  </a:lnTo>
                  <a:lnTo>
                    <a:pt x="1905000" y="83820"/>
                  </a:lnTo>
                  <a:lnTo>
                    <a:pt x="1898421" y="51167"/>
                  </a:lnTo>
                  <a:lnTo>
                    <a:pt x="1880473" y="24526"/>
                  </a:lnTo>
                  <a:lnTo>
                    <a:pt x="1853832" y="6578"/>
                  </a:lnTo>
                  <a:lnTo>
                    <a:pt x="1821179" y="0"/>
                  </a:lnTo>
                  <a:close/>
                </a:path>
              </a:pathLst>
            </a:custGeom>
            <a:solidFill>
              <a:srgbClr val="94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9" y="3928871"/>
              <a:ext cx="79247" cy="76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96511" y="4038599"/>
              <a:ext cx="539496" cy="53644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5847" y="5154167"/>
            <a:ext cx="79247" cy="7924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27832" y="5190744"/>
            <a:ext cx="79247" cy="79247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4395215" y="2980944"/>
            <a:ext cx="384175" cy="311150"/>
            <a:chOff x="4395215" y="2980944"/>
            <a:chExt cx="384175" cy="31115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5215" y="2980944"/>
              <a:ext cx="384047" cy="1950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7615" y="3212592"/>
              <a:ext cx="79247" cy="79247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5032247" y="3313176"/>
            <a:ext cx="1828800" cy="515620"/>
          </a:xfrm>
          <a:custGeom>
            <a:avLst/>
            <a:gdLst/>
            <a:ahLst/>
            <a:cxnLst/>
            <a:rect l="l" t="t" r="r" b="b"/>
            <a:pathLst>
              <a:path w="1828800" h="515620">
                <a:moveTo>
                  <a:pt x="1742948" y="0"/>
                </a:moveTo>
                <a:lnTo>
                  <a:pt x="85851" y="0"/>
                </a:lnTo>
                <a:lnTo>
                  <a:pt x="52452" y="6752"/>
                </a:lnTo>
                <a:lnTo>
                  <a:pt x="25161" y="25161"/>
                </a:lnTo>
                <a:lnTo>
                  <a:pt x="6752" y="52452"/>
                </a:lnTo>
                <a:lnTo>
                  <a:pt x="0" y="85851"/>
                </a:lnTo>
                <a:lnTo>
                  <a:pt x="0" y="429260"/>
                </a:lnTo>
                <a:lnTo>
                  <a:pt x="6752" y="462659"/>
                </a:lnTo>
                <a:lnTo>
                  <a:pt x="25161" y="489950"/>
                </a:lnTo>
                <a:lnTo>
                  <a:pt x="52452" y="508359"/>
                </a:lnTo>
                <a:lnTo>
                  <a:pt x="85851" y="515112"/>
                </a:lnTo>
                <a:lnTo>
                  <a:pt x="1742948" y="515112"/>
                </a:lnTo>
                <a:lnTo>
                  <a:pt x="1776347" y="508359"/>
                </a:lnTo>
                <a:lnTo>
                  <a:pt x="1803638" y="489950"/>
                </a:lnTo>
                <a:lnTo>
                  <a:pt x="1822047" y="462659"/>
                </a:lnTo>
                <a:lnTo>
                  <a:pt x="1828800" y="429260"/>
                </a:lnTo>
                <a:lnTo>
                  <a:pt x="1828800" y="85851"/>
                </a:lnTo>
                <a:lnTo>
                  <a:pt x="1822047" y="52452"/>
                </a:lnTo>
                <a:lnTo>
                  <a:pt x="1803638" y="25161"/>
                </a:lnTo>
                <a:lnTo>
                  <a:pt x="1776347" y="6752"/>
                </a:lnTo>
                <a:lnTo>
                  <a:pt x="1742948" y="0"/>
                </a:lnTo>
                <a:close/>
              </a:path>
            </a:pathLst>
          </a:custGeom>
          <a:solidFill>
            <a:srgbClr val="C79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45255" y="3362909"/>
            <a:ext cx="3024505" cy="2582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5928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Arial"/>
                <a:cs typeface="Arial"/>
              </a:rPr>
              <a:t>Actitudes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Arial"/>
              <a:cs typeface="Arial"/>
            </a:endParaRPr>
          </a:p>
          <a:p>
            <a:pPr marL="15836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Habilidades</a:t>
            </a:r>
            <a:endParaRPr sz="1800">
              <a:latin typeface="Arial"/>
              <a:cs typeface="Arial"/>
            </a:endParaRPr>
          </a:p>
          <a:p>
            <a:pPr marL="12700" marR="889635" indent="1082675">
              <a:lnSpc>
                <a:spcPct val="201100"/>
              </a:lnSpc>
              <a:spcBef>
                <a:spcPts val="890"/>
              </a:spcBef>
            </a:pP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z</a:t>
            </a:r>
            <a:r>
              <a:rPr sz="1800" spc="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 Conocimiento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91584" y="3334511"/>
            <a:ext cx="536448" cy="53644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35479" y="2962655"/>
            <a:ext cx="1859280" cy="185928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27075" y="1080516"/>
            <a:ext cx="8083550" cy="680085"/>
          </a:xfrm>
          <a:custGeom>
            <a:avLst/>
            <a:gdLst/>
            <a:ahLst/>
            <a:cxnLst/>
            <a:rect l="l" t="t" r="r" b="b"/>
            <a:pathLst>
              <a:path w="8083550" h="680085">
                <a:moveTo>
                  <a:pt x="0" y="113284"/>
                </a:moveTo>
                <a:lnTo>
                  <a:pt x="8903" y="69169"/>
                </a:lnTo>
                <a:lnTo>
                  <a:pt x="33181" y="33162"/>
                </a:lnTo>
                <a:lnTo>
                  <a:pt x="69190" y="8895"/>
                </a:lnTo>
                <a:lnTo>
                  <a:pt x="113284" y="0"/>
                </a:lnTo>
                <a:lnTo>
                  <a:pt x="7970012" y="0"/>
                </a:lnTo>
                <a:lnTo>
                  <a:pt x="8014126" y="8895"/>
                </a:lnTo>
                <a:lnTo>
                  <a:pt x="8050133" y="33162"/>
                </a:lnTo>
                <a:lnTo>
                  <a:pt x="8074400" y="69169"/>
                </a:lnTo>
                <a:lnTo>
                  <a:pt x="8083296" y="113284"/>
                </a:lnTo>
                <a:lnTo>
                  <a:pt x="8083296" y="566420"/>
                </a:lnTo>
                <a:lnTo>
                  <a:pt x="8074400" y="610534"/>
                </a:lnTo>
                <a:lnTo>
                  <a:pt x="8050133" y="646541"/>
                </a:lnTo>
                <a:lnTo>
                  <a:pt x="8014126" y="670808"/>
                </a:lnTo>
                <a:lnTo>
                  <a:pt x="7970012" y="679704"/>
                </a:lnTo>
                <a:lnTo>
                  <a:pt x="113284" y="679704"/>
                </a:lnTo>
                <a:lnTo>
                  <a:pt x="69190" y="670808"/>
                </a:lnTo>
                <a:lnTo>
                  <a:pt x="33181" y="646541"/>
                </a:lnTo>
                <a:lnTo>
                  <a:pt x="8903" y="610534"/>
                </a:lnTo>
                <a:lnTo>
                  <a:pt x="0" y="566420"/>
                </a:lnTo>
                <a:lnTo>
                  <a:pt x="0" y="113284"/>
                </a:lnTo>
                <a:close/>
              </a:path>
            </a:pathLst>
          </a:custGeom>
          <a:ln w="27431">
            <a:solidFill>
              <a:srgbClr val="FFC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5719" y="1139139"/>
            <a:ext cx="7641590" cy="544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Adquirir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COMPETENCIAS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permitan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desempeñar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puesto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2155"/>
              </a:lnSpc>
            </a:pPr>
            <a:r>
              <a:rPr sz="1600" spc="-5" dirty="0">
                <a:latin typeface="Arial"/>
                <a:cs typeface="Arial"/>
              </a:rPr>
              <a:t>correspondiente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cualificación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cualificaciones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objeto 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estudios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realizados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3903" y="1159256"/>
            <a:ext cx="1976755" cy="1976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0"/>
              </a:spcBef>
            </a:pPr>
            <a:r>
              <a:rPr sz="3200" b="1" spc="-105" dirty="0">
                <a:solidFill>
                  <a:srgbClr val="FFC000"/>
                </a:solidFill>
                <a:latin typeface="Arial"/>
                <a:cs typeface="Arial"/>
              </a:rPr>
              <a:t>Beca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3200" b="1" spc="-2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3200" b="1" spc="-10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l  </a:t>
            </a:r>
            <a:r>
              <a:rPr sz="3200" b="1" spc="-95" dirty="0">
                <a:solidFill>
                  <a:srgbClr val="FFC000"/>
                </a:solidFill>
                <a:latin typeface="Arial"/>
                <a:cs typeface="Arial"/>
              </a:rPr>
              <a:t>Ministerio </a:t>
            </a:r>
            <a:r>
              <a:rPr sz="3200" b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60" dirty="0">
                <a:solidFill>
                  <a:srgbClr val="FFC000"/>
                </a:solidFill>
                <a:latin typeface="Arial"/>
                <a:cs typeface="Arial"/>
              </a:rPr>
              <a:t>de </a:t>
            </a:r>
            <a:r>
              <a:rPr sz="3200" b="1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3200" b="1" spc="-110" dirty="0">
                <a:solidFill>
                  <a:srgbClr val="FFC000"/>
                </a:solidFill>
                <a:latin typeface="Arial"/>
                <a:cs typeface="Arial"/>
              </a:rPr>
              <a:t>du</a:t>
            </a:r>
            <a:r>
              <a:rPr sz="3200" b="1" spc="-105" dirty="0">
                <a:solidFill>
                  <a:srgbClr val="FFC000"/>
                </a:solidFill>
                <a:latin typeface="Arial"/>
                <a:cs typeface="Arial"/>
              </a:rPr>
              <a:t>caci</a:t>
            </a:r>
            <a:r>
              <a:rPr sz="3200" b="1" spc="-110" dirty="0">
                <a:solidFill>
                  <a:srgbClr val="FFC000"/>
                </a:solidFill>
                <a:latin typeface="Arial"/>
                <a:cs typeface="Arial"/>
              </a:rPr>
              <a:t>ó</a:t>
            </a:r>
            <a:r>
              <a:rPr sz="3200" b="1" spc="-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647" y="310895"/>
            <a:ext cx="5044440" cy="1186180"/>
          </a:xfrm>
          <a:custGeom>
            <a:avLst/>
            <a:gdLst/>
            <a:ahLst/>
            <a:cxnLst/>
            <a:rect l="l" t="t" r="r" b="b"/>
            <a:pathLst>
              <a:path w="5044440" h="1186180">
                <a:moveTo>
                  <a:pt x="4925822" y="0"/>
                </a:moveTo>
                <a:lnTo>
                  <a:pt x="118567" y="0"/>
                </a:lnTo>
                <a:lnTo>
                  <a:pt x="72416" y="9318"/>
                </a:lnTo>
                <a:lnTo>
                  <a:pt x="34728" y="34734"/>
                </a:lnTo>
                <a:lnTo>
                  <a:pt x="9317" y="72437"/>
                </a:lnTo>
                <a:lnTo>
                  <a:pt x="0" y="118617"/>
                </a:lnTo>
                <a:lnTo>
                  <a:pt x="0" y="1067053"/>
                </a:lnTo>
                <a:lnTo>
                  <a:pt x="9317" y="1113234"/>
                </a:lnTo>
                <a:lnTo>
                  <a:pt x="34728" y="1150937"/>
                </a:lnTo>
                <a:lnTo>
                  <a:pt x="72416" y="1176353"/>
                </a:lnTo>
                <a:lnTo>
                  <a:pt x="118567" y="1185671"/>
                </a:lnTo>
                <a:lnTo>
                  <a:pt x="4925822" y="1185671"/>
                </a:lnTo>
                <a:lnTo>
                  <a:pt x="4972002" y="1176353"/>
                </a:lnTo>
                <a:lnTo>
                  <a:pt x="5009705" y="1150937"/>
                </a:lnTo>
                <a:lnTo>
                  <a:pt x="5035121" y="1113234"/>
                </a:lnTo>
                <a:lnTo>
                  <a:pt x="5044440" y="1067053"/>
                </a:lnTo>
                <a:lnTo>
                  <a:pt x="5044440" y="118617"/>
                </a:lnTo>
                <a:lnTo>
                  <a:pt x="5035121" y="72437"/>
                </a:lnTo>
                <a:lnTo>
                  <a:pt x="5009705" y="34734"/>
                </a:lnTo>
                <a:lnTo>
                  <a:pt x="4972002" y="9318"/>
                </a:lnTo>
                <a:lnTo>
                  <a:pt x="4925822" y="0"/>
                </a:lnTo>
                <a:close/>
              </a:path>
            </a:pathLst>
          </a:custGeom>
          <a:solidFill>
            <a:srgbClr val="94A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2275" y="614934"/>
            <a:ext cx="3545840" cy="5346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420"/>
              </a:spcBef>
            </a:pP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Económicos-</a:t>
            </a:r>
            <a:r>
              <a:rPr sz="1800" spc="-10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No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 superar</a:t>
            </a:r>
            <a:r>
              <a:rPr sz="1800" spc="-5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el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umbral </a:t>
            </a:r>
            <a:r>
              <a:rPr sz="1800" spc="-484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que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marca</a:t>
            </a:r>
            <a:r>
              <a:rPr sz="1800" spc="-4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el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Ministerio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4527" y="1688592"/>
            <a:ext cx="5279390" cy="1188720"/>
          </a:xfrm>
          <a:custGeom>
            <a:avLst/>
            <a:gdLst/>
            <a:ahLst/>
            <a:cxnLst/>
            <a:rect l="l" t="t" r="r" b="b"/>
            <a:pathLst>
              <a:path w="5279390" h="1188720">
                <a:moveTo>
                  <a:pt x="5160264" y="0"/>
                </a:moveTo>
                <a:lnTo>
                  <a:pt x="118872" y="0"/>
                </a:lnTo>
                <a:lnTo>
                  <a:pt x="72603" y="9340"/>
                </a:lnTo>
                <a:lnTo>
                  <a:pt x="34818" y="34813"/>
                </a:lnTo>
                <a:lnTo>
                  <a:pt x="9342" y="72598"/>
                </a:lnTo>
                <a:lnTo>
                  <a:pt x="0" y="118872"/>
                </a:lnTo>
                <a:lnTo>
                  <a:pt x="0" y="1069848"/>
                </a:lnTo>
                <a:lnTo>
                  <a:pt x="9342" y="1116121"/>
                </a:lnTo>
                <a:lnTo>
                  <a:pt x="34818" y="1153906"/>
                </a:lnTo>
                <a:lnTo>
                  <a:pt x="72603" y="1179379"/>
                </a:lnTo>
                <a:lnTo>
                  <a:pt x="118872" y="1188720"/>
                </a:lnTo>
                <a:lnTo>
                  <a:pt x="5160264" y="1188720"/>
                </a:lnTo>
                <a:lnTo>
                  <a:pt x="5206537" y="1179379"/>
                </a:lnTo>
                <a:lnTo>
                  <a:pt x="5244322" y="1153906"/>
                </a:lnTo>
                <a:lnTo>
                  <a:pt x="5269795" y="1116121"/>
                </a:lnTo>
                <a:lnTo>
                  <a:pt x="5279136" y="1069848"/>
                </a:lnTo>
                <a:lnTo>
                  <a:pt x="5279136" y="118872"/>
                </a:lnTo>
                <a:lnTo>
                  <a:pt x="5269795" y="72598"/>
                </a:lnTo>
                <a:lnTo>
                  <a:pt x="5244322" y="34813"/>
                </a:lnTo>
                <a:lnTo>
                  <a:pt x="5206537" y="9340"/>
                </a:lnTo>
                <a:lnTo>
                  <a:pt x="5160264" y="0"/>
                </a:lnTo>
                <a:close/>
              </a:path>
            </a:pathLst>
          </a:custGeom>
          <a:solidFill>
            <a:srgbClr val="87A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4240" y="1995373"/>
            <a:ext cx="3006090" cy="53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Académicos-</a:t>
            </a:r>
            <a:r>
              <a:rPr sz="1800" spc="-10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mínimo</a:t>
            </a:r>
            <a:r>
              <a:rPr sz="1800" spc="-5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5</a:t>
            </a:r>
            <a:r>
              <a:rPr sz="1800" spc="47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2º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05"/>
              </a:lnSpc>
            </a:pP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Bachiller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160" y="2947416"/>
            <a:ext cx="6720840" cy="3703320"/>
            <a:chOff x="137160" y="2947416"/>
            <a:chExt cx="6720840" cy="3703320"/>
          </a:xfrm>
        </p:grpSpPr>
        <p:sp>
          <p:nvSpPr>
            <p:cNvPr id="8" name="object 8"/>
            <p:cNvSpPr/>
            <p:nvPr/>
          </p:nvSpPr>
          <p:spPr>
            <a:xfrm>
              <a:off x="451103" y="2947416"/>
              <a:ext cx="5599430" cy="1347470"/>
            </a:xfrm>
            <a:custGeom>
              <a:avLst/>
              <a:gdLst/>
              <a:ahLst/>
              <a:cxnLst/>
              <a:rect l="l" t="t" r="r" b="b"/>
              <a:pathLst>
                <a:path w="5599430" h="1347470">
                  <a:moveTo>
                    <a:pt x="5464429" y="0"/>
                  </a:moveTo>
                  <a:lnTo>
                    <a:pt x="134721" y="0"/>
                  </a:lnTo>
                  <a:lnTo>
                    <a:pt x="92137" y="6869"/>
                  </a:lnTo>
                  <a:lnTo>
                    <a:pt x="55154" y="25997"/>
                  </a:lnTo>
                  <a:lnTo>
                    <a:pt x="25992" y="55165"/>
                  </a:lnTo>
                  <a:lnTo>
                    <a:pt x="6867" y="92155"/>
                  </a:lnTo>
                  <a:lnTo>
                    <a:pt x="0" y="134747"/>
                  </a:lnTo>
                  <a:lnTo>
                    <a:pt x="0" y="1212469"/>
                  </a:lnTo>
                  <a:lnTo>
                    <a:pt x="6867" y="1255060"/>
                  </a:lnTo>
                  <a:lnTo>
                    <a:pt x="25992" y="1292050"/>
                  </a:lnTo>
                  <a:lnTo>
                    <a:pt x="55154" y="1321218"/>
                  </a:lnTo>
                  <a:lnTo>
                    <a:pt x="92137" y="1340346"/>
                  </a:lnTo>
                  <a:lnTo>
                    <a:pt x="134721" y="1347216"/>
                  </a:lnTo>
                  <a:lnTo>
                    <a:pt x="5464429" y="1347216"/>
                  </a:lnTo>
                  <a:lnTo>
                    <a:pt x="5507020" y="1340346"/>
                  </a:lnTo>
                  <a:lnTo>
                    <a:pt x="5544010" y="1321218"/>
                  </a:lnTo>
                  <a:lnTo>
                    <a:pt x="5573178" y="1292050"/>
                  </a:lnTo>
                  <a:lnTo>
                    <a:pt x="5592306" y="1255060"/>
                  </a:lnTo>
                  <a:lnTo>
                    <a:pt x="5599176" y="1212469"/>
                  </a:lnTo>
                  <a:lnTo>
                    <a:pt x="5599176" y="134747"/>
                  </a:lnTo>
                  <a:lnTo>
                    <a:pt x="5592306" y="92155"/>
                  </a:lnTo>
                  <a:lnTo>
                    <a:pt x="5573178" y="55165"/>
                  </a:lnTo>
                  <a:lnTo>
                    <a:pt x="5544010" y="25997"/>
                  </a:lnTo>
                  <a:lnTo>
                    <a:pt x="5507020" y="6869"/>
                  </a:lnTo>
                  <a:lnTo>
                    <a:pt x="5464429" y="0"/>
                  </a:lnTo>
                  <a:close/>
                </a:path>
              </a:pathLst>
            </a:custGeom>
            <a:solidFill>
              <a:srgbClr val="92B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43584" y="4395216"/>
              <a:ext cx="5282565" cy="597535"/>
            </a:xfrm>
            <a:custGeom>
              <a:avLst/>
              <a:gdLst/>
              <a:ahLst/>
              <a:cxnLst/>
              <a:rect l="l" t="t" r="r" b="b"/>
              <a:pathLst>
                <a:path w="5282565" h="597535">
                  <a:moveTo>
                    <a:pt x="5222494" y="0"/>
                  </a:moveTo>
                  <a:lnTo>
                    <a:pt x="59690" y="0"/>
                  </a:lnTo>
                  <a:lnTo>
                    <a:pt x="36486" y="4700"/>
                  </a:lnTo>
                  <a:lnTo>
                    <a:pt x="17510" y="17510"/>
                  </a:lnTo>
                  <a:lnTo>
                    <a:pt x="4700" y="36486"/>
                  </a:lnTo>
                  <a:lnTo>
                    <a:pt x="0" y="59689"/>
                  </a:lnTo>
                  <a:lnTo>
                    <a:pt x="0" y="537717"/>
                  </a:lnTo>
                  <a:lnTo>
                    <a:pt x="4700" y="560921"/>
                  </a:lnTo>
                  <a:lnTo>
                    <a:pt x="17510" y="579897"/>
                  </a:lnTo>
                  <a:lnTo>
                    <a:pt x="36486" y="592707"/>
                  </a:lnTo>
                  <a:lnTo>
                    <a:pt x="59690" y="597407"/>
                  </a:lnTo>
                  <a:lnTo>
                    <a:pt x="5222494" y="597407"/>
                  </a:lnTo>
                  <a:lnTo>
                    <a:pt x="5245697" y="592707"/>
                  </a:lnTo>
                  <a:lnTo>
                    <a:pt x="5264673" y="579897"/>
                  </a:lnTo>
                  <a:lnTo>
                    <a:pt x="5277483" y="560921"/>
                  </a:lnTo>
                  <a:lnTo>
                    <a:pt x="5282184" y="537717"/>
                  </a:lnTo>
                  <a:lnTo>
                    <a:pt x="5282184" y="59689"/>
                  </a:lnTo>
                  <a:lnTo>
                    <a:pt x="5277483" y="36486"/>
                  </a:lnTo>
                  <a:lnTo>
                    <a:pt x="5264673" y="17510"/>
                  </a:lnTo>
                  <a:lnTo>
                    <a:pt x="5245697" y="4700"/>
                  </a:lnTo>
                  <a:lnTo>
                    <a:pt x="5222494" y="0"/>
                  </a:lnTo>
                  <a:close/>
                </a:path>
              </a:pathLst>
            </a:custGeom>
            <a:solidFill>
              <a:srgbClr val="B5B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160" y="5123688"/>
              <a:ext cx="6720840" cy="1527175"/>
            </a:xfrm>
            <a:custGeom>
              <a:avLst/>
              <a:gdLst/>
              <a:ahLst/>
              <a:cxnLst/>
              <a:rect l="l" t="t" r="r" b="b"/>
              <a:pathLst>
                <a:path w="6720840" h="1527175">
                  <a:moveTo>
                    <a:pt x="6568186" y="0"/>
                  </a:moveTo>
                  <a:lnTo>
                    <a:pt x="152704" y="0"/>
                  </a:lnTo>
                  <a:lnTo>
                    <a:pt x="104436" y="7780"/>
                  </a:lnTo>
                  <a:lnTo>
                    <a:pt x="62517" y="29447"/>
                  </a:lnTo>
                  <a:lnTo>
                    <a:pt x="29461" y="62490"/>
                  </a:lnTo>
                  <a:lnTo>
                    <a:pt x="7784" y="104396"/>
                  </a:lnTo>
                  <a:lnTo>
                    <a:pt x="0" y="152653"/>
                  </a:lnTo>
                  <a:lnTo>
                    <a:pt x="0" y="1374343"/>
                  </a:lnTo>
                  <a:lnTo>
                    <a:pt x="7784" y="1422611"/>
                  </a:lnTo>
                  <a:lnTo>
                    <a:pt x="29461" y="1464530"/>
                  </a:lnTo>
                  <a:lnTo>
                    <a:pt x="62517" y="1497586"/>
                  </a:lnTo>
                  <a:lnTo>
                    <a:pt x="104436" y="1519263"/>
                  </a:lnTo>
                  <a:lnTo>
                    <a:pt x="152704" y="1527048"/>
                  </a:lnTo>
                  <a:lnTo>
                    <a:pt x="6568186" y="1527048"/>
                  </a:lnTo>
                  <a:lnTo>
                    <a:pt x="6616443" y="1519263"/>
                  </a:lnTo>
                  <a:lnTo>
                    <a:pt x="6658349" y="1497586"/>
                  </a:lnTo>
                  <a:lnTo>
                    <a:pt x="6691392" y="1464530"/>
                  </a:lnTo>
                  <a:lnTo>
                    <a:pt x="6713059" y="1422611"/>
                  </a:lnTo>
                  <a:lnTo>
                    <a:pt x="6720840" y="1374343"/>
                  </a:lnTo>
                  <a:lnTo>
                    <a:pt x="6720840" y="152653"/>
                  </a:lnTo>
                  <a:lnTo>
                    <a:pt x="6713059" y="104396"/>
                  </a:lnTo>
                  <a:lnTo>
                    <a:pt x="6691392" y="62490"/>
                  </a:lnTo>
                  <a:lnTo>
                    <a:pt x="6658349" y="29447"/>
                  </a:lnTo>
                  <a:lnTo>
                    <a:pt x="6616443" y="7780"/>
                  </a:lnTo>
                  <a:lnTo>
                    <a:pt x="6568186" y="0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7540" y="2979165"/>
            <a:ext cx="4982845" cy="35775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22580" marR="664845">
              <a:lnSpc>
                <a:spcPct val="86100"/>
              </a:lnSpc>
              <a:spcBef>
                <a:spcPts val="400"/>
              </a:spcBef>
            </a:pP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No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estar en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posesión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o no reunir los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requisitos legales para la obtención de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un título del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mismo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o superior nivel al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correspondiente</a:t>
            </a:r>
            <a:r>
              <a:rPr sz="1800" spc="-6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al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los</a:t>
            </a:r>
            <a:r>
              <a:rPr sz="1800" spc="-1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estudios</a:t>
            </a:r>
            <a:r>
              <a:rPr sz="1800" spc="-6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para </a:t>
            </a:r>
            <a:r>
              <a:rPr sz="1800" spc="-484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los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que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se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solicita</a:t>
            </a:r>
            <a:r>
              <a:rPr sz="1800" spc="-6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la</a:t>
            </a:r>
            <a:r>
              <a:rPr sz="1800" spc="-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beca.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"/>
              <a:cs typeface="Arial"/>
            </a:endParaRPr>
          </a:p>
          <a:p>
            <a:pPr marL="1092835" marR="643255">
              <a:lnSpc>
                <a:spcPts val="1850"/>
              </a:lnSpc>
              <a:spcBef>
                <a:spcPts val="5"/>
              </a:spcBef>
            </a:pP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Plazo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hasta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final</a:t>
            </a:r>
            <a:r>
              <a:rPr sz="1800" spc="-4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del</a:t>
            </a:r>
            <a:r>
              <a:rPr sz="1800" spc="-2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proceso</a:t>
            </a:r>
            <a:r>
              <a:rPr sz="1800" spc="-4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inscripción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ts val="2125"/>
              </a:lnSpc>
            </a:pP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Beca</a:t>
            </a:r>
            <a:r>
              <a:rPr sz="1800" spc="-3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básica</a:t>
            </a:r>
            <a:r>
              <a:rPr sz="1800" spc="4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200</a:t>
            </a:r>
            <a:r>
              <a:rPr sz="1800" spc="-3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€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  <a:spcBef>
                <a:spcPts val="60"/>
              </a:spcBef>
            </a:pP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Dotación:</a:t>
            </a:r>
            <a:r>
              <a:rPr sz="1800" spc="-4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cuantía</a:t>
            </a:r>
            <a:r>
              <a:rPr sz="1800" spc="-3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fija</a:t>
            </a:r>
            <a:r>
              <a:rPr sz="1800" spc="-4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asociada</a:t>
            </a:r>
            <a:r>
              <a:rPr sz="1800" spc="-5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a</a:t>
            </a:r>
            <a:r>
              <a:rPr sz="1800" spc="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renta</a:t>
            </a:r>
            <a:r>
              <a:rPr sz="1800" spc="-1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1.700</a:t>
            </a:r>
            <a:r>
              <a:rPr sz="1800" spc="-4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€ </a:t>
            </a:r>
            <a:r>
              <a:rPr sz="1800" spc="-484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Cuantía fija de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residencia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en el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curso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1.600 €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Cuantía fija asociada </a:t>
            </a: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excelencia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(50-125 € ) </a:t>
            </a:r>
            <a:r>
              <a:rPr sz="1800" spc="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Cuantía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variable</a:t>
            </a:r>
            <a:r>
              <a:rPr sz="1800" spc="-4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en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función</a:t>
            </a:r>
            <a:r>
              <a:rPr sz="1800" spc="-2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renta</a:t>
            </a:r>
            <a:r>
              <a:rPr sz="1800" spc="-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32378"/>
                </a:solidFill>
                <a:latin typeface="Arial"/>
                <a:cs typeface="Arial"/>
              </a:rPr>
              <a:t>familiar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91584" y="893063"/>
            <a:ext cx="2344420" cy="4514215"/>
            <a:chOff x="4291584" y="893063"/>
            <a:chExt cx="2344420" cy="4514215"/>
          </a:xfrm>
        </p:grpSpPr>
        <p:sp>
          <p:nvSpPr>
            <p:cNvPr id="13" name="object 13"/>
            <p:cNvSpPr/>
            <p:nvPr/>
          </p:nvSpPr>
          <p:spPr>
            <a:xfrm>
              <a:off x="4303776" y="90525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597662" y="0"/>
                  </a:moveTo>
                  <a:lnTo>
                    <a:pt x="173482" y="0"/>
                  </a:lnTo>
                  <a:lnTo>
                    <a:pt x="173482" y="424180"/>
                  </a:lnTo>
                  <a:lnTo>
                    <a:pt x="0" y="424180"/>
                  </a:lnTo>
                  <a:lnTo>
                    <a:pt x="385572" y="771144"/>
                  </a:lnTo>
                  <a:lnTo>
                    <a:pt x="771144" y="424180"/>
                  </a:lnTo>
                  <a:lnTo>
                    <a:pt x="597662" y="424180"/>
                  </a:lnTo>
                  <a:lnTo>
                    <a:pt x="597662" y="0"/>
                  </a:lnTo>
                  <a:close/>
                </a:path>
              </a:pathLst>
            </a:custGeom>
            <a:solidFill>
              <a:srgbClr val="DDDF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03776" y="905255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424180"/>
                  </a:moveTo>
                  <a:lnTo>
                    <a:pt x="173482" y="424180"/>
                  </a:lnTo>
                  <a:lnTo>
                    <a:pt x="173482" y="0"/>
                  </a:lnTo>
                  <a:lnTo>
                    <a:pt x="597662" y="0"/>
                  </a:lnTo>
                  <a:lnTo>
                    <a:pt x="597662" y="424180"/>
                  </a:lnTo>
                  <a:lnTo>
                    <a:pt x="771144" y="424180"/>
                  </a:lnTo>
                  <a:lnTo>
                    <a:pt x="385572" y="771144"/>
                  </a:lnTo>
                  <a:lnTo>
                    <a:pt x="0" y="424180"/>
                  </a:lnTo>
                  <a:close/>
                </a:path>
              </a:pathLst>
            </a:custGeom>
            <a:ln w="24384">
              <a:solidFill>
                <a:srgbClr val="DD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54296" y="2255519"/>
              <a:ext cx="774700" cy="771525"/>
            </a:xfrm>
            <a:custGeom>
              <a:avLst/>
              <a:gdLst/>
              <a:ahLst/>
              <a:cxnLst/>
              <a:rect l="l" t="t" r="r" b="b"/>
              <a:pathLst>
                <a:path w="774700" h="771525">
                  <a:moveTo>
                    <a:pt x="599948" y="0"/>
                  </a:moveTo>
                  <a:lnTo>
                    <a:pt x="174243" y="0"/>
                  </a:lnTo>
                  <a:lnTo>
                    <a:pt x="174243" y="424179"/>
                  </a:lnTo>
                  <a:lnTo>
                    <a:pt x="0" y="424179"/>
                  </a:lnTo>
                  <a:lnTo>
                    <a:pt x="387095" y="771143"/>
                  </a:lnTo>
                  <a:lnTo>
                    <a:pt x="774191" y="424179"/>
                  </a:lnTo>
                  <a:lnTo>
                    <a:pt x="599948" y="424179"/>
                  </a:lnTo>
                  <a:lnTo>
                    <a:pt x="599948" y="0"/>
                  </a:lnTo>
                  <a:close/>
                </a:path>
              </a:pathLst>
            </a:custGeom>
            <a:solidFill>
              <a:srgbClr val="DAE3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54296" y="2255519"/>
              <a:ext cx="774700" cy="771525"/>
            </a:xfrm>
            <a:custGeom>
              <a:avLst/>
              <a:gdLst/>
              <a:ahLst/>
              <a:cxnLst/>
              <a:rect l="l" t="t" r="r" b="b"/>
              <a:pathLst>
                <a:path w="774700" h="771525">
                  <a:moveTo>
                    <a:pt x="0" y="424179"/>
                  </a:moveTo>
                  <a:lnTo>
                    <a:pt x="174243" y="424179"/>
                  </a:lnTo>
                  <a:lnTo>
                    <a:pt x="174243" y="0"/>
                  </a:lnTo>
                  <a:lnTo>
                    <a:pt x="599948" y="0"/>
                  </a:lnTo>
                  <a:lnTo>
                    <a:pt x="599948" y="424179"/>
                  </a:lnTo>
                  <a:lnTo>
                    <a:pt x="774191" y="424179"/>
                  </a:lnTo>
                  <a:lnTo>
                    <a:pt x="387095" y="771143"/>
                  </a:lnTo>
                  <a:lnTo>
                    <a:pt x="0" y="424179"/>
                  </a:lnTo>
                  <a:close/>
                </a:path>
              </a:pathLst>
            </a:custGeom>
            <a:ln w="24384">
              <a:solidFill>
                <a:srgbClr val="DAE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93208" y="3651503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597662" y="0"/>
                  </a:moveTo>
                  <a:lnTo>
                    <a:pt x="173481" y="0"/>
                  </a:lnTo>
                  <a:lnTo>
                    <a:pt x="173481" y="424180"/>
                  </a:lnTo>
                  <a:lnTo>
                    <a:pt x="0" y="424180"/>
                  </a:lnTo>
                  <a:lnTo>
                    <a:pt x="385571" y="771144"/>
                  </a:lnTo>
                  <a:lnTo>
                    <a:pt x="771143" y="424180"/>
                  </a:lnTo>
                  <a:lnTo>
                    <a:pt x="597662" y="424180"/>
                  </a:lnTo>
                  <a:lnTo>
                    <a:pt x="597662" y="0"/>
                  </a:lnTo>
                  <a:close/>
                </a:path>
              </a:pathLst>
            </a:custGeom>
            <a:solidFill>
              <a:srgbClr val="E3E7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3208" y="3651503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424180"/>
                  </a:moveTo>
                  <a:lnTo>
                    <a:pt x="173481" y="424180"/>
                  </a:lnTo>
                  <a:lnTo>
                    <a:pt x="173481" y="0"/>
                  </a:lnTo>
                  <a:lnTo>
                    <a:pt x="597662" y="0"/>
                  </a:lnTo>
                  <a:lnTo>
                    <a:pt x="597662" y="424180"/>
                  </a:lnTo>
                  <a:lnTo>
                    <a:pt x="771143" y="424180"/>
                  </a:lnTo>
                  <a:lnTo>
                    <a:pt x="385571" y="771144"/>
                  </a:lnTo>
                  <a:lnTo>
                    <a:pt x="0" y="424180"/>
                  </a:lnTo>
                  <a:close/>
                </a:path>
              </a:pathLst>
            </a:custGeom>
            <a:ln w="24384">
              <a:solidFill>
                <a:srgbClr val="E3E7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52160" y="4623816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597662" y="0"/>
                  </a:moveTo>
                  <a:lnTo>
                    <a:pt x="173481" y="0"/>
                  </a:lnTo>
                  <a:lnTo>
                    <a:pt x="173481" y="424179"/>
                  </a:lnTo>
                  <a:lnTo>
                    <a:pt x="0" y="424179"/>
                  </a:lnTo>
                  <a:lnTo>
                    <a:pt x="385572" y="771143"/>
                  </a:lnTo>
                  <a:lnTo>
                    <a:pt x="771143" y="424179"/>
                  </a:lnTo>
                  <a:lnTo>
                    <a:pt x="597662" y="424179"/>
                  </a:lnTo>
                  <a:lnTo>
                    <a:pt x="597662" y="0"/>
                  </a:lnTo>
                  <a:close/>
                </a:path>
              </a:pathLst>
            </a:custGeom>
            <a:solidFill>
              <a:srgbClr val="EBDFD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52160" y="4623816"/>
              <a:ext cx="771525" cy="771525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424179"/>
                  </a:moveTo>
                  <a:lnTo>
                    <a:pt x="173481" y="424179"/>
                  </a:lnTo>
                  <a:lnTo>
                    <a:pt x="173481" y="0"/>
                  </a:lnTo>
                  <a:lnTo>
                    <a:pt x="597662" y="0"/>
                  </a:lnTo>
                  <a:lnTo>
                    <a:pt x="597662" y="424179"/>
                  </a:lnTo>
                  <a:lnTo>
                    <a:pt x="771143" y="424179"/>
                  </a:lnTo>
                  <a:lnTo>
                    <a:pt x="385572" y="771143"/>
                  </a:lnTo>
                  <a:lnTo>
                    <a:pt x="0" y="424179"/>
                  </a:lnTo>
                  <a:close/>
                </a:path>
              </a:pathLst>
            </a:custGeom>
            <a:ln w="24384">
              <a:solidFill>
                <a:srgbClr val="EBDF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1488" y="0"/>
            <a:ext cx="2573020" cy="6858000"/>
          </a:xfrm>
          <a:custGeom>
            <a:avLst/>
            <a:gdLst/>
            <a:ahLst/>
            <a:cxnLst/>
            <a:rect l="l" t="t" r="r" b="b"/>
            <a:pathLst>
              <a:path w="2573020" h="6858000">
                <a:moveTo>
                  <a:pt x="2572511" y="0"/>
                </a:moveTo>
                <a:lnTo>
                  <a:pt x="0" y="0"/>
                </a:lnTo>
                <a:lnTo>
                  <a:pt x="0" y="6858000"/>
                </a:lnTo>
                <a:lnTo>
                  <a:pt x="2572511" y="6858000"/>
                </a:lnTo>
                <a:lnTo>
                  <a:pt x="2572511" y="0"/>
                </a:lnTo>
                <a:close/>
              </a:path>
            </a:pathLst>
          </a:custGeom>
          <a:solidFill>
            <a:srgbClr val="C79F5D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1488" y="0"/>
            <a:ext cx="2573020" cy="5486400"/>
          </a:xfrm>
          <a:prstGeom prst="rect">
            <a:avLst/>
          </a:prstGeom>
          <a:solidFill>
            <a:srgbClr val="C79F5D">
              <a:alpha val="4196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93675" marR="184150" algn="ctr">
              <a:lnSpc>
                <a:spcPct val="100200"/>
              </a:lnSpc>
              <a:spcBef>
                <a:spcPts val="5"/>
              </a:spcBef>
            </a:pPr>
            <a:r>
              <a:rPr sz="3600" spc="-5" dirty="0">
                <a:latin typeface="Corbel"/>
                <a:cs typeface="Corbel"/>
              </a:rPr>
              <a:t>Becas </a:t>
            </a:r>
            <a:r>
              <a:rPr sz="3600" dirty="0">
                <a:latin typeface="Corbel"/>
                <a:cs typeface="Corbel"/>
              </a:rPr>
              <a:t> específicas </a:t>
            </a:r>
            <a:r>
              <a:rPr sz="3600" spc="5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de la </a:t>
            </a:r>
            <a:r>
              <a:rPr sz="3600" spc="5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Co</a:t>
            </a:r>
            <a:r>
              <a:rPr sz="3600" spc="-25" dirty="0">
                <a:latin typeface="Corbel"/>
                <a:cs typeface="Corbel"/>
              </a:rPr>
              <a:t>m</a:t>
            </a:r>
            <a:r>
              <a:rPr sz="3600" dirty="0">
                <a:latin typeface="Corbel"/>
                <a:cs typeface="Corbel"/>
              </a:rPr>
              <a:t>unid</a:t>
            </a:r>
            <a:r>
              <a:rPr sz="3600" spc="-20" dirty="0">
                <a:latin typeface="Corbel"/>
                <a:cs typeface="Corbel"/>
              </a:rPr>
              <a:t>a</a:t>
            </a:r>
            <a:r>
              <a:rPr sz="3600" dirty="0">
                <a:latin typeface="Corbel"/>
                <a:cs typeface="Corbel"/>
              </a:rPr>
              <a:t>d  de </a:t>
            </a:r>
            <a:r>
              <a:rPr sz="3600" spc="-5" dirty="0">
                <a:latin typeface="Corbel"/>
                <a:cs typeface="Corbel"/>
              </a:rPr>
              <a:t>Madrid </a:t>
            </a:r>
            <a:r>
              <a:rPr sz="3600" dirty="0">
                <a:latin typeface="Corbel"/>
                <a:cs typeface="Corbel"/>
              </a:rPr>
              <a:t> </a:t>
            </a:r>
            <a:r>
              <a:rPr sz="3600" spc="-5" dirty="0">
                <a:latin typeface="Corbel"/>
                <a:cs typeface="Corbel"/>
              </a:rPr>
              <a:t>para </a:t>
            </a:r>
            <a:r>
              <a:rPr sz="3600" spc="-10" dirty="0">
                <a:latin typeface="Corbel"/>
                <a:cs typeface="Corbel"/>
              </a:rPr>
              <a:t>Grado </a:t>
            </a:r>
            <a:r>
              <a:rPr sz="3600" spc="-710" dirty="0">
                <a:latin typeface="Corbel"/>
                <a:cs typeface="Corbel"/>
              </a:rPr>
              <a:t> </a:t>
            </a:r>
            <a:r>
              <a:rPr sz="3600" dirty="0">
                <a:latin typeface="Corbel"/>
                <a:cs typeface="Corbel"/>
              </a:rPr>
              <a:t>Superior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41777" y="789559"/>
            <a:ext cx="1529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735" algn="l"/>
              </a:tabLst>
            </a:pP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5" dirty="0">
                <a:latin typeface="Arial"/>
                <a:cs typeface="Arial"/>
              </a:rPr>
              <a:t>la</a:t>
            </a:r>
            <a:r>
              <a:rPr sz="1800" b="1" spc="10" dirty="0">
                <a:latin typeface="Arial"/>
                <a:cs typeface="Arial"/>
              </a:rPr>
              <a:t>z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s	</a:t>
            </a:r>
            <a:r>
              <a:rPr sz="1800" b="1" spc="5" dirty="0">
                <a:latin typeface="Arial"/>
                <a:cs typeface="Arial"/>
              </a:rPr>
              <a:t>2020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379" y="1063574"/>
            <a:ext cx="5831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Arial"/>
                <a:cs typeface="Arial"/>
              </a:rPr>
              <a:t>plazo</a:t>
            </a:r>
            <a:r>
              <a:rPr sz="18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único</a:t>
            </a:r>
            <a:r>
              <a:rPr sz="1800" b="1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presentación,</a:t>
            </a:r>
            <a:r>
              <a:rPr sz="1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desde</a:t>
            </a:r>
            <a:r>
              <a:rPr sz="18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r>
              <a:rPr sz="18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agosto</a:t>
            </a:r>
            <a:r>
              <a:rPr sz="18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14</a:t>
            </a:r>
            <a:r>
              <a:rPr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septiembre</a:t>
            </a:r>
            <a:r>
              <a:rPr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2020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000000"/>
                </a:solidFill>
                <a:latin typeface="Arial"/>
                <a:cs typeface="Arial"/>
              </a:rPr>
              <a:t>ambos</a:t>
            </a:r>
            <a:r>
              <a:rPr sz="18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inclusive.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1965960"/>
            <a:ext cx="6205220" cy="0"/>
          </a:xfrm>
          <a:custGeom>
            <a:avLst/>
            <a:gdLst/>
            <a:ahLst/>
            <a:cxnLst/>
            <a:rect l="l" t="t" r="r" b="b"/>
            <a:pathLst>
              <a:path w="6205220">
                <a:moveTo>
                  <a:pt x="0" y="0"/>
                </a:moveTo>
                <a:lnTo>
                  <a:pt x="6204839" y="0"/>
                </a:lnTo>
              </a:path>
            </a:pathLst>
          </a:custGeom>
          <a:ln w="24384">
            <a:solidFill>
              <a:srgbClr val="C79F5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58305" y="2733865"/>
            <a:ext cx="6229985" cy="1314450"/>
            <a:chOff x="158305" y="2733865"/>
            <a:chExt cx="6229985" cy="1314450"/>
          </a:xfrm>
        </p:grpSpPr>
        <p:sp>
          <p:nvSpPr>
            <p:cNvPr id="8" name="object 8"/>
            <p:cNvSpPr/>
            <p:nvPr/>
          </p:nvSpPr>
          <p:spPr>
            <a:xfrm>
              <a:off x="170688" y="2749295"/>
              <a:ext cx="6205220" cy="0"/>
            </a:xfrm>
            <a:custGeom>
              <a:avLst/>
              <a:gdLst/>
              <a:ahLst/>
              <a:cxnLst/>
              <a:rect l="l" t="t" r="r" b="b"/>
              <a:pathLst>
                <a:path w="6205220">
                  <a:moveTo>
                    <a:pt x="0" y="0"/>
                  </a:moveTo>
                  <a:lnTo>
                    <a:pt x="6204839" y="0"/>
                  </a:lnTo>
                </a:path>
              </a:pathLst>
            </a:custGeom>
            <a:ln w="24384">
              <a:solidFill>
                <a:srgbClr val="C79F5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38071" y="2746247"/>
              <a:ext cx="4913630" cy="1289685"/>
            </a:xfrm>
            <a:custGeom>
              <a:avLst/>
              <a:gdLst/>
              <a:ahLst/>
              <a:cxnLst/>
              <a:rect l="l" t="t" r="r" b="b"/>
              <a:pathLst>
                <a:path w="4913630" h="1289685">
                  <a:moveTo>
                    <a:pt x="4913376" y="0"/>
                  </a:moveTo>
                  <a:lnTo>
                    <a:pt x="644652" y="0"/>
                  </a:lnTo>
                  <a:lnTo>
                    <a:pt x="0" y="644651"/>
                  </a:lnTo>
                  <a:lnTo>
                    <a:pt x="644652" y="1289303"/>
                  </a:lnTo>
                  <a:lnTo>
                    <a:pt x="4913376" y="1289303"/>
                  </a:lnTo>
                  <a:lnTo>
                    <a:pt x="491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8071" y="2746247"/>
              <a:ext cx="4913630" cy="1289685"/>
            </a:xfrm>
            <a:custGeom>
              <a:avLst/>
              <a:gdLst/>
              <a:ahLst/>
              <a:cxnLst/>
              <a:rect l="l" t="t" r="r" b="b"/>
              <a:pathLst>
                <a:path w="4913630" h="1289685">
                  <a:moveTo>
                    <a:pt x="4913376" y="1289303"/>
                  </a:moveTo>
                  <a:lnTo>
                    <a:pt x="644652" y="1289303"/>
                  </a:lnTo>
                  <a:lnTo>
                    <a:pt x="0" y="644651"/>
                  </a:lnTo>
                  <a:lnTo>
                    <a:pt x="644652" y="0"/>
                  </a:lnTo>
                  <a:lnTo>
                    <a:pt x="4913376" y="0"/>
                  </a:lnTo>
                  <a:lnTo>
                    <a:pt x="4913376" y="1289303"/>
                  </a:lnTo>
                  <a:close/>
                </a:path>
              </a:pathLst>
            </a:custGeom>
            <a:ln w="24384">
              <a:solidFill>
                <a:srgbClr val="869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12795" y="1992579"/>
            <a:ext cx="1430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REQUISITOS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6736" y="2866720"/>
            <a:ext cx="4011929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dirty="0">
                <a:latin typeface="Arial"/>
                <a:cs typeface="Arial"/>
              </a:rPr>
              <a:t>Estar matriculado o tener </a:t>
            </a:r>
            <a:r>
              <a:rPr sz="1800" spc="-5" dirty="0">
                <a:latin typeface="Arial"/>
                <a:cs typeface="Arial"/>
              </a:rPr>
              <a:t>reserva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plaza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(con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modalidad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presencial)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 autorizado de FP de la 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Comunidad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Madrid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90143" y="2947416"/>
            <a:ext cx="960119" cy="963294"/>
            <a:chOff x="390143" y="2947416"/>
            <a:chExt cx="960119" cy="96329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335" y="2959608"/>
              <a:ext cx="935736" cy="9387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2335" y="2959608"/>
              <a:ext cx="935990" cy="939165"/>
            </a:xfrm>
            <a:custGeom>
              <a:avLst/>
              <a:gdLst/>
              <a:ahLst/>
              <a:cxnLst/>
              <a:rect l="l" t="t" r="r" b="b"/>
              <a:pathLst>
                <a:path w="935990" h="939164">
                  <a:moveTo>
                    <a:pt x="0" y="469391"/>
                  </a:moveTo>
                  <a:lnTo>
                    <a:pt x="2415" y="421404"/>
                  </a:lnTo>
                  <a:lnTo>
                    <a:pt x="9505" y="374802"/>
                  </a:lnTo>
                  <a:lnTo>
                    <a:pt x="21034" y="329820"/>
                  </a:lnTo>
                  <a:lnTo>
                    <a:pt x="36767" y="286696"/>
                  </a:lnTo>
                  <a:lnTo>
                    <a:pt x="56469" y="245665"/>
                  </a:lnTo>
                  <a:lnTo>
                    <a:pt x="79905" y="206964"/>
                  </a:lnTo>
                  <a:lnTo>
                    <a:pt x="106839" y="170827"/>
                  </a:lnTo>
                  <a:lnTo>
                    <a:pt x="137036" y="137493"/>
                  </a:lnTo>
                  <a:lnTo>
                    <a:pt x="170261" y="107196"/>
                  </a:lnTo>
                  <a:lnTo>
                    <a:pt x="206279" y="80172"/>
                  </a:lnTo>
                  <a:lnTo>
                    <a:pt x="244855" y="56659"/>
                  </a:lnTo>
                  <a:lnTo>
                    <a:pt x="285753" y="36891"/>
                  </a:lnTo>
                  <a:lnTo>
                    <a:pt x="328739" y="21105"/>
                  </a:lnTo>
                  <a:lnTo>
                    <a:pt x="373576" y="9537"/>
                  </a:lnTo>
                  <a:lnTo>
                    <a:pt x="420031" y="2423"/>
                  </a:lnTo>
                  <a:lnTo>
                    <a:pt x="467867" y="0"/>
                  </a:lnTo>
                  <a:lnTo>
                    <a:pt x="515704" y="2423"/>
                  </a:lnTo>
                  <a:lnTo>
                    <a:pt x="562159" y="9537"/>
                  </a:lnTo>
                  <a:lnTo>
                    <a:pt x="606996" y="21105"/>
                  </a:lnTo>
                  <a:lnTo>
                    <a:pt x="649982" y="36891"/>
                  </a:lnTo>
                  <a:lnTo>
                    <a:pt x="690880" y="56659"/>
                  </a:lnTo>
                  <a:lnTo>
                    <a:pt x="729456" y="80172"/>
                  </a:lnTo>
                  <a:lnTo>
                    <a:pt x="765474" y="107196"/>
                  </a:lnTo>
                  <a:lnTo>
                    <a:pt x="798699" y="137493"/>
                  </a:lnTo>
                  <a:lnTo>
                    <a:pt x="828896" y="170827"/>
                  </a:lnTo>
                  <a:lnTo>
                    <a:pt x="855830" y="206964"/>
                  </a:lnTo>
                  <a:lnTo>
                    <a:pt x="879266" y="245665"/>
                  </a:lnTo>
                  <a:lnTo>
                    <a:pt x="898968" y="286696"/>
                  </a:lnTo>
                  <a:lnTo>
                    <a:pt x="914701" y="329820"/>
                  </a:lnTo>
                  <a:lnTo>
                    <a:pt x="926230" y="374802"/>
                  </a:lnTo>
                  <a:lnTo>
                    <a:pt x="933320" y="421404"/>
                  </a:lnTo>
                  <a:lnTo>
                    <a:pt x="935736" y="469391"/>
                  </a:lnTo>
                  <a:lnTo>
                    <a:pt x="933320" y="517379"/>
                  </a:lnTo>
                  <a:lnTo>
                    <a:pt x="926230" y="563981"/>
                  </a:lnTo>
                  <a:lnTo>
                    <a:pt x="914701" y="608963"/>
                  </a:lnTo>
                  <a:lnTo>
                    <a:pt x="898968" y="652087"/>
                  </a:lnTo>
                  <a:lnTo>
                    <a:pt x="879266" y="693118"/>
                  </a:lnTo>
                  <a:lnTo>
                    <a:pt x="855830" y="731819"/>
                  </a:lnTo>
                  <a:lnTo>
                    <a:pt x="828896" y="767956"/>
                  </a:lnTo>
                  <a:lnTo>
                    <a:pt x="798699" y="801290"/>
                  </a:lnTo>
                  <a:lnTo>
                    <a:pt x="765474" y="831587"/>
                  </a:lnTo>
                  <a:lnTo>
                    <a:pt x="729456" y="858611"/>
                  </a:lnTo>
                  <a:lnTo>
                    <a:pt x="690880" y="882124"/>
                  </a:lnTo>
                  <a:lnTo>
                    <a:pt x="649982" y="901892"/>
                  </a:lnTo>
                  <a:lnTo>
                    <a:pt x="606996" y="917678"/>
                  </a:lnTo>
                  <a:lnTo>
                    <a:pt x="562159" y="929246"/>
                  </a:lnTo>
                  <a:lnTo>
                    <a:pt x="515704" y="936360"/>
                  </a:lnTo>
                  <a:lnTo>
                    <a:pt x="467867" y="938783"/>
                  </a:lnTo>
                  <a:lnTo>
                    <a:pt x="420031" y="936360"/>
                  </a:lnTo>
                  <a:lnTo>
                    <a:pt x="373576" y="929246"/>
                  </a:lnTo>
                  <a:lnTo>
                    <a:pt x="328739" y="917678"/>
                  </a:lnTo>
                  <a:lnTo>
                    <a:pt x="285753" y="901892"/>
                  </a:lnTo>
                  <a:lnTo>
                    <a:pt x="244855" y="882124"/>
                  </a:lnTo>
                  <a:lnTo>
                    <a:pt x="206279" y="858611"/>
                  </a:lnTo>
                  <a:lnTo>
                    <a:pt x="170261" y="831587"/>
                  </a:lnTo>
                  <a:lnTo>
                    <a:pt x="137036" y="801290"/>
                  </a:lnTo>
                  <a:lnTo>
                    <a:pt x="106839" y="767956"/>
                  </a:lnTo>
                  <a:lnTo>
                    <a:pt x="79905" y="731819"/>
                  </a:lnTo>
                  <a:lnTo>
                    <a:pt x="56469" y="693118"/>
                  </a:lnTo>
                  <a:lnTo>
                    <a:pt x="36767" y="652087"/>
                  </a:lnTo>
                  <a:lnTo>
                    <a:pt x="21034" y="608963"/>
                  </a:lnTo>
                  <a:lnTo>
                    <a:pt x="9505" y="563981"/>
                  </a:lnTo>
                  <a:lnTo>
                    <a:pt x="2415" y="517379"/>
                  </a:lnTo>
                  <a:lnTo>
                    <a:pt x="0" y="469391"/>
                  </a:lnTo>
                  <a:close/>
                </a:path>
              </a:pathLst>
            </a:custGeom>
            <a:ln w="24384">
              <a:solidFill>
                <a:srgbClr val="869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143000" y="4172711"/>
            <a:ext cx="5154295" cy="935990"/>
          </a:xfrm>
          <a:custGeom>
            <a:avLst/>
            <a:gdLst/>
            <a:ahLst/>
            <a:cxnLst/>
            <a:rect l="l" t="t" r="r" b="b"/>
            <a:pathLst>
              <a:path w="5154295" h="935989">
                <a:moveTo>
                  <a:pt x="5154168" y="935736"/>
                </a:moveTo>
                <a:lnTo>
                  <a:pt x="467868" y="935736"/>
                </a:lnTo>
                <a:lnTo>
                  <a:pt x="0" y="467868"/>
                </a:lnTo>
                <a:lnTo>
                  <a:pt x="467868" y="0"/>
                </a:lnTo>
                <a:lnTo>
                  <a:pt x="5154168" y="0"/>
                </a:lnTo>
                <a:lnTo>
                  <a:pt x="5154168" y="935736"/>
                </a:lnTo>
                <a:close/>
              </a:path>
            </a:pathLst>
          </a:custGeom>
          <a:ln w="24384">
            <a:solidFill>
              <a:srgbClr val="869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38832" y="4472381"/>
            <a:ext cx="3277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años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edad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16408" y="4096511"/>
            <a:ext cx="960119" cy="960119"/>
            <a:chOff x="216408" y="4096511"/>
            <a:chExt cx="960119" cy="96011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108703"/>
              <a:ext cx="935736" cy="9357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8600" y="4108703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0" y="467868"/>
                  </a:moveTo>
                  <a:lnTo>
                    <a:pt x="2415" y="420023"/>
                  </a:lnTo>
                  <a:lnTo>
                    <a:pt x="9505" y="373562"/>
                  </a:lnTo>
                  <a:lnTo>
                    <a:pt x="21034" y="328720"/>
                  </a:lnTo>
                  <a:lnTo>
                    <a:pt x="36767" y="285732"/>
                  </a:lnTo>
                  <a:lnTo>
                    <a:pt x="56469" y="244832"/>
                  </a:lnTo>
                  <a:lnTo>
                    <a:pt x="79905" y="206257"/>
                  </a:lnTo>
                  <a:lnTo>
                    <a:pt x="106839" y="170240"/>
                  </a:lnTo>
                  <a:lnTo>
                    <a:pt x="137036" y="137017"/>
                  </a:lnTo>
                  <a:lnTo>
                    <a:pt x="170261" y="106822"/>
                  </a:lnTo>
                  <a:lnTo>
                    <a:pt x="206279" y="79891"/>
                  </a:lnTo>
                  <a:lnTo>
                    <a:pt x="244855" y="56459"/>
                  </a:lnTo>
                  <a:lnTo>
                    <a:pt x="285753" y="36760"/>
                  </a:lnTo>
                  <a:lnTo>
                    <a:pt x="328739" y="21030"/>
                  </a:lnTo>
                  <a:lnTo>
                    <a:pt x="373576" y="9503"/>
                  </a:lnTo>
                  <a:lnTo>
                    <a:pt x="420031" y="2415"/>
                  </a:lnTo>
                  <a:lnTo>
                    <a:pt x="467868" y="0"/>
                  </a:lnTo>
                  <a:lnTo>
                    <a:pt x="515704" y="2415"/>
                  </a:lnTo>
                  <a:lnTo>
                    <a:pt x="562159" y="9503"/>
                  </a:lnTo>
                  <a:lnTo>
                    <a:pt x="606996" y="21030"/>
                  </a:lnTo>
                  <a:lnTo>
                    <a:pt x="649982" y="36760"/>
                  </a:lnTo>
                  <a:lnTo>
                    <a:pt x="690880" y="56459"/>
                  </a:lnTo>
                  <a:lnTo>
                    <a:pt x="729456" y="79891"/>
                  </a:lnTo>
                  <a:lnTo>
                    <a:pt x="765474" y="106822"/>
                  </a:lnTo>
                  <a:lnTo>
                    <a:pt x="798699" y="137017"/>
                  </a:lnTo>
                  <a:lnTo>
                    <a:pt x="828896" y="170240"/>
                  </a:lnTo>
                  <a:lnTo>
                    <a:pt x="855830" y="206257"/>
                  </a:lnTo>
                  <a:lnTo>
                    <a:pt x="879266" y="244832"/>
                  </a:lnTo>
                  <a:lnTo>
                    <a:pt x="898968" y="285732"/>
                  </a:lnTo>
                  <a:lnTo>
                    <a:pt x="914701" y="328720"/>
                  </a:lnTo>
                  <a:lnTo>
                    <a:pt x="926230" y="373562"/>
                  </a:lnTo>
                  <a:lnTo>
                    <a:pt x="933320" y="420023"/>
                  </a:lnTo>
                  <a:lnTo>
                    <a:pt x="935736" y="467868"/>
                  </a:lnTo>
                  <a:lnTo>
                    <a:pt x="933320" y="515712"/>
                  </a:lnTo>
                  <a:lnTo>
                    <a:pt x="926230" y="562173"/>
                  </a:lnTo>
                  <a:lnTo>
                    <a:pt x="914701" y="607015"/>
                  </a:lnTo>
                  <a:lnTo>
                    <a:pt x="898968" y="650003"/>
                  </a:lnTo>
                  <a:lnTo>
                    <a:pt x="879266" y="690903"/>
                  </a:lnTo>
                  <a:lnTo>
                    <a:pt x="855830" y="729478"/>
                  </a:lnTo>
                  <a:lnTo>
                    <a:pt x="828896" y="765495"/>
                  </a:lnTo>
                  <a:lnTo>
                    <a:pt x="798699" y="798718"/>
                  </a:lnTo>
                  <a:lnTo>
                    <a:pt x="765474" y="828913"/>
                  </a:lnTo>
                  <a:lnTo>
                    <a:pt x="729456" y="855844"/>
                  </a:lnTo>
                  <a:lnTo>
                    <a:pt x="690880" y="879276"/>
                  </a:lnTo>
                  <a:lnTo>
                    <a:pt x="649982" y="898975"/>
                  </a:lnTo>
                  <a:lnTo>
                    <a:pt x="606996" y="914705"/>
                  </a:lnTo>
                  <a:lnTo>
                    <a:pt x="562159" y="926232"/>
                  </a:lnTo>
                  <a:lnTo>
                    <a:pt x="515704" y="933320"/>
                  </a:lnTo>
                  <a:lnTo>
                    <a:pt x="467868" y="935736"/>
                  </a:lnTo>
                  <a:lnTo>
                    <a:pt x="420031" y="933320"/>
                  </a:lnTo>
                  <a:lnTo>
                    <a:pt x="373576" y="926232"/>
                  </a:lnTo>
                  <a:lnTo>
                    <a:pt x="328739" y="914705"/>
                  </a:lnTo>
                  <a:lnTo>
                    <a:pt x="285753" y="898975"/>
                  </a:lnTo>
                  <a:lnTo>
                    <a:pt x="244855" y="879276"/>
                  </a:lnTo>
                  <a:lnTo>
                    <a:pt x="206279" y="855844"/>
                  </a:lnTo>
                  <a:lnTo>
                    <a:pt x="170261" y="828913"/>
                  </a:lnTo>
                  <a:lnTo>
                    <a:pt x="137036" y="798718"/>
                  </a:lnTo>
                  <a:lnTo>
                    <a:pt x="106839" y="765495"/>
                  </a:lnTo>
                  <a:lnTo>
                    <a:pt x="79905" y="729478"/>
                  </a:lnTo>
                  <a:lnTo>
                    <a:pt x="56469" y="690903"/>
                  </a:lnTo>
                  <a:lnTo>
                    <a:pt x="36767" y="650003"/>
                  </a:lnTo>
                  <a:lnTo>
                    <a:pt x="21034" y="607015"/>
                  </a:lnTo>
                  <a:lnTo>
                    <a:pt x="9505" y="562173"/>
                  </a:lnTo>
                  <a:lnTo>
                    <a:pt x="2415" y="515712"/>
                  </a:lnTo>
                  <a:lnTo>
                    <a:pt x="0" y="467868"/>
                  </a:lnTo>
                  <a:close/>
                </a:path>
              </a:pathLst>
            </a:custGeom>
            <a:ln w="24384">
              <a:solidFill>
                <a:srgbClr val="869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835152" y="5251703"/>
            <a:ext cx="5514340" cy="1454150"/>
          </a:xfrm>
          <a:custGeom>
            <a:avLst/>
            <a:gdLst/>
            <a:ahLst/>
            <a:cxnLst/>
            <a:rect l="l" t="t" r="r" b="b"/>
            <a:pathLst>
              <a:path w="5514340" h="1454150">
                <a:moveTo>
                  <a:pt x="5513832" y="1453896"/>
                </a:moveTo>
                <a:lnTo>
                  <a:pt x="726947" y="1453896"/>
                </a:lnTo>
                <a:lnTo>
                  <a:pt x="0" y="726948"/>
                </a:lnTo>
                <a:lnTo>
                  <a:pt x="726947" y="0"/>
                </a:lnTo>
                <a:lnTo>
                  <a:pt x="5513832" y="0"/>
                </a:lnTo>
                <a:lnTo>
                  <a:pt x="5513832" y="1453896"/>
                </a:lnTo>
                <a:close/>
              </a:path>
            </a:pathLst>
          </a:custGeom>
          <a:ln w="24384">
            <a:solidFill>
              <a:srgbClr val="8692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80361" y="5363362"/>
            <a:ext cx="426275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>
              <a:lnSpc>
                <a:spcPts val="200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superar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límite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cápita</a:t>
            </a:r>
            <a:endParaRPr sz="1800">
              <a:latin typeface="Arial"/>
              <a:cs typeface="Arial"/>
            </a:endParaRPr>
          </a:p>
          <a:p>
            <a:pPr marL="1030605">
              <a:lnSpc>
                <a:spcPts val="2005"/>
              </a:lnSpc>
            </a:pPr>
            <a:r>
              <a:rPr sz="1800" dirty="0">
                <a:latin typeface="Arial"/>
                <a:cs typeface="Arial"/>
              </a:rPr>
              <a:t>familiar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20.000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€</a:t>
            </a:r>
            <a:endParaRPr sz="1800">
              <a:latin typeface="Arial"/>
              <a:cs typeface="Arial"/>
            </a:endParaRPr>
          </a:p>
          <a:p>
            <a:pPr marL="179705" marR="5080" indent="-167640">
              <a:lnSpc>
                <a:spcPts val="259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Dotación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según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renta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2,000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-2.600€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Renta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mínima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hasta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3.200€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1º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curso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1752" y="5425440"/>
            <a:ext cx="960119" cy="960119"/>
            <a:chOff x="301752" y="5425440"/>
            <a:chExt cx="960119" cy="960119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944" y="5437632"/>
              <a:ext cx="935736" cy="93573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3944" y="5437632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0" y="467868"/>
                  </a:moveTo>
                  <a:lnTo>
                    <a:pt x="2415" y="420031"/>
                  </a:lnTo>
                  <a:lnTo>
                    <a:pt x="9505" y="373576"/>
                  </a:lnTo>
                  <a:lnTo>
                    <a:pt x="21034" y="328739"/>
                  </a:lnTo>
                  <a:lnTo>
                    <a:pt x="36767" y="285753"/>
                  </a:lnTo>
                  <a:lnTo>
                    <a:pt x="56469" y="244855"/>
                  </a:lnTo>
                  <a:lnTo>
                    <a:pt x="79905" y="206279"/>
                  </a:lnTo>
                  <a:lnTo>
                    <a:pt x="106839" y="170261"/>
                  </a:lnTo>
                  <a:lnTo>
                    <a:pt x="137036" y="137036"/>
                  </a:lnTo>
                  <a:lnTo>
                    <a:pt x="170261" y="106839"/>
                  </a:lnTo>
                  <a:lnTo>
                    <a:pt x="206279" y="79905"/>
                  </a:lnTo>
                  <a:lnTo>
                    <a:pt x="244855" y="56469"/>
                  </a:lnTo>
                  <a:lnTo>
                    <a:pt x="285753" y="36767"/>
                  </a:lnTo>
                  <a:lnTo>
                    <a:pt x="328739" y="21034"/>
                  </a:lnTo>
                  <a:lnTo>
                    <a:pt x="373576" y="9505"/>
                  </a:lnTo>
                  <a:lnTo>
                    <a:pt x="420031" y="2415"/>
                  </a:lnTo>
                  <a:lnTo>
                    <a:pt x="467868" y="0"/>
                  </a:lnTo>
                  <a:lnTo>
                    <a:pt x="515704" y="2415"/>
                  </a:lnTo>
                  <a:lnTo>
                    <a:pt x="562159" y="9505"/>
                  </a:lnTo>
                  <a:lnTo>
                    <a:pt x="606996" y="21034"/>
                  </a:lnTo>
                  <a:lnTo>
                    <a:pt x="649982" y="36767"/>
                  </a:lnTo>
                  <a:lnTo>
                    <a:pt x="690880" y="56469"/>
                  </a:lnTo>
                  <a:lnTo>
                    <a:pt x="729456" y="79905"/>
                  </a:lnTo>
                  <a:lnTo>
                    <a:pt x="765474" y="106839"/>
                  </a:lnTo>
                  <a:lnTo>
                    <a:pt x="798699" y="137036"/>
                  </a:lnTo>
                  <a:lnTo>
                    <a:pt x="828896" y="170261"/>
                  </a:lnTo>
                  <a:lnTo>
                    <a:pt x="855830" y="206279"/>
                  </a:lnTo>
                  <a:lnTo>
                    <a:pt x="879266" y="244855"/>
                  </a:lnTo>
                  <a:lnTo>
                    <a:pt x="898968" y="285753"/>
                  </a:lnTo>
                  <a:lnTo>
                    <a:pt x="914701" y="328739"/>
                  </a:lnTo>
                  <a:lnTo>
                    <a:pt x="926230" y="373576"/>
                  </a:lnTo>
                  <a:lnTo>
                    <a:pt x="933320" y="420031"/>
                  </a:lnTo>
                  <a:lnTo>
                    <a:pt x="935736" y="467868"/>
                  </a:lnTo>
                  <a:lnTo>
                    <a:pt x="933320" y="515704"/>
                  </a:lnTo>
                  <a:lnTo>
                    <a:pt x="926230" y="562159"/>
                  </a:lnTo>
                  <a:lnTo>
                    <a:pt x="914701" y="606996"/>
                  </a:lnTo>
                  <a:lnTo>
                    <a:pt x="898968" y="649982"/>
                  </a:lnTo>
                  <a:lnTo>
                    <a:pt x="879266" y="690880"/>
                  </a:lnTo>
                  <a:lnTo>
                    <a:pt x="855830" y="729456"/>
                  </a:lnTo>
                  <a:lnTo>
                    <a:pt x="828896" y="765474"/>
                  </a:lnTo>
                  <a:lnTo>
                    <a:pt x="798699" y="798699"/>
                  </a:lnTo>
                  <a:lnTo>
                    <a:pt x="765474" y="828896"/>
                  </a:lnTo>
                  <a:lnTo>
                    <a:pt x="729456" y="855830"/>
                  </a:lnTo>
                  <a:lnTo>
                    <a:pt x="690880" y="879266"/>
                  </a:lnTo>
                  <a:lnTo>
                    <a:pt x="649982" y="898968"/>
                  </a:lnTo>
                  <a:lnTo>
                    <a:pt x="606996" y="914701"/>
                  </a:lnTo>
                  <a:lnTo>
                    <a:pt x="562159" y="926230"/>
                  </a:lnTo>
                  <a:lnTo>
                    <a:pt x="515704" y="933320"/>
                  </a:lnTo>
                  <a:lnTo>
                    <a:pt x="467868" y="935736"/>
                  </a:lnTo>
                  <a:lnTo>
                    <a:pt x="420031" y="933320"/>
                  </a:lnTo>
                  <a:lnTo>
                    <a:pt x="373576" y="926230"/>
                  </a:lnTo>
                  <a:lnTo>
                    <a:pt x="328739" y="914701"/>
                  </a:lnTo>
                  <a:lnTo>
                    <a:pt x="285753" y="898968"/>
                  </a:lnTo>
                  <a:lnTo>
                    <a:pt x="244855" y="879266"/>
                  </a:lnTo>
                  <a:lnTo>
                    <a:pt x="206279" y="855830"/>
                  </a:lnTo>
                  <a:lnTo>
                    <a:pt x="170261" y="828896"/>
                  </a:lnTo>
                  <a:lnTo>
                    <a:pt x="137036" y="798699"/>
                  </a:lnTo>
                  <a:lnTo>
                    <a:pt x="106839" y="765474"/>
                  </a:lnTo>
                  <a:lnTo>
                    <a:pt x="79905" y="729456"/>
                  </a:lnTo>
                  <a:lnTo>
                    <a:pt x="56469" y="690880"/>
                  </a:lnTo>
                  <a:lnTo>
                    <a:pt x="36767" y="649982"/>
                  </a:lnTo>
                  <a:lnTo>
                    <a:pt x="21034" y="606996"/>
                  </a:lnTo>
                  <a:lnTo>
                    <a:pt x="9505" y="562159"/>
                  </a:lnTo>
                  <a:lnTo>
                    <a:pt x="2415" y="515704"/>
                  </a:lnTo>
                  <a:lnTo>
                    <a:pt x="0" y="467868"/>
                  </a:lnTo>
                  <a:close/>
                </a:path>
              </a:pathLst>
            </a:custGeom>
            <a:ln w="24384">
              <a:solidFill>
                <a:srgbClr val="8692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64607"/>
            <a:ext cx="9144000" cy="19933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65632" y="313943"/>
            <a:ext cx="7419340" cy="4432300"/>
            <a:chOff x="865632" y="313943"/>
            <a:chExt cx="7419340" cy="4432300"/>
          </a:xfrm>
        </p:grpSpPr>
        <p:sp>
          <p:nvSpPr>
            <p:cNvPr id="4" name="object 4"/>
            <p:cNvSpPr/>
            <p:nvPr/>
          </p:nvSpPr>
          <p:spPr>
            <a:xfrm>
              <a:off x="865632" y="313943"/>
              <a:ext cx="7419340" cy="4432300"/>
            </a:xfrm>
            <a:custGeom>
              <a:avLst/>
              <a:gdLst/>
              <a:ahLst/>
              <a:cxnLst/>
              <a:rect l="l" t="t" r="r" b="b"/>
              <a:pathLst>
                <a:path w="7419340" h="4432300">
                  <a:moveTo>
                    <a:pt x="5202935" y="0"/>
                  </a:moveTo>
                  <a:lnTo>
                    <a:pt x="5202935" y="1107947"/>
                  </a:lnTo>
                  <a:lnTo>
                    <a:pt x="0" y="1107947"/>
                  </a:lnTo>
                  <a:lnTo>
                    <a:pt x="0" y="3323843"/>
                  </a:lnTo>
                  <a:lnTo>
                    <a:pt x="5202935" y="3323843"/>
                  </a:lnTo>
                  <a:lnTo>
                    <a:pt x="5202935" y="4431792"/>
                  </a:lnTo>
                  <a:lnTo>
                    <a:pt x="7418832" y="2215895"/>
                  </a:lnTo>
                  <a:lnTo>
                    <a:pt x="5202935" y="0"/>
                  </a:lnTo>
                  <a:close/>
                </a:path>
              </a:pathLst>
            </a:custGeom>
            <a:solidFill>
              <a:srgbClr val="EBDF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5544" y="1670304"/>
              <a:ext cx="1442085" cy="1774189"/>
            </a:xfrm>
            <a:custGeom>
              <a:avLst/>
              <a:gdLst/>
              <a:ahLst/>
              <a:cxnLst/>
              <a:rect l="l" t="t" r="r" b="b"/>
              <a:pathLst>
                <a:path w="1442085" h="1774189">
                  <a:moveTo>
                    <a:pt x="1201420" y="0"/>
                  </a:moveTo>
                  <a:lnTo>
                    <a:pt x="240283" y="0"/>
                  </a:lnTo>
                  <a:lnTo>
                    <a:pt x="191855" y="4881"/>
                  </a:lnTo>
                  <a:lnTo>
                    <a:pt x="146750" y="18881"/>
                  </a:lnTo>
                  <a:lnTo>
                    <a:pt x="105934" y="41034"/>
                  </a:lnTo>
                  <a:lnTo>
                    <a:pt x="70373" y="70373"/>
                  </a:lnTo>
                  <a:lnTo>
                    <a:pt x="41034" y="105934"/>
                  </a:lnTo>
                  <a:lnTo>
                    <a:pt x="18881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533652"/>
                  </a:lnTo>
                  <a:lnTo>
                    <a:pt x="4881" y="1582080"/>
                  </a:lnTo>
                  <a:lnTo>
                    <a:pt x="18881" y="1627185"/>
                  </a:lnTo>
                  <a:lnTo>
                    <a:pt x="41034" y="1668001"/>
                  </a:lnTo>
                  <a:lnTo>
                    <a:pt x="70373" y="1703562"/>
                  </a:lnTo>
                  <a:lnTo>
                    <a:pt x="105934" y="1732901"/>
                  </a:lnTo>
                  <a:lnTo>
                    <a:pt x="146750" y="1755054"/>
                  </a:lnTo>
                  <a:lnTo>
                    <a:pt x="191855" y="1769054"/>
                  </a:lnTo>
                  <a:lnTo>
                    <a:pt x="240283" y="1773936"/>
                  </a:lnTo>
                  <a:lnTo>
                    <a:pt x="1201420" y="1773936"/>
                  </a:lnTo>
                  <a:lnTo>
                    <a:pt x="1249848" y="1769054"/>
                  </a:lnTo>
                  <a:lnTo>
                    <a:pt x="1294953" y="1755054"/>
                  </a:lnTo>
                  <a:lnTo>
                    <a:pt x="1335769" y="1732901"/>
                  </a:lnTo>
                  <a:lnTo>
                    <a:pt x="1371330" y="1703562"/>
                  </a:lnTo>
                  <a:lnTo>
                    <a:pt x="1400669" y="1668001"/>
                  </a:lnTo>
                  <a:lnTo>
                    <a:pt x="1422822" y="1627185"/>
                  </a:lnTo>
                  <a:lnTo>
                    <a:pt x="1436822" y="1582080"/>
                  </a:lnTo>
                  <a:lnTo>
                    <a:pt x="1441704" y="1533652"/>
                  </a:lnTo>
                  <a:lnTo>
                    <a:pt x="1441704" y="240284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5544" y="1670304"/>
              <a:ext cx="1442085" cy="1774189"/>
            </a:xfrm>
            <a:custGeom>
              <a:avLst/>
              <a:gdLst/>
              <a:ahLst/>
              <a:cxnLst/>
              <a:rect l="l" t="t" r="r" b="b"/>
              <a:pathLst>
                <a:path w="1442085" h="1774189">
                  <a:moveTo>
                    <a:pt x="0" y="240284"/>
                  </a:moveTo>
                  <a:lnTo>
                    <a:pt x="4881" y="191855"/>
                  </a:lnTo>
                  <a:lnTo>
                    <a:pt x="18881" y="146750"/>
                  </a:lnTo>
                  <a:lnTo>
                    <a:pt x="41034" y="105934"/>
                  </a:lnTo>
                  <a:lnTo>
                    <a:pt x="70373" y="70373"/>
                  </a:lnTo>
                  <a:lnTo>
                    <a:pt x="105934" y="41034"/>
                  </a:lnTo>
                  <a:lnTo>
                    <a:pt x="146750" y="18881"/>
                  </a:lnTo>
                  <a:lnTo>
                    <a:pt x="191855" y="4881"/>
                  </a:lnTo>
                  <a:lnTo>
                    <a:pt x="240283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4"/>
                  </a:lnTo>
                  <a:lnTo>
                    <a:pt x="1441704" y="1533652"/>
                  </a:lnTo>
                  <a:lnTo>
                    <a:pt x="1436822" y="1582080"/>
                  </a:lnTo>
                  <a:lnTo>
                    <a:pt x="1422822" y="1627185"/>
                  </a:lnTo>
                  <a:lnTo>
                    <a:pt x="1400669" y="1668001"/>
                  </a:lnTo>
                  <a:lnTo>
                    <a:pt x="1371330" y="1703562"/>
                  </a:lnTo>
                  <a:lnTo>
                    <a:pt x="1335769" y="1732901"/>
                  </a:lnTo>
                  <a:lnTo>
                    <a:pt x="1294953" y="1755054"/>
                  </a:lnTo>
                  <a:lnTo>
                    <a:pt x="1249848" y="1769054"/>
                  </a:lnTo>
                  <a:lnTo>
                    <a:pt x="1201420" y="1773936"/>
                  </a:lnTo>
                  <a:lnTo>
                    <a:pt x="240283" y="1773936"/>
                  </a:lnTo>
                  <a:lnTo>
                    <a:pt x="191855" y="1769054"/>
                  </a:lnTo>
                  <a:lnTo>
                    <a:pt x="146750" y="1755054"/>
                  </a:lnTo>
                  <a:lnTo>
                    <a:pt x="105934" y="1732901"/>
                  </a:lnTo>
                  <a:lnTo>
                    <a:pt x="70373" y="1703562"/>
                  </a:lnTo>
                  <a:lnTo>
                    <a:pt x="41034" y="1668001"/>
                  </a:lnTo>
                  <a:lnTo>
                    <a:pt x="18881" y="1627185"/>
                  </a:lnTo>
                  <a:lnTo>
                    <a:pt x="4881" y="1582080"/>
                  </a:lnTo>
                  <a:lnTo>
                    <a:pt x="0" y="1533652"/>
                  </a:lnTo>
                  <a:lnTo>
                    <a:pt x="0" y="24028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3498" y="2054479"/>
            <a:ext cx="1144270" cy="97599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905" algn="ctr">
              <a:lnSpc>
                <a:spcPct val="86500"/>
              </a:lnSpc>
              <a:spcBef>
                <a:spcPts val="31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beneficiario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programa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Garantía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Juvenil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5193" y="1612201"/>
            <a:ext cx="1012825" cy="1795780"/>
            <a:chOff x="405193" y="1612201"/>
            <a:chExt cx="1012825" cy="1795780"/>
          </a:xfrm>
        </p:grpSpPr>
        <p:sp>
          <p:nvSpPr>
            <p:cNvPr id="9" name="object 9"/>
            <p:cNvSpPr/>
            <p:nvPr/>
          </p:nvSpPr>
          <p:spPr>
            <a:xfrm>
              <a:off x="417576" y="1624583"/>
              <a:ext cx="988060" cy="1771014"/>
            </a:xfrm>
            <a:custGeom>
              <a:avLst/>
              <a:gdLst/>
              <a:ahLst/>
              <a:cxnLst/>
              <a:rect l="l" t="t" r="r" b="b"/>
              <a:pathLst>
                <a:path w="988060" h="1771014">
                  <a:moveTo>
                    <a:pt x="822960" y="0"/>
                  </a:moveTo>
                  <a:lnTo>
                    <a:pt x="164592" y="0"/>
                  </a:lnTo>
                  <a:lnTo>
                    <a:pt x="120839" y="5877"/>
                  </a:lnTo>
                  <a:lnTo>
                    <a:pt x="81522" y="22464"/>
                  </a:lnTo>
                  <a:lnTo>
                    <a:pt x="48210" y="48196"/>
                  </a:lnTo>
                  <a:lnTo>
                    <a:pt x="22473" y="81505"/>
                  </a:lnTo>
                  <a:lnTo>
                    <a:pt x="5879" y="120826"/>
                  </a:lnTo>
                  <a:lnTo>
                    <a:pt x="0" y="164591"/>
                  </a:lnTo>
                  <a:lnTo>
                    <a:pt x="0" y="1606295"/>
                  </a:lnTo>
                  <a:lnTo>
                    <a:pt x="5879" y="1650061"/>
                  </a:lnTo>
                  <a:lnTo>
                    <a:pt x="22473" y="1689382"/>
                  </a:lnTo>
                  <a:lnTo>
                    <a:pt x="48210" y="1722691"/>
                  </a:lnTo>
                  <a:lnTo>
                    <a:pt x="81522" y="1748423"/>
                  </a:lnTo>
                  <a:lnTo>
                    <a:pt x="120839" y="1765010"/>
                  </a:lnTo>
                  <a:lnTo>
                    <a:pt x="164592" y="1770888"/>
                  </a:lnTo>
                  <a:lnTo>
                    <a:pt x="822960" y="1770888"/>
                  </a:lnTo>
                  <a:lnTo>
                    <a:pt x="866725" y="1765010"/>
                  </a:lnTo>
                  <a:lnTo>
                    <a:pt x="906046" y="1748423"/>
                  </a:lnTo>
                  <a:lnTo>
                    <a:pt x="939355" y="1722691"/>
                  </a:lnTo>
                  <a:lnTo>
                    <a:pt x="965087" y="1689382"/>
                  </a:lnTo>
                  <a:lnTo>
                    <a:pt x="981674" y="1650061"/>
                  </a:lnTo>
                  <a:lnTo>
                    <a:pt x="987551" y="1606295"/>
                  </a:lnTo>
                  <a:lnTo>
                    <a:pt x="987551" y="164591"/>
                  </a:lnTo>
                  <a:lnTo>
                    <a:pt x="981674" y="120826"/>
                  </a:lnTo>
                  <a:lnTo>
                    <a:pt x="965087" y="81505"/>
                  </a:lnTo>
                  <a:lnTo>
                    <a:pt x="939355" y="48196"/>
                  </a:lnTo>
                  <a:lnTo>
                    <a:pt x="906046" y="22464"/>
                  </a:lnTo>
                  <a:lnTo>
                    <a:pt x="866725" y="5877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C29F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576" y="1624583"/>
              <a:ext cx="988060" cy="1771014"/>
            </a:xfrm>
            <a:custGeom>
              <a:avLst/>
              <a:gdLst/>
              <a:ahLst/>
              <a:cxnLst/>
              <a:rect l="l" t="t" r="r" b="b"/>
              <a:pathLst>
                <a:path w="988060" h="1771014">
                  <a:moveTo>
                    <a:pt x="0" y="164591"/>
                  </a:moveTo>
                  <a:lnTo>
                    <a:pt x="5879" y="120826"/>
                  </a:lnTo>
                  <a:lnTo>
                    <a:pt x="22473" y="81505"/>
                  </a:lnTo>
                  <a:lnTo>
                    <a:pt x="48210" y="48196"/>
                  </a:lnTo>
                  <a:lnTo>
                    <a:pt x="81522" y="22464"/>
                  </a:lnTo>
                  <a:lnTo>
                    <a:pt x="120839" y="5877"/>
                  </a:lnTo>
                  <a:lnTo>
                    <a:pt x="164592" y="0"/>
                  </a:lnTo>
                  <a:lnTo>
                    <a:pt x="822960" y="0"/>
                  </a:lnTo>
                  <a:lnTo>
                    <a:pt x="866725" y="5877"/>
                  </a:lnTo>
                  <a:lnTo>
                    <a:pt x="906046" y="22464"/>
                  </a:lnTo>
                  <a:lnTo>
                    <a:pt x="939355" y="48196"/>
                  </a:lnTo>
                  <a:lnTo>
                    <a:pt x="965087" y="81505"/>
                  </a:lnTo>
                  <a:lnTo>
                    <a:pt x="981674" y="120826"/>
                  </a:lnTo>
                  <a:lnTo>
                    <a:pt x="987551" y="164591"/>
                  </a:lnTo>
                  <a:lnTo>
                    <a:pt x="987551" y="1606295"/>
                  </a:lnTo>
                  <a:lnTo>
                    <a:pt x="981674" y="1650061"/>
                  </a:lnTo>
                  <a:lnTo>
                    <a:pt x="965087" y="1689382"/>
                  </a:lnTo>
                  <a:lnTo>
                    <a:pt x="939355" y="1722691"/>
                  </a:lnTo>
                  <a:lnTo>
                    <a:pt x="906046" y="1748423"/>
                  </a:lnTo>
                  <a:lnTo>
                    <a:pt x="866725" y="1765010"/>
                  </a:lnTo>
                  <a:lnTo>
                    <a:pt x="822960" y="1770888"/>
                  </a:lnTo>
                  <a:lnTo>
                    <a:pt x="164592" y="1770888"/>
                  </a:lnTo>
                  <a:lnTo>
                    <a:pt x="120839" y="1765010"/>
                  </a:lnTo>
                  <a:lnTo>
                    <a:pt x="81522" y="1748423"/>
                  </a:lnTo>
                  <a:lnTo>
                    <a:pt x="48210" y="1722691"/>
                  </a:lnTo>
                  <a:lnTo>
                    <a:pt x="22473" y="1689382"/>
                  </a:lnTo>
                  <a:lnTo>
                    <a:pt x="5879" y="1650061"/>
                  </a:lnTo>
                  <a:lnTo>
                    <a:pt x="0" y="1606295"/>
                  </a:lnTo>
                  <a:lnTo>
                    <a:pt x="0" y="16459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9714" y="2099818"/>
            <a:ext cx="708025" cy="7893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06680">
              <a:lnSpc>
                <a:spcPts val="1440"/>
              </a:lnSpc>
              <a:spcBef>
                <a:spcPts val="340"/>
              </a:spcBef>
            </a:pP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Tener 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  <a:p>
            <a:pPr marL="180340">
              <a:lnSpc>
                <a:spcPts val="133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ts val="156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37369" y="1630489"/>
            <a:ext cx="2018664" cy="1798955"/>
            <a:chOff x="3337369" y="1630489"/>
            <a:chExt cx="2018664" cy="1798955"/>
          </a:xfrm>
        </p:grpSpPr>
        <p:sp>
          <p:nvSpPr>
            <p:cNvPr id="13" name="object 13"/>
            <p:cNvSpPr/>
            <p:nvPr/>
          </p:nvSpPr>
          <p:spPr>
            <a:xfrm>
              <a:off x="3349752" y="1642871"/>
              <a:ext cx="1993900" cy="1774189"/>
            </a:xfrm>
            <a:custGeom>
              <a:avLst/>
              <a:gdLst/>
              <a:ahLst/>
              <a:cxnLst/>
              <a:rect l="l" t="t" r="r" b="b"/>
              <a:pathLst>
                <a:path w="1993900" h="1774189">
                  <a:moveTo>
                    <a:pt x="1697736" y="0"/>
                  </a:moveTo>
                  <a:lnTo>
                    <a:pt x="295656" y="0"/>
                  </a:lnTo>
                  <a:lnTo>
                    <a:pt x="247690" y="3868"/>
                  </a:lnTo>
                  <a:lnTo>
                    <a:pt x="202192" y="15069"/>
                  </a:lnTo>
                  <a:lnTo>
                    <a:pt x="159769" y="32993"/>
                  </a:lnTo>
                  <a:lnTo>
                    <a:pt x="121029" y="57034"/>
                  </a:lnTo>
                  <a:lnTo>
                    <a:pt x="86582" y="86582"/>
                  </a:lnTo>
                  <a:lnTo>
                    <a:pt x="57034" y="121029"/>
                  </a:lnTo>
                  <a:lnTo>
                    <a:pt x="32993" y="159769"/>
                  </a:lnTo>
                  <a:lnTo>
                    <a:pt x="15069" y="202192"/>
                  </a:lnTo>
                  <a:lnTo>
                    <a:pt x="3868" y="247690"/>
                  </a:lnTo>
                  <a:lnTo>
                    <a:pt x="0" y="295655"/>
                  </a:lnTo>
                  <a:lnTo>
                    <a:pt x="0" y="1478279"/>
                  </a:lnTo>
                  <a:lnTo>
                    <a:pt x="3868" y="1526245"/>
                  </a:lnTo>
                  <a:lnTo>
                    <a:pt x="15069" y="1571743"/>
                  </a:lnTo>
                  <a:lnTo>
                    <a:pt x="32993" y="1614166"/>
                  </a:lnTo>
                  <a:lnTo>
                    <a:pt x="57034" y="1652906"/>
                  </a:lnTo>
                  <a:lnTo>
                    <a:pt x="86582" y="1687353"/>
                  </a:lnTo>
                  <a:lnTo>
                    <a:pt x="121029" y="1716901"/>
                  </a:lnTo>
                  <a:lnTo>
                    <a:pt x="159769" y="1740942"/>
                  </a:lnTo>
                  <a:lnTo>
                    <a:pt x="202192" y="1758866"/>
                  </a:lnTo>
                  <a:lnTo>
                    <a:pt x="247690" y="1770067"/>
                  </a:lnTo>
                  <a:lnTo>
                    <a:pt x="295656" y="1773936"/>
                  </a:lnTo>
                  <a:lnTo>
                    <a:pt x="1697736" y="1773936"/>
                  </a:lnTo>
                  <a:lnTo>
                    <a:pt x="1745701" y="1770067"/>
                  </a:lnTo>
                  <a:lnTo>
                    <a:pt x="1791199" y="1758866"/>
                  </a:lnTo>
                  <a:lnTo>
                    <a:pt x="1833622" y="1740942"/>
                  </a:lnTo>
                  <a:lnTo>
                    <a:pt x="1872362" y="1716901"/>
                  </a:lnTo>
                  <a:lnTo>
                    <a:pt x="1906809" y="1687353"/>
                  </a:lnTo>
                  <a:lnTo>
                    <a:pt x="1936357" y="1652906"/>
                  </a:lnTo>
                  <a:lnTo>
                    <a:pt x="1960398" y="1614166"/>
                  </a:lnTo>
                  <a:lnTo>
                    <a:pt x="1978322" y="1571743"/>
                  </a:lnTo>
                  <a:lnTo>
                    <a:pt x="1989523" y="1526245"/>
                  </a:lnTo>
                  <a:lnTo>
                    <a:pt x="1993392" y="1478279"/>
                  </a:lnTo>
                  <a:lnTo>
                    <a:pt x="1993392" y="295655"/>
                  </a:lnTo>
                  <a:lnTo>
                    <a:pt x="1989523" y="247690"/>
                  </a:lnTo>
                  <a:lnTo>
                    <a:pt x="1978322" y="202192"/>
                  </a:lnTo>
                  <a:lnTo>
                    <a:pt x="1960398" y="159769"/>
                  </a:lnTo>
                  <a:lnTo>
                    <a:pt x="1936357" y="121029"/>
                  </a:lnTo>
                  <a:lnTo>
                    <a:pt x="1906809" y="86582"/>
                  </a:lnTo>
                  <a:lnTo>
                    <a:pt x="1872362" y="57034"/>
                  </a:lnTo>
                  <a:lnTo>
                    <a:pt x="1833622" y="32993"/>
                  </a:lnTo>
                  <a:lnTo>
                    <a:pt x="1791199" y="15069"/>
                  </a:lnTo>
                  <a:lnTo>
                    <a:pt x="1745701" y="3868"/>
                  </a:lnTo>
                  <a:lnTo>
                    <a:pt x="1697736" y="0"/>
                  </a:lnTo>
                  <a:close/>
                </a:path>
              </a:pathLst>
            </a:custGeom>
            <a:solidFill>
              <a:srgbClr val="BB9F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49752" y="1642871"/>
              <a:ext cx="1993900" cy="1774189"/>
            </a:xfrm>
            <a:custGeom>
              <a:avLst/>
              <a:gdLst/>
              <a:ahLst/>
              <a:cxnLst/>
              <a:rect l="l" t="t" r="r" b="b"/>
              <a:pathLst>
                <a:path w="1993900" h="1774189">
                  <a:moveTo>
                    <a:pt x="0" y="295655"/>
                  </a:moveTo>
                  <a:lnTo>
                    <a:pt x="3868" y="247690"/>
                  </a:lnTo>
                  <a:lnTo>
                    <a:pt x="15069" y="202192"/>
                  </a:lnTo>
                  <a:lnTo>
                    <a:pt x="32993" y="159769"/>
                  </a:lnTo>
                  <a:lnTo>
                    <a:pt x="57034" y="121029"/>
                  </a:lnTo>
                  <a:lnTo>
                    <a:pt x="86582" y="86582"/>
                  </a:lnTo>
                  <a:lnTo>
                    <a:pt x="121029" y="57034"/>
                  </a:lnTo>
                  <a:lnTo>
                    <a:pt x="159769" y="32993"/>
                  </a:lnTo>
                  <a:lnTo>
                    <a:pt x="202192" y="15069"/>
                  </a:lnTo>
                  <a:lnTo>
                    <a:pt x="247690" y="3868"/>
                  </a:lnTo>
                  <a:lnTo>
                    <a:pt x="295656" y="0"/>
                  </a:lnTo>
                  <a:lnTo>
                    <a:pt x="1697736" y="0"/>
                  </a:lnTo>
                  <a:lnTo>
                    <a:pt x="1745701" y="3868"/>
                  </a:lnTo>
                  <a:lnTo>
                    <a:pt x="1791199" y="15069"/>
                  </a:lnTo>
                  <a:lnTo>
                    <a:pt x="1833622" y="32993"/>
                  </a:lnTo>
                  <a:lnTo>
                    <a:pt x="1872362" y="57034"/>
                  </a:lnTo>
                  <a:lnTo>
                    <a:pt x="1906809" y="86582"/>
                  </a:lnTo>
                  <a:lnTo>
                    <a:pt x="1936357" y="121029"/>
                  </a:lnTo>
                  <a:lnTo>
                    <a:pt x="1960398" y="159769"/>
                  </a:lnTo>
                  <a:lnTo>
                    <a:pt x="1978322" y="202192"/>
                  </a:lnTo>
                  <a:lnTo>
                    <a:pt x="1989523" y="247690"/>
                  </a:lnTo>
                  <a:lnTo>
                    <a:pt x="1993392" y="295655"/>
                  </a:lnTo>
                  <a:lnTo>
                    <a:pt x="1993392" y="1478279"/>
                  </a:lnTo>
                  <a:lnTo>
                    <a:pt x="1989523" y="1526245"/>
                  </a:lnTo>
                  <a:lnTo>
                    <a:pt x="1978322" y="1571743"/>
                  </a:lnTo>
                  <a:lnTo>
                    <a:pt x="1960398" y="1614166"/>
                  </a:lnTo>
                  <a:lnTo>
                    <a:pt x="1936357" y="1652906"/>
                  </a:lnTo>
                  <a:lnTo>
                    <a:pt x="1906809" y="1687353"/>
                  </a:lnTo>
                  <a:lnTo>
                    <a:pt x="1872362" y="1716901"/>
                  </a:lnTo>
                  <a:lnTo>
                    <a:pt x="1833622" y="1740942"/>
                  </a:lnTo>
                  <a:lnTo>
                    <a:pt x="1791199" y="1758866"/>
                  </a:lnTo>
                  <a:lnTo>
                    <a:pt x="1745701" y="1770067"/>
                  </a:lnTo>
                  <a:lnTo>
                    <a:pt x="1697736" y="1773936"/>
                  </a:lnTo>
                  <a:lnTo>
                    <a:pt x="295656" y="1773936"/>
                  </a:lnTo>
                  <a:lnTo>
                    <a:pt x="247690" y="1770067"/>
                  </a:lnTo>
                  <a:lnTo>
                    <a:pt x="202192" y="1758866"/>
                  </a:lnTo>
                  <a:lnTo>
                    <a:pt x="159769" y="1740942"/>
                  </a:lnTo>
                  <a:lnTo>
                    <a:pt x="121029" y="1716901"/>
                  </a:lnTo>
                  <a:lnTo>
                    <a:pt x="86582" y="1687353"/>
                  </a:lnTo>
                  <a:lnTo>
                    <a:pt x="57034" y="1652906"/>
                  </a:lnTo>
                  <a:lnTo>
                    <a:pt x="32993" y="1614166"/>
                  </a:lnTo>
                  <a:lnTo>
                    <a:pt x="15069" y="1571743"/>
                  </a:lnTo>
                  <a:lnTo>
                    <a:pt x="3868" y="1526245"/>
                  </a:lnTo>
                  <a:lnTo>
                    <a:pt x="0" y="1478279"/>
                  </a:lnTo>
                  <a:lnTo>
                    <a:pt x="0" y="29565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88816" y="1751202"/>
            <a:ext cx="1720850" cy="15278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39370" algn="ctr">
              <a:lnSpc>
                <a:spcPct val="864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estar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incurso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alguna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las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circunstancias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previstas</a:t>
            </a:r>
            <a:r>
              <a:rPr sz="14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artículo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Ley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38/2003,</a:t>
            </a:r>
            <a:r>
              <a:rPr sz="14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noviembre,</a:t>
            </a:r>
            <a:r>
              <a:rPr sz="1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General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Subvenciones</a:t>
            </a:r>
            <a:r>
              <a:rPr sz="1400" spc="-1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89257" y="1673161"/>
            <a:ext cx="1466850" cy="1798955"/>
            <a:chOff x="5489257" y="1673161"/>
            <a:chExt cx="1466850" cy="1798955"/>
          </a:xfrm>
        </p:grpSpPr>
        <p:sp>
          <p:nvSpPr>
            <p:cNvPr id="17" name="object 17"/>
            <p:cNvSpPr/>
            <p:nvPr/>
          </p:nvSpPr>
          <p:spPr>
            <a:xfrm>
              <a:off x="5501640" y="1685543"/>
              <a:ext cx="1442085" cy="1774189"/>
            </a:xfrm>
            <a:custGeom>
              <a:avLst/>
              <a:gdLst/>
              <a:ahLst/>
              <a:cxnLst/>
              <a:rect l="l" t="t" r="r" b="b"/>
              <a:pathLst>
                <a:path w="1442084" h="1774189">
                  <a:moveTo>
                    <a:pt x="1201419" y="0"/>
                  </a:moveTo>
                  <a:lnTo>
                    <a:pt x="240284" y="0"/>
                  </a:lnTo>
                  <a:lnTo>
                    <a:pt x="191855" y="4881"/>
                  </a:lnTo>
                  <a:lnTo>
                    <a:pt x="146750" y="18881"/>
                  </a:lnTo>
                  <a:lnTo>
                    <a:pt x="105934" y="41034"/>
                  </a:lnTo>
                  <a:lnTo>
                    <a:pt x="70373" y="70373"/>
                  </a:lnTo>
                  <a:lnTo>
                    <a:pt x="41034" y="105934"/>
                  </a:lnTo>
                  <a:lnTo>
                    <a:pt x="18881" y="146750"/>
                  </a:lnTo>
                  <a:lnTo>
                    <a:pt x="4881" y="191855"/>
                  </a:lnTo>
                  <a:lnTo>
                    <a:pt x="0" y="240283"/>
                  </a:lnTo>
                  <a:lnTo>
                    <a:pt x="0" y="1533652"/>
                  </a:lnTo>
                  <a:lnTo>
                    <a:pt x="4881" y="1582080"/>
                  </a:lnTo>
                  <a:lnTo>
                    <a:pt x="18881" y="1627185"/>
                  </a:lnTo>
                  <a:lnTo>
                    <a:pt x="41034" y="1668001"/>
                  </a:lnTo>
                  <a:lnTo>
                    <a:pt x="70373" y="1703562"/>
                  </a:lnTo>
                  <a:lnTo>
                    <a:pt x="105934" y="1732901"/>
                  </a:lnTo>
                  <a:lnTo>
                    <a:pt x="146750" y="1755054"/>
                  </a:lnTo>
                  <a:lnTo>
                    <a:pt x="191855" y="1769054"/>
                  </a:lnTo>
                  <a:lnTo>
                    <a:pt x="240284" y="1773935"/>
                  </a:lnTo>
                  <a:lnTo>
                    <a:pt x="1201419" y="1773935"/>
                  </a:lnTo>
                  <a:lnTo>
                    <a:pt x="1249848" y="1769054"/>
                  </a:lnTo>
                  <a:lnTo>
                    <a:pt x="1294953" y="1755054"/>
                  </a:lnTo>
                  <a:lnTo>
                    <a:pt x="1335769" y="1732901"/>
                  </a:lnTo>
                  <a:lnTo>
                    <a:pt x="1371330" y="1703562"/>
                  </a:lnTo>
                  <a:lnTo>
                    <a:pt x="1400669" y="1668001"/>
                  </a:lnTo>
                  <a:lnTo>
                    <a:pt x="1422822" y="1627185"/>
                  </a:lnTo>
                  <a:lnTo>
                    <a:pt x="1436822" y="1582080"/>
                  </a:lnTo>
                  <a:lnTo>
                    <a:pt x="1441704" y="1533652"/>
                  </a:lnTo>
                  <a:lnTo>
                    <a:pt x="1441704" y="240283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19" y="0"/>
                  </a:lnTo>
                  <a:close/>
                </a:path>
              </a:pathLst>
            </a:custGeom>
            <a:solidFill>
              <a:srgbClr val="B69F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1640" y="1685543"/>
              <a:ext cx="1442085" cy="1774189"/>
            </a:xfrm>
            <a:custGeom>
              <a:avLst/>
              <a:gdLst/>
              <a:ahLst/>
              <a:cxnLst/>
              <a:rect l="l" t="t" r="r" b="b"/>
              <a:pathLst>
                <a:path w="1442084" h="1774189">
                  <a:moveTo>
                    <a:pt x="0" y="240283"/>
                  </a:moveTo>
                  <a:lnTo>
                    <a:pt x="4881" y="191855"/>
                  </a:lnTo>
                  <a:lnTo>
                    <a:pt x="18881" y="146750"/>
                  </a:lnTo>
                  <a:lnTo>
                    <a:pt x="41034" y="105934"/>
                  </a:lnTo>
                  <a:lnTo>
                    <a:pt x="70373" y="70373"/>
                  </a:lnTo>
                  <a:lnTo>
                    <a:pt x="105934" y="41034"/>
                  </a:lnTo>
                  <a:lnTo>
                    <a:pt x="146750" y="18881"/>
                  </a:lnTo>
                  <a:lnTo>
                    <a:pt x="191855" y="4881"/>
                  </a:lnTo>
                  <a:lnTo>
                    <a:pt x="240284" y="0"/>
                  </a:lnTo>
                  <a:lnTo>
                    <a:pt x="1201419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3"/>
                  </a:lnTo>
                  <a:lnTo>
                    <a:pt x="1441704" y="1533652"/>
                  </a:lnTo>
                  <a:lnTo>
                    <a:pt x="1436822" y="1582080"/>
                  </a:lnTo>
                  <a:lnTo>
                    <a:pt x="1422822" y="1627185"/>
                  </a:lnTo>
                  <a:lnTo>
                    <a:pt x="1400669" y="1668001"/>
                  </a:lnTo>
                  <a:lnTo>
                    <a:pt x="1371330" y="1703562"/>
                  </a:lnTo>
                  <a:lnTo>
                    <a:pt x="1335769" y="1732901"/>
                  </a:lnTo>
                  <a:lnTo>
                    <a:pt x="1294953" y="1755054"/>
                  </a:lnTo>
                  <a:lnTo>
                    <a:pt x="1249848" y="1769054"/>
                  </a:lnTo>
                  <a:lnTo>
                    <a:pt x="1201419" y="1773935"/>
                  </a:lnTo>
                  <a:lnTo>
                    <a:pt x="240284" y="1773935"/>
                  </a:lnTo>
                  <a:lnTo>
                    <a:pt x="191855" y="1769054"/>
                  </a:lnTo>
                  <a:lnTo>
                    <a:pt x="146750" y="1755054"/>
                  </a:lnTo>
                  <a:lnTo>
                    <a:pt x="105934" y="1732901"/>
                  </a:lnTo>
                  <a:lnTo>
                    <a:pt x="70373" y="1703562"/>
                  </a:lnTo>
                  <a:lnTo>
                    <a:pt x="41034" y="1668001"/>
                  </a:lnTo>
                  <a:lnTo>
                    <a:pt x="18881" y="1627185"/>
                  </a:lnTo>
                  <a:lnTo>
                    <a:pt x="4881" y="1582080"/>
                  </a:lnTo>
                  <a:lnTo>
                    <a:pt x="0" y="1533652"/>
                  </a:lnTo>
                  <a:lnTo>
                    <a:pt x="0" y="24028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52261" y="2046654"/>
            <a:ext cx="1147445" cy="9766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Plazo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2020: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0"/>
              </a:lnSpc>
              <a:spcBef>
                <a:spcPts val="33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4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ts val="156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septiembre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octubre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51001" y="1654873"/>
            <a:ext cx="1466850" cy="1750060"/>
            <a:chOff x="7251001" y="1654873"/>
            <a:chExt cx="1466850" cy="1750060"/>
          </a:xfrm>
        </p:grpSpPr>
        <p:sp>
          <p:nvSpPr>
            <p:cNvPr id="21" name="object 21"/>
            <p:cNvSpPr/>
            <p:nvPr/>
          </p:nvSpPr>
          <p:spPr>
            <a:xfrm>
              <a:off x="7263384" y="1667255"/>
              <a:ext cx="1442085" cy="1725295"/>
            </a:xfrm>
            <a:custGeom>
              <a:avLst/>
              <a:gdLst/>
              <a:ahLst/>
              <a:cxnLst/>
              <a:rect l="l" t="t" r="r" b="b"/>
              <a:pathLst>
                <a:path w="1442084" h="1725295">
                  <a:moveTo>
                    <a:pt x="1201420" y="0"/>
                  </a:moveTo>
                  <a:lnTo>
                    <a:pt x="240284" y="0"/>
                  </a:lnTo>
                  <a:lnTo>
                    <a:pt x="191855" y="4881"/>
                  </a:lnTo>
                  <a:lnTo>
                    <a:pt x="146750" y="18881"/>
                  </a:lnTo>
                  <a:lnTo>
                    <a:pt x="105934" y="41034"/>
                  </a:lnTo>
                  <a:lnTo>
                    <a:pt x="70373" y="70373"/>
                  </a:lnTo>
                  <a:lnTo>
                    <a:pt x="41034" y="105934"/>
                  </a:lnTo>
                  <a:lnTo>
                    <a:pt x="18881" y="146750"/>
                  </a:lnTo>
                  <a:lnTo>
                    <a:pt x="4881" y="191855"/>
                  </a:lnTo>
                  <a:lnTo>
                    <a:pt x="0" y="240284"/>
                  </a:lnTo>
                  <a:lnTo>
                    <a:pt x="0" y="1484884"/>
                  </a:lnTo>
                  <a:lnTo>
                    <a:pt x="4881" y="1533312"/>
                  </a:lnTo>
                  <a:lnTo>
                    <a:pt x="18881" y="1578417"/>
                  </a:lnTo>
                  <a:lnTo>
                    <a:pt x="41034" y="1619233"/>
                  </a:lnTo>
                  <a:lnTo>
                    <a:pt x="70373" y="1654794"/>
                  </a:lnTo>
                  <a:lnTo>
                    <a:pt x="105934" y="1684133"/>
                  </a:lnTo>
                  <a:lnTo>
                    <a:pt x="146750" y="1706286"/>
                  </a:lnTo>
                  <a:lnTo>
                    <a:pt x="191855" y="1720286"/>
                  </a:lnTo>
                  <a:lnTo>
                    <a:pt x="240284" y="1725168"/>
                  </a:lnTo>
                  <a:lnTo>
                    <a:pt x="1201420" y="1725168"/>
                  </a:lnTo>
                  <a:lnTo>
                    <a:pt x="1249848" y="1720286"/>
                  </a:lnTo>
                  <a:lnTo>
                    <a:pt x="1294953" y="1706286"/>
                  </a:lnTo>
                  <a:lnTo>
                    <a:pt x="1335769" y="1684133"/>
                  </a:lnTo>
                  <a:lnTo>
                    <a:pt x="1371330" y="1654794"/>
                  </a:lnTo>
                  <a:lnTo>
                    <a:pt x="1400669" y="1619233"/>
                  </a:lnTo>
                  <a:lnTo>
                    <a:pt x="1422822" y="1578417"/>
                  </a:lnTo>
                  <a:lnTo>
                    <a:pt x="1436822" y="1533312"/>
                  </a:lnTo>
                  <a:lnTo>
                    <a:pt x="1441704" y="1484884"/>
                  </a:lnTo>
                  <a:lnTo>
                    <a:pt x="1441704" y="240284"/>
                  </a:lnTo>
                  <a:lnTo>
                    <a:pt x="1436822" y="191855"/>
                  </a:lnTo>
                  <a:lnTo>
                    <a:pt x="1422822" y="146750"/>
                  </a:lnTo>
                  <a:lnTo>
                    <a:pt x="1400669" y="105934"/>
                  </a:lnTo>
                  <a:lnTo>
                    <a:pt x="1371330" y="70373"/>
                  </a:lnTo>
                  <a:lnTo>
                    <a:pt x="1335769" y="41034"/>
                  </a:lnTo>
                  <a:lnTo>
                    <a:pt x="1294953" y="18881"/>
                  </a:lnTo>
                  <a:lnTo>
                    <a:pt x="1249848" y="4881"/>
                  </a:lnTo>
                  <a:lnTo>
                    <a:pt x="1201420" y="0"/>
                  </a:lnTo>
                  <a:close/>
                </a:path>
              </a:pathLst>
            </a:custGeom>
            <a:solidFill>
              <a:srgbClr val="B0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63384" y="1667255"/>
              <a:ext cx="1442085" cy="1725295"/>
            </a:xfrm>
            <a:custGeom>
              <a:avLst/>
              <a:gdLst/>
              <a:ahLst/>
              <a:cxnLst/>
              <a:rect l="l" t="t" r="r" b="b"/>
              <a:pathLst>
                <a:path w="1442084" h="1725295">
                  <a:moveTo>
                    <a:pt x="0" y="240284"/>
                  </a:moveTo>
                  <a:lnTo>
                    <a:pt x="4881" y="191855"/>
                  </a:lnTo>
                  <a:lnTo>
                    <a:pt x="18881" y="146750"/>
                  </a:lnTo>
                  <a:lnTo>
                    <a:pt x="41034" y="105934"/>
                  </a:lnTo>
                  <a:lnTo>
                    <a:pt x="70373" y="70373"/>
                  </a:lnTo>
                  <a:lnTo>
                    <a:pt x="105934" y="41034"/>
                  </a:lnTo>
                  <a:lnTo>
                    <a:pt x="146750" y="18881"/>
                  </a:lnTo>
                  <a:lnTo>
                    <a:pt x="191855" y="4881"/>
                  </a:lnTo>
                  <a:lnTo>
                    <a:pt x="240284" y="0"/>
                  </a:lnTo>
                  <a:lnTo>
                    <a:pt x="1201420" y="0"/>
                  </a:lnTo>
                  <a:lnTo>
                    <a:pt x="1249848" y="4881"/>
                  </a:lnTo>
                  <a:lnTo>
                    <a:pt x="1294953" y="18881"/>
                  </a:lnTo>
                  <a:lnTo>
                    <a:pt x="1335769" y="41034"/>
                  </a:lnTo>
                  <a:lnTo>
                    <a:pt x="1371330" y="70373"/>
                  </a:lnTo>
                  <a:lnTo>
                    <a:pt x="1400669" y="105934"/>
                  </a:lnTo>
                  <a:lnTo>
                    <a:pt x="1422822" y="146750"/>
                  </a:lnTo>
                  <a:lnTo>
                    <a:pt x="1436822" y="191855"/>
                  </a:lnTo>
                  <a:lnTo>
                    <a:pt x="1441704" y="240284"/>
                  </a:lnTo>
                  <a:lnTo>
                    <a:pt x="1441704" y="1484884"/>
                  </a:lnTo>
                  <a:lnTo>
                    <a:pt x="1436822" y="1533312"/>
                  </a:lnTo>
                  <a:lnTo>
                    <a:pt x="1422822" y="1578417"/>
                  </a:lnTo>
                  <a:lnTo>
                    <a:pt x="1400669" y="1619233"/>
                  </a:lnTo>
                  <a:lnTo>
                    <a:pt x="1371330" y="1654794"/>
                  </a:lnTo>
                  <a:lnTo>
                    <a:pt x="1335769" y="1684133"/>
                  </a:lnTo>
                  <a:lnTo>
                    <a:pt x="1294953" y="1706286"/>
                  </a:lnTo>
                  <a:lnTo>
                    <a:pt x="1249848" y="1720286"/>
                  </a:lnTo>
                  <a:lnTo>
                    <a:pt x="1201420" y="1725168"/>
                  </a:lnTo>
                  <a:lnTo>
                    <a:pt x="240284" y="1725168"/>
                  </a:lnTo>
                  <a:lnTo>
                    <a:pt x="191855" y="1720286"/>
                  </a:lnTo>
                  <a:lnTo>
                    <a:pt x="146750" y="1706286"/>
                  </a:lnTo>
                  <a:lnTo>
                    <a:pt x="105934" y="1684133"/>
                  </a:lnTo>
                  <a:lnTo>
                    <a:pt x="70373" y="1654794"/>
                  </a:lnTo>
                  <a:lnTo>
                    <a:pt x="41034" y="1619233"/>
                  </a:lnTo>
                  <a:lnTo>
                    <a:pt x="18881" y="1578417"/>
                  </a:lnTo>
                  <a:lnTo>
                    <a:pt x="4881" y="1533312"/>
                  </a:lnTo>
                  <a:lnTo>
                    <a:pt x="0" y="1484884"/>
                  </a:lnTo>
                  <a:lnTo>
                    <a:pt x="0" y="240284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14641" y="1727185"/>
            <a:ext cx="1148715" cy="1529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1201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Dotación: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2.800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€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curso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La dotación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será</a:t>
            </a:r>
            <a:endParaRPr sz="1400">
              <a:latin typeface="Arial"/>
              <a:cs typeface="Arial"/>
            </a:endParaRPr>
          </a:p>
          <a:p>
            <a:pPr marL="118745" marR="113030" algn="ctr">
              <a:lnSpc>
                <a:spcPct val="864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coste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centro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63624" cy="7040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9" y="0"/>
            <a:ext cx="1402079" cy="1051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2311" y="505968"/>
            <a:ext cx="6263640" cy="631190"/>
          </a:xfrm>
          <a:prstGeom prst="rect">
            <a:avLst/>
          </a:prstGeom>
          <a:solidFill>
            <a:srgbClr val="FFC000"/>
          </a:solidFill>
          <a:ln w="24384">
            <a:solidFill>
              <a:srgbClr val="501F74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969"/>
              </a:spcBef>
              <a:tabLst>
                <a:tab pos="1512570" algn="l"/>
              </a:tabLst>
            </a:pP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Datos	2017-18</a:t>
            </a:r>
            <a:r>
              <a:rPr sz="24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Comunidad</a:t>
            </a:r>
            <a:r>
              <a:rPr sz="2400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de</a:t>
            </a:r>
            <a:r>
              <a:rPr sz="2400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Madrid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504" y="1234439"/>
            <a:ext cx="8101583" cy="52712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495" y="850176"/>
            <a:ext cx="7341156" cy="55253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9575" y="109728"/>
            <a:ext cx="6464935" cy="631190"/>
          </a:xfrm>
          <a:prstGeom prst="rect">
            <a:avLst/>
          </a:prstGeom>
          <a:solidFill>
            <a:srgbClr val="F0740D"/>
          </a:solidFill>
          <a:ln w="24384">
            <a:solidFill>
              <a:srgbClr val="501F74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  <a:tabLst>
                <a:tab pos="2004695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Datos</a:t>
            </a:r>
            <a:r>
              <a:rPr sz="1800" spc="5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2017-18	Comunidad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Madrid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40" y="1134718"/>
            <a:ext cx="7811173" cy="54363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1767" y="164592"/>
            <a:ext cx="6486144" cy="64312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86" y="332689"/>
            <a:ext cx="79571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5" dirty="0">
                <a:solidFill>
                  <a:srgbClr val="FFC000"/>
                </a:solidFill>
              </a:rPr>
              <a:t>Familias</a:t>
            </a:r>
            <a:r>
              <a:rPr sz="3200" spc="-229" dirty="0">
                <a:solidFill>
                  <a:srgbClr val="FFC000"/>
                </a:solidFill>
              </a:rPr>
              <a:t> </a:t>
            </a:r>
            <a:r>
              <a:rPr sz="3200" spc="-100" dirty="0">
                <a:solidFill>
                  <a:srgbClr val="FFC000"/>
                </a:solidFill>
              </a:rPr>
              <a:t>profesionales</a:t>
            </a:r>
            <a:r>
              <a:rPr sz="3200" spc="-229" dirty="0">
                <a:solidFill>
                  <a:srgbClr val="FFC000"/>
                </a:solidFill>
              </a:rPr>
              <a:t> </a:t>
            </a:r>
            <a:r>
              <a:rPr sz="3200" spc="-70" dirty="0">
                <a:solidFill>
                  <a:srgbClr val="FFC000"/>
                </a:solidFill>
              </a:rPr>
              <a:t>por</a:t>
            </a:r>
            <a:r>
              <a:rPr sz="3200" spc="-204" dirty="0">
                <a:solidFill>
                  <a:srgbClr val="FFC000"/>
                </a:solidFill>
              </a:rPr>
              <a:t> </a:t>
            </a:r>
            <a:r>
              <a:rPr sz="3200" spc="-85" dirty="0">
                <a:solidFill>
                  <a:srgbClr val="FFC000"/>
                </a:solidFill>
              </a:rPr>
              <a:t>idoneidad</a:t>
            </a:r>
            <a:r>
              <a:rPr sz="3200" spc="-235" dirty="0">
                <a:solidFill>
                  <a:srgbClr val="FFC000"/>
                </a:solidFill>
              </a:rPr>
              <a:t> </a:t>
            </a:r>
            <a:r>
              <a:rPr sz="3200" spc="-50" dirty="0">
                <a:solidFill>
                  <a:srgbClr val="FFC000"/>
                </a:solidFill>
              </a:rPr>
              <a:t>de</a:t>
            </a:r>
            <a:r>
              <a:rPr sz="3200" spc="-195" dirty="0">
                <a:solidFill>
                  <a:srgbClr val="FFC000"/>
                </a:solidFill>
              </a:rPr>
              <a:t> </a:t>
            </a:r>
            <a:r>
              <a:rPr sz="3200" spc="-95" dirty="0">
                <a:solidFill>
                  <a:srgbClr val="FFC000"/>
                </a:solidFill>
              </a:rPr>
              <a:t>contrat</a:t>
            </a:r>
            <a:r>
              <a:rPr sz="3600" spc="-95" dirty="0">
                <a:solidFill>
                  <a:srgbClr val="FFC000"/>
                </a:solidFill>
              </a:rPr>
              <a:t>o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70432"/>
            <a:ext cx="8327135" cy="528828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530351"/>
            <a:ext cx="7613904" cy="42214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273807" y="4953000"/>
            <a:ext cx="4660900" cy="1450975"/>
            <a:chOff x="2273807" y="4953000"/>
            <a:chExt cx="4660900" cy="1450975"/>
          </a:xfrm>
        </p:grpSpPr>
        <p:sp>
          <p:nvSpPr>
            <p:cNvPr id="4" name="object 4"/>
            <p:cNvSpPr/>
            <p:nvPr/>
          </p:nvSpPr>
          <p:spPr>
            <a:xfrm>
              <a:off x="2285999" y="4965191"/>
              <a:ext cx="4636135" cy="1426845"/>
            </a:xfrm>
            <a:custGeom>
              <a:avLst/>
              <a:gdLst/>
              <a:ahLst/>
              <a:cxnLst/>
              <a:rect l="l" t="t" r="r" b="b"/>
              <a:pathLst>
                <a:path w="4636134" h="1426845">
                  <a:moveTo>
                    <a:pt x="4398264" y="0"/>
                  </a:moveTo>
                  <a:lnTo>
                    <a:pt x="0" y="0"/>
                  </a:lnTo>
                  <a:lnTo>
                    <a:pt x="0" y="1188719"/>
                  </a:lnTo>
                  <a:lnTo>
                    <a:pt x="237744" y="1426463"/>
                  </a:lnTo>
                  <a:lnTo>
                    <a:pt x="4636008" y="1426463"/>
                  </a:lnTo>
                  <a:lnTo>
                    <a:pt x="4636008" y="237743"/>
                  </a:lnTo>
                  <a:lnTo>
                    <a:pt x="4398264" y="0"/>
                  </a:lnTo>
                  <a:close/>
                </a:path>
              </a:pathLst>
            </a:custGeom>
            <a:solidFill>
              <a:srgbClr val="C6A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9" y="4965191"/>
              <a:ext cx="4636135" cy="1426845"/>
            </a:xfrm>
            <a:custGeom>
              <a:avLst/>
              <a:gdLst/>
              <a:ahLst/>
              <a:cxnLst/>
              <a:rect l="l" t="t" r="r" b="b"/>
              <a:pathLst>
                <a:path w="4636134" h="1426845">
                  <a:moveTo>
                    <a:pt x="0" y="0"/>
                  </a:moveTo>
                  <a:lnTo>
                    <a:pt x="4398264" y="0"/>
                  </a:lnTo>
                  <a:lnTo>
                    <a:pt x="4636008" y="237743"/>
                  </a:lnTo>
                  <a:lnTo>
                    <a:pt x="4636008" y="1426463"/>
                  </a:lnTo>
                  <a:lnTo>
                    <a:pt x="237744" y="1426463"/>
                  </a:lnTo>
                  <a:lnTo>
                    <a:pt x="0" y="1188719"/>
                  </a:lnTo>
                  <a:lnTo>
                    <a:pt x="0" y="0"/>
                  </a:lnTo>
                  <a:close/>
                </a:path>
              </a:pathLst>
            </a:custGeom>
            <a:ln w="24384">
              <a:solidFill>
                <a:srgbClr val="501F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25673" y="4972558"/>
            <a:ext cx="37560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035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532378"/>
                </a:solidFill>
                <a:latin typeface="Arial"/>
                <a:cs typeface="Arial"/>
              </a:rPr>
              <a:t>SIAJ </a:t>
            </a:r>
            <a:r>
              <a:rPr sz="2400" b="1" spc="-15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32378"/>
                </a:solidFill>
                <a:latin typeface="Arial"/>
                <a:cs typeface="Arial"/>
              </a:rPr>
              <a:t>ASESORÍA</a:t>
            </a:r>
            <a:r>
              <a:rPr sz="2400" b="1" spc="-11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32378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53237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32378"/>
                </a:solidFill>
                <a:latin typeface="Arial"/>
                <a:cs typeface="Arial"/>
              </a:rPr>
              <a:t>ESTUDIOS</a:t>
            </a:r>
            <a:endParaRPr sz="240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</a:pPr>
            <a:r>
              <a:rPr sz="2400" b="1" spc="-10" dirty="0">
                <a:solidFill>
                  <a:srgbClr val="532378"/>
                </a:solidFill>
                <a:latin typeface="Arial"/>
                <a:cs typeface="Arial"/>
                <a:hlinkClick r:id="rId3"/>
              </a:rPr>
              <a:t>www.getafejoven.com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616" y="513968"/>
            <a:ext cx="45446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>
                <a:solidFill>
                  <a:srgbClr val="000000"/>
                </a:solidFill>
              </a:rPr>
              <a:t>¿C</a:t>
            </a:r>
            <a:r>
              <a:rPr sz="4000" spc="-100" dirty="0">
                <a:solidFill>
                  <a:srgbClr val="000000"/>
                </a:solidFill>
              </a:rPr>
              <a:t>óm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95" dirty="0">
                <a:solidFill>
                  <a:srgbClr val="000000"/>
                </a:solidFill>
              </a:rPr>
              <a:t>st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95" dirty="0">
                <a:solidFill>
                  <a:srgbClr val="000000"/>
                </a:solidFill>
              </a:rPr>
              <a:t>ct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1603247"/>
            <a:ext cx="1210310" cy="1725295"/>
          </a:xfrm>
          <a:custGeom>
            <a:avLst/>
            <a:gdLst/>
            <a:ahLst/>
            <a:cxnLst/>
            <a:rect l="l" t="t" r="r" b="b"/>
            <a:pathLst>
              <a:path w="1210310" h="1725295">
                <a:moveTo>
                  <a:pt x="1210056" y="0"/>
                </a:moveTo>
                <a:lnTo>
                  <a:pt x="1210056" y="1120139"/>
                </a:lnTo>
                <a:lnTo>
                  <a:pt x="605028" y="1725167"/>
                </a:lnTo>
                <a:lnTo>
                  <a:pt x="0" y="1120139"/>
                </a:lnTo>
                <a:lnTo>
                  <a:pt x="0" y="0"/>
                </a:lnTo>
                <a:lnTo>
                  <a:pt x="605028" y="605027"/>
                </a:lnTo>
                <a:lnTo>
                  <a:pt x="1210056" y="0"/>
                </a:lnTo>
                <a:close/>
              </a:path>
            </a:pathLst>
          </a:custGeom>
          <a:ln w="24384">
            <a:solidFill>
              <a:srgbClr val="BDB8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4870" y="2234641"/>
            <a:ext cx="7905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95" dirty="0">
                <a:latin typeface="Arial"/>
                <a:cs typeface="Arial"/>
              </a:rPr>
              <a:t>T</a:t>
            </a:r>
            <a:r>
              <a:rPr sz="2500" spc="-10" dirty="0">
                <a:latin typeface="Arial"/>
                <a:cs typeface="Arial"/>
              </a:rPr>
              <a:t>ipos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54873" y="1590865"/>
            <a:ext cx="6435090" cy="1146810"/>
            <a:chOff x="1654873" y="1590865"/>
            <a:chExt cx="6435090" cy="1146810"/>
          </a:xfrm>
        </p:grpSpPr>
        <p:sp>
          <p:nvSpPr>
            <p:cNvPr id="6" name="object 6"/>
            <p:cNvSpPr/>
            <p:nvPr/>
          </p:nvSpPr>
          <p:spPr>
            <a:xfrm>
              <a:off x="1667255" y="1603247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22300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6223000" y="1121664"/>
                  </a:lnTo>
                  <a:lnTo>
                    <a:pt x="6272698" y="1114986"/>
                  </a:lnTo>
                  <a:lnTo>
                    <a:pt x="6317356" y="1096141"/>
                  </a:lnTo>
                  <a:lnTo>
                    <a:pt x="6355191" y="1066911"/>
                  </a:lnTo>
                  <a:lnTo>
                    <a:pt x="6384421" y="1029076"/>
                  </a:lnTo>
                  <a:lnTo>
                    <a:pt x="6403266" y="984418"/>
                  </a:lnTo>
                  <a:lnTo>
                    <a:pt x="6409944" y="934719"/>
                  </a:lnTo>
                  <a:lnTo>
                    <a:pt x="6409944" y="186943"/>
                  </a:lnTo>
                  <a:lnTo>
                    <a:pt x="6403266" y="137245"/>
                  </a:lnTo>
                  <a:lnTo>
                    <a:pt x="6384421" y="92587"/>
                  </a:lnTo>
                  <a:lnTo>
                    <a:pt x="6355191" y="54752"/>
                  </a:lnTo>
                  <a:lnTo>
                    <a:pt x="6317356" y="25522"/>
                  </a:lnTo>
                  <a:lnTo>
                    <a:pt x="6272698" y="6677"/>
                  </a:lnTo>
                  <a:lnTo>
                    <a:pt x="6223000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7255" y="1603247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409944" y="186943"/>
                  </a:moveTo>
                  <a:lnTo>
                    <a:pt x="6409944" y="934719"/>
                  </a:lnTo>
                  <a:lnTo>
                    <a:pt x="6403266" y="984418"/>
                  </a:lnTo>
                  <a:lnTo>
                    <a:pt x="6384421" y="1029076"/>
                  </a:lnTo>
                  <a:lnTo>
                    <a:pt x="6355191" y="1066911"/>
                  </a:lnTo>
                  <a:lnTo>
                    <a:pt x="6317356" y="1096141"/>
                  </a:lnTo>
                  <a:lnTo>
                    <a:pt x="6272698" y="1114986"/>
                  </a:lnTo>
                  <a:lnTo>
                    <a:pt x="622300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6223000" y="0"/>
                  </a:lnTo>
                  <a:lnTo>
                    <a:pt x="6272698" y="6677"/>
                  </a:lnTo>
                  <a:lnTo>
                    <a:pt x="6317356" y="25522"/>
                  </a:lnTo>
                  <a:lnTo>
                    <a:pt x="6355191" y="54752"/>
                  </a:lnTo>
                  <a:lnTo>
                    <a:pt x="6384421" y="92587"/>
                  </a:lnTo>
                  <a:lnTo>
                    <a:pt x="6403266" y="137245"/>
                  </a:lnTo>
                  <a:lnTo>
                    <a:pt x="6409944" y="186943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7877" y="1621282"/>
            <a:ext cx="6174105" cy="10325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9235">
              <a:lnSpc>
                <a:spcPts val="2380"/>
              </a:lnSpc>
              <a:spcBef>
                <a:spcPts val="500"/>
              </a:spcBef>
              <a:buChar char="•"/>
              <a:tabLst>
                <a:tab pos="241935" algn="l"/>
              </a:tabLst>
            </a:pPr>
            <a:r>
              <a:rPr sz="2300" dirty="0">
                <a:latin typeface="Arial"/>
                <a:cs typeface="Arial"/>
              </a:rPr>
              <a:t>Formación </a:t>
            </a:r>
            <a:r>
              <a:rPr sz="2300" spc="-5" dirty="0">
                <a:latin typeface="Arial"/>
                <a:cs typeface="Arial"/>
              </a:rPr>
              <a:t>Profesional Básica, Ciclos </a:t>
            </a:r>
            <a:r>
              <a:rPr sz="2300" dirty="0">
                <a:latin typeface="Arial"/>
                <a:cs typeface="Arial"/>
              </a:rPr>
              <a:t> Formativos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Grado</a:t>
            </a:r>
            <a:r>
              <a:rPr sz="2300" spc="-10" dirty="0">
                <a:latin typeface="Arial"/>
                <a:cs typeface="Arial"/>
              </a:rPr>
              <a:t> Medio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y</a:t>
            </a:r>
            <a:r>
              <a:rPr sz="2300" spc="-5" dirty="0">
                <a:latin typeface="Arial"/>
                <a:cs typeface="Arial"/>
              </a:rPr>
              <a:t> Grado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Superior</a:t>
            </a:r>
            <a:endParaRPr sz="23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Char char="•"/>
              <a:tabLst>
                <a:tab pos="241935" algn="l"/>
                <a:tab pos="2237105" algn="l"/>
              </a:tabLst>
            </a:pPr>
            <a:r>
              <a:rPr sz="2300" dirty="0">
                <a:latin typeface="Arial"/>
                <a:cs typeface="Arial"/>
              </a:rPr>
              <a:t>Programas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	</a:t>
            </a:r>
            <a:r>
              <a:rPr sz="2300" spc="-10" dirty="0">
                <a:latin typeface="Arial"/>
                <a:cs typeface="Arial"/>
              </a:rPr>
              <a:t>Especialización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4817" y="3124009"/>
            <a:ext cx="1235075" cy="1753235"/>
            <a:chOff x="444817" y="3124009"/>
            <a:chExt cx="1235075" cy="1753235"/>
          </a:xfrm>
        </p:grpSpPr>
        <p:sp>
          <p:nvSpPr>
            <p:cNvPr id="10" name="object 10"/>
            <p:cNvSpPr/>
            <p:nvPr/>
          </p:nvSpPr>
          <p:spPr>
            <a:xfrm>
              <a:off x="457200" y="3136392"/>
              <a:ext cx="1210310" cy="1728470"/>
            </a:xfrm>
            <a:custGeom>
              <a:avLst/>
              <a:gdLst/>
              <a:ahLst/>
              <a:cxnLst/>
              <a:rect l="l" t="t" r="r" b="b"/>
              <a:pathLst>
                <a:path w="1210310" h="1728470">
                  <a:moveTo>
                    <a:pt x="1210056" y="0"/>
                  </a:moveTo>
                  <a:lnTo>
                    <a:pt x="605028" y="605028"/>
                  </a:lnTo>
                  <a:lnTo>
                    <a:pt x="0" y="0"/>
                  </a:lnTo>
                  <a:lnTo>
                    <a:pt x="0" y="1123188"/>
                  </a:lnTo>
                  <a:lnTo>
                    <a:pt x="605028" y="1728216"/>
                  </a:lnTo>
                  <a:lnTo>
                    <a:pt x="1210056" y="1123188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" y="3136392"/>
              <a:ext cx="1210310" cy="1728470"/>
            </a:xfrm>
            <a:custGeom>
              <a:avLst/>
              <a:gdLst/>
              <a:ahLst/>
              <a:cxnLst/>
              <a:rect l="l" t="t" r="r" b="b"/>
              <a:pathLst>
                <a:path w="1210310" h="1728470">
                  <a:moveTo>
                    <a:pt x="1210056" y="0"/>
                  </a:moveTo>
                  <a:lnTo>
                    <a:pt x="1210056" y="1123188"/>
                  </a:lnTo>
                  <a:lnTo>
                    <a:pt x="605028" y="1728216"/>
                  </a:lnTo>
                  <a:lnTo>
                    <a:pt x="0" y="1123188"/>
                  </a:lnTo>
                  <a:lnTo>
                    <a:pt x="0" y="0"/>
                  </a:lnTo>
                  <a:lnTo>
                    <a:pt x="605028" y="605028"/>
                  </a:lnTo>
                  <a:lnTo>
                    <a:pt x="1210056" y="0"/>
                  </a:lnTo>
                  <a:close/>
                </a:path>
              </a:pathLst>
            </a:custGeom>
            <a:ln w="24384">
              <a:solidFill>
                <a:srgbClr val="BDB8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4390" y="3770198"/>
            <a:ext cx="853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5" dirty="0">
                <a:latin typeface="Arial"/>
                <a:cs typeface="Arial"/>
              </a:rPr>
              <a:t>Á</a:t>
            </a:r>
            <a:r>
              <a:rPr sz="2500" dirty="0">
                <a:latin typeface="Arial"/>
                <a:cs typeface="Arial"/>
              </a:rPr>
              <a:t>r</a:t>
            </a:r>
            <a:r>
              <a:rPr sz="2500" spc="-10" dirty="0">
                <a:latin typeface="Arial"/>
                <a:cs typeface="Arial"/>
              </a:rPr>
              <a:t>eas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54873" y="3124009"/>
            <a:ext cx="6435090" cy="1149985"/>
            <a:chOff x="1654873" y="3124009"/>
            <a:chExt cx="6435090" cy="1149985"/>
          </a:xfrm>
        </p:grpSpPr>
        <p:sp>
          <p:nvSpPr>
            <p:cNvPr id="14" name="object 14"/>
            <p:cNvSpPr/>
            <p:nvPr/>
          </p:nvSpPr>
          <p:spPr>
            <a:xfrm>
              <a:off x="1667255" y="3136392"/>
              <a:ext cx="6410325" cy="1125220"/>
            </a:xfrm>
            <a:custGeom>
              <a:avLst/>
              <a:gdLst/>
              <a:ahLst/>
              <a:cxnLst/>
              <a:rect l="l" t="t" r="r" b="b"/>
              <a:pathLst>
                <a:path w="6410325" h="1125220">
                  <a:moveTo>
                    <a:pt x="6222492" y="0"/>
                  </a:moveTo>
                  <a:lnTo>
                    <a:pt x="0" y="0"/>
                  </a:lnTo>
                  <a:lnTo>
                    <a:pt x="0" y="1124712"/>
                  </a:lnTo>
                  <a:lnTo>
                    <a:pt x="6222492" y="1124712"/>
                  </a:lnTo>
                  <a:lnTo>
                    <a:pt x="6272316" y="1118014"/>
                  </a:lnTo>
                  <a:lnTo>
                    <a:pt x="6317092" y="1099114"/>
                  </a:lnTo>
                  <a:lnTo>
                    <a:pt x="6355032" y="1069800"/>
                  </a:lnTo>
                  <a:lnTo>
                    <a:pt x="6384346" y="1031860"/>
                  </a:lnTo>
                  <a:lnTo>
                    <a:pt x="6403246" y="987084"/>
                  </a:lnTo>
                  <a:lnTo>
                    <a:pt x="6409944" y="937260"/>
                  </a:lnTo>
                  <a:lnTo>
                    <a:pt x="6409944" y="187452"/>
                  </a:lnTo>
                  <a:lnTo>
                    <a:pt x="6403246" y="137627"/>
                  </a:lnTo>
                  <a:lnTo>
                    <a:pt x="6384346" y="92851"/>
                  </a:lnTo>
                  <a:lnTo>
                    <a:pt x="6355032" y="54911"/>
                  </a:lnTo>
                  <a:lnTo>
                    <a:pt x="6317092" y="25597"/>
                  </a:lnTo>
                  <a:lnTo>
                    <a:pt x="6272316" y="6697"/>
                  </a:lnTo>
                  <a:lnTo>
                    <a:pt x="6222492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7255" y="3136392"/>
              <a:ext cx="6410325" cy="1125220"/>
            </a:xfrm>
            <a:custGeom>
              <a:avLst/>
              <a:gdLst/>
              <a:ahLst/>
              <a:cxnLst/>
              <a:rect l="l" t="t" r="r" b="b"/>
              <a:pathLst>
                <a:path w="6410325" h="1125220">
                  <a:moveTo>
                    <a:pt x="6409944" y="187452"/>
                  </a:moveTo>
                  <a:lnTo>
                    <a:pt x="6409944" y="937260"/>
                  </a:lnTo>
                  <a:lnTo>
                    <a:pt x="6403246" y="987084"/>
                  </a:lnTo>
                  <a:lnTo>
                    <a:pt x="6384346" y="1031860"/>
                  </a:lnTo>
                  <a:lnTo>
                    <a:pt x="6355032" y="1069800"/>
                  </a:lnTo>
                  <a:lnTo>
                    <a:pt x="6317092" y="1099114"/>
                  </a:lnTo>
                  <a:lnTo>
                    <a:pt x="6272316" y="1118014"/>
                  </a:lnTo>
                  <a:lnTo>
                    <a:pt x="6222492" y="1124712"/>
                  </a:lnTo>
                  <a:lnTo>
                    <a:pt x="0" y="1124712"/>
                  </a:lnTo>
                  <a:lnTo>
                    <a:pt x="0" y="0"/>
                  </a:lnTo>
                  <a:lnTo>
                    <a:pt x="6222492" y="0"/>
                  </a:lnTo>
                  <a:lnTo>
                    <a:pt x="6272316" y="6697"/>
                  </a:lnTo>
                  <a:lnTo>
                    <a:pt x="6317092" y="25597"/>
                  </a:lnTo>
                  <a:lnTo>
                    <a:pt x="6355032" y="54911"/>
                  </a:lnTo>
                  <a:lnTo>
                    <a:pt x="6384346" y="92851"/>
                  </a:lnTo>
                  <a:lnTo>
                    <a:pt x="6403246" y="137627"/>
                  </a:lnTo>
                  <a:lnTo>
                    <a:pt x="6409944" y="187452"/>
                  </a:lnTo>
                  <a:close/>
                </a:path>
              </a:pathLst>
            </a:custGeom>
            <a:ln w="24383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817877" y="3181857"/>
            <a:ext cx="6036310" cy="9804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9235" algn="just">
              <a:lnSpc>
                <a:spcPct val="86100"/>
              </a:lnSpc>
              <a:spcBef>
                <a:spcPts val="484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Arial"/>
                <a:cs typeface="Arial"/>
              </a:rPr>
              <a:t>Organización </a:t>
            </a:r>
            <a:r>
              <a:rPr sz="2300" spc="-15" dirty="0">
                <a:latin typeface="Arial"/>
                <a:cs typeface="Arial"/>
              </a:rPr>
              <a:t>modular, </a:t>
            </a:r>
            <a:r>
              <a:rPr sz="2300" spc="-5" dirty="0">
                <a:latin typeface="Arial"/>
                <a:cs typeface="Arial"/>
              </a:rPr>
              <a:t>constituida por áreas 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 </a:t>
            </a:r>
            <a:r>
              <a:rPr sz="2300" dirty="0">
                <a:latin typeface="Arial"/>
                <a:cs typeface="Arial"/>
              </a:rPr>
              <a:t>conocimiento </a:t>
            </a:r>
            <a:r>
              <a:rPr sz="2300" spc="-5" dirty="0">
                <a:latin typeface="Arial"/>
                <a:cs typeface="Arial"/>
              </a:rPr>
              <a:t>teórico-prácticas en </a:t>
            </a:r>
            <a:r>
              <a:rPr sz="2300" dirty="0">
                <a:latin typeface="Arial"/>
                <a:cs typeface="Arial"/>
              </a:rPr>
              <a:t>función </a:t>
            </a:r>
            <a:r>
              <a:rPr sz="2300" spc="-6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los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diversos</a:t>
            </a:r>
            <a:r>
              <a:rPr sz="2300" spc="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campos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profesionales</a:t>
            </a:r>
            <a:endParaRPr sz="23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4817" y="4660201"/>
            <a:ext cx="1235075" cy="1750060"/>
            <a:chOff x="444817" y="4660201"/>
            <a:chExt cx="1235075" cy="1750060"/>
          </a:xfrm>
        </p:grpSpPr>
        <p:sp>
          <p:nvSpPr>
            <p:cNvPr id="18" name="object 18"/>
            <p:cNvSpPr/>
            <p:nvPr/>
          </p:nvSpPr>
          <p:spPr>
            <a:xfrm>
              <a:off x="457200" y="4672584"/>
              <a:ext cx="1210310" cy="1725295"/>
            </a:xfrm>
            <a:custGeom>
              <a:avLst/>
              <a:gdLst/>
              <a:ahLst/>
              <a:cxnLst/>
              <a:rect l="l" t="t" r="r" b="b"/>
              <a:pathLst>
                <a:path w="1210310" h="1725295">
                  <a:moveTo>
                    <a:pt x="1210056" y="0"/>
                  </a:moveTo>
                  <a:lnTo>
                    <a:pt x="605028" y="605028"/>
                  </a:lnTo>
                  <a:lnTo>
                    <a:pt x="0" y="0"/>
                  </a:lnTo>
                  <a:lnTo>
                    <a:pt x="0" y="1120140"/>
                  </a:lnTo>
                  <a:lnTo>
                    <a:pt x="605028" y="1725168"/>
                  </a:lnTo>
                  <a:lnTo>
                    <a:pt x="1210056" y="1120140"/>
                  </a:lnTo>
                  <a:lnTo>
                    <a:pt x="12100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200" y="4672584"/>
              <a:ext cx="1210310" cy="1725295"/>
            </a:xfrm>
            <a:custGeom>
              <a:avLst/>
              <a:gdLst/>
              <a:ahLst/>
              <a:cxnLst/>
              <a:rect l="l" t="t" r="r" b="b"/>
              <a:pathLst>
                <a:path w="1210310" h="1725295">
                  <a:moveTo>
                    <a:pt x="1210056" y="0"/>
                  </a:moveTo>
                  <a:lnTo>
                    <a:pt x="1210056" y="1120140"/>
                  </a:lnTo>
                  <a:lnTo>
                    <a:pt x="605028" y="1725168"/>
                  </a:lnTo>
                  <a:lnTo>
                    <a:pt x="0" y="1120140"/>
                  </a:lnTo>
                  <a:lnTo>
                    <a:pt x="0" y="0"/>
                  </a:lnTo>
                  <a:lnTo>
                    <a:pt x="605028" y="605028"/>
                  </a:lnTo>
                  <a:lnTo>
                    <a:pt x="1210056" y="0"/>
                  </a:lnTo>
                  <a:close/>
                </a:path>
              </a:pathLst>
            </a:custGeom>
            <a:ln w="24384">
              <a:solidFill>
                <a:srgbClr val="BDB8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5894" y="5306059"/>
            <a:ext cx="11703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Arial"/>
                <a:cs typeface="Arial"/>
              </a:rPr>
              <a:t>Práctica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55064" y="4660391"/>
            <a:ext cx="6434455" cy="1146175"/>
            <a:chOff x="1655064" y="4660391"/>
            <a:chExt cx="6434455" cy="1146175"/>
          </a:xfrm>
        </p:grpSpPr>
        <p:sp>
          <p:nvSpPr>
            <p:cNvPr id="22" name="object 22"/>
            <p:cNvSpPr/>
            <p:nvPr/>
          </p:nvSpPr>
          <p:spPr>
            <a:xfrm>
              <a:off x="1667256" y="4672583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223000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6223000" y="1121664"/>
                  </a:lnTo>
                  <a:lnTo>
                    <a:pt x="6272698" y="1114985"/>
                  </a:lnTo>
                  <a:lnTo>
                    <a:pt x="6317356" y="1096138"/>
                  </a:lnTo>
                  <a:lnTo>
                    <a:pt x="6355191" y="1066906"/>
                  </a:lnTo>
                  <a:lnTo>
                    <a:pt x="6384421" y="1029070"/>
                  </a:lnTo>
                  <a:lnTo>
                    <a:pt x="6403266" y="984414"/>
                  </a:lnTo>
                  <a:lnTo>
                    <a:pt x="6409944" y="934720"/>
                  </a:lnTo>
                  <a:lnTo>
                    <a:pt x="6409944" y="186944"/>
                  </a:lnTo>
                  <a:lnTo>
                    <a:pt x="6403266" y="137245"/>
                  </a:lnTo>
                  <a:lnTo>
                    <a:pt x="6384421" y="92587"/>
                  </a:lnTo>
                  <a:lnTo>
                    <a:pt x="6355191" y="54752"/>
                  </a:lnTo>
                  <a:lnTo>
                    <a:pt x="6317356" y="25522"/>
                  </a:lnTo>
                  <a:lnTo>
                    <a:pt x="6272698" y="6677"/>
                  </a:lnTo>
                  <a:lnTo>
                    <a:pt x="6223000" y="0"/>
                  </a:lnTo>
                  <a:close/>
                </a:path>
              </a:pathLst>
            </a:custGeom>
            <a:solidFill>
              <a:srgbClr val="ED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7256" y="4672583"/>
              <a:ext cx="6410325" cy="1122045"/>
            </a:xfrm>
            <a:custGeom>
              <a:avLst/>
              <a:gdLst/>
              <a:ahLst/>
              <a:cxnLst/>
              <a:rect l="l" t="t" r="r" b="b"/>
              <a:pathLst>
                <a:path w="6410325" h="1122045">
                  <a:moveTo>
                    <a:pt x="6409944" y="186944"/>
                  </a:moveTo>
                  <a:lnTo>
                    <a:pt x="6409944" y="934720"/>
                  </a:lnTo>
                  <a:lnTo>
                    <a:pt x="6403266" y="984414"/>
                  </a:lnTo>
                  <a:lnTo>
                    <a:pt x="6384421" y="1029070"/>
                  </a:lnTo>
                  <a:lnTo>
                    <a:pt x="6355191" y="1066906"/>
                  </a:lnTo>
                  <a:lnTo>
                    <a:pt x="6317356" y="1096138"/>
                  </a:lnTo>
                  <a:lnTo>
                    <a:pt x="6272698" y="1114985"/>
                  </a:lnTo>
                  <a:lnTo>
                    <a:pt x="6223000" y="1121664"/>
                  </a:lnTo>
                  <a:lnTo>
                    <a:pt x="0" y="1121664"/>
                  </a:lnTo>
                  <a:lnTo>
                    <a:pt x="0" y="0"/>
                  </a:lnTo>
                  <a:lnTo>
                    <a:pt x="6223000" y="0"/>
                  </a:lnTo>
                  <a:lnTo>
                    <a:pt x="6272698" y="6677"/>
                  </a:lnTo>
                  <a:lnTo>
                    <a:pt x="6317356" y="25522"/>
                  </a:lnTo>
                  <a:lnTo>
                    <a:pt x="6355191" y="54752"/>
                  </a:lnTo>
                  <a:lnTo>
                    <a:pt x="6384421" y="92587"/>
                  </a:lnTo>
                  <a:lnTo>
                    <a:pt x="6403266" y="137245"/>
                  </a:lnTo>
                  <a:lnTo>
                    <a:pt x="6409944" y="186944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817877" y="4868671"/>
            <a:ext cx="5480685" cy="67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ts val="257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sz="2300" spc="-10" dirty="0">
                <a:latin typeface="Arial"/>
                <a:cs typeface="Arial"/>
              </a:rPr>
              <a:t>Incluye</a:t>
            </a:r>
            <a:r>
              <a:rPr sz="2300" spc="10" dirty="0">
                <a:latin typeface="Arial"/>
                <a:cs typeface="Arial"/>
              </a:rPr>
              <a:t> </a:t>
            </a:r>
            <a:r>
              <a:rPr sz="2300" spc="5" dirty="0">
                <a:latin typeface="Arial"/>
                <a:cs typeface="Arial"/>
              </a:rPr>
              <a:t>formación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práctica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obligatoria</a:t>
            </a:r>
            <a:r>
              <a:rPr sz="2300" spc="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en</a:t>
            </a:r>
            <a:endParaRPr sz="2300">
              <a:latin typeface="Arial"/>
              <a:cs typeface="Arial"/>
            </a:endParaRPr>
          </a:p>
          <a:p>
            <a:pPr marL="241300">
              <a:lnSpc>
                <a:spcPts val="2570"/>
              </a:lnSpc>
            </a:pPr>
            <a:r>
              <a:rPr sz="2300" spc="-5" dirty="0">
                <a:latin typeface="Arial"/>
                <a:cs typeface="Arial"/>
              </a:rPr>
              <a:t>centros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de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trabajo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8791" y="1420367"/>
            <a:ext cx="3441700" cy="1554480"/>
          </a:xfrm>
          <a:prstGeom prst="rect">
            <a:avLst/>
          </a:prstGeom>
          <a:solidFill>
            <a:srgbClr val="D2CA6C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</a:pPr>
            <a:r>
              <a:rPr sz="3600" spc="-10" dirty="0">
                <a:latin typeface="Arial"/>
                <a:cs typeface="Arial"/>
              </a:rPr>
              <a:t>2.000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Horas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103" y="1420367"/>
            <a:ext cx="1542287" cy="1554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94103" y="3233927"/>
            <a:ext cx="3441700" cy="1554480"/>
          </a:xfrm>
          <a:prstGeom prst="rect">
            <a:avLst/>
          </a:prstGeom>
          <a:solidFill>
            <a:srgbClr val="8FBA80"/>
          </a:solidFill>
        </p:spPr>
        <p:txBody>
          <a:bodyPr vert="horz" wrap="square" lIns="0" tIns="300355" rIns="0" bIns="0" rtlCol="0">
            <a:spAutoFit/>
          </a:bodyPr>
          <a:lstStyle/>
          <a:p>
            <a:pPr marL="922019" marR="894080" indent="-12700">
              <a:lnSpc>
                <a:spcPts val="3740"/>
              </a:lnSpc>
              <a:spcBef>
                <a:spcPts val="2365"/>
              </a:spcBef>
            </a:pPr>
            <a:r>
              <a:rPr sz="3600" spc="-65" dirty="0">
                <a:latin typeface="Arial"/>
                <a:cs typeface="Arial"/>
              </a:rPr>
              <a:t>Teoría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práctica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0744" y="3233927"/>
            <a:ext cx="1539240" cy="1554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88791" y="5044440"/>
            <a:ext cx="3441700" cy="1557655"/>
          </a:xfrm>
          <a:prstGeom prst="rect">
            <a:avLst/>
          </a:prstGeom>
          <a:solidFill>
            <a:srgbClr val="94A29D"/>
          </a:solidFill>
        </p:spPr>
        <p:txBody>
          <a:bodyPr vert="horz" wrap="square" lIns="0" tIns="301625" rIns="0" bIns="0" rtlCol="0">
            <a:spAutoFit/>
          </a:bodyPr>
          <a:lstStyle/>
          <a:p>
            <a:pPr marL="809625" marR="656590" indent="-140335">
              <a:lnSpc>
                <a:spcPts val="3750"/>
              </a:lnSpc>
              <a:spcBef>
                <a:spcPts val="2375"/>
              </a:spcBef>
            </a:pPr>
            <a:r>
              <a:rPr sz="3600" spc="-10" dirty="0">
                <a:latin typeface="Arial"/>
                <a:cs typeface="Arial"/>
              </a:rPr>
              <a:t>370</a:t>
            </a:r>
            <a:r>
              <a:rPr sz="3600" spc="-8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Horas </a:t>
            </a:r>
            <a:r>
              <a:rPr sz="3600" spc="-9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prácticas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4103" y="5044440"/>
            <a:ext cx="1542287" cy="155752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22295" y="433273"/>
            <a:ext cx="33058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85" dirty="0">
                <a:solidFill>
                  <a:srgbClr val="000000"/>
                </a:solidFill>
              </a:rPr>
              <a:t>C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spc="-100" dirty="0">
                <a:solidFill>
                  <a:srgbClr val="000000"/>
                </a:solidFill>
              </a:rPr>
              <a:t>á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170" dirty="0">
                <a:solidFill>
                  <a:srgbClr val="000000"/>
                </a:solidFill>
              </a:rPr>
              <a:t>t</a:t>
            </a:r>
            <a:r>
              <a:rPr sz="4000" spc="5" dirty="0">
                <a:solidFill>
                  <a:srgbClr val="000000"/>
                </a:solidFill>
              </a:rPr>
              <a:t>o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d</a:t>
            </a:r>
            <a:r>
              <a:rPr sz="4000" spc="-95" dirty="0">
                <a:solidFill>
                  <a:srgbClr val="000000"/>
                </a:solidFill>
              </a:rPr>
              <a:t>u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5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474" y="374395"/>
            <a:ext cx="55391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50" dirty="0">
                <a:solidFill>
                  <a:srgbClr val="000000"/>
                </a:solidFill>
              </a:rPr>
              <a:t>R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110" dirty="0">
                <a:solidFill>
                  <a:srgbClr val="000000"/>
                </a:solidFill>
              </a:rPr>
              <a:t>q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95" dirty="0">
                <a:solidFill>
                  <a:srgbClr val="000000"/>
                </a:solidFill>
              </a:rPr>
              <a:t>isi</a:t>
            </a:r>
            <a:r>
              <a:rPr sz="4000" spc="-170" dirty="0">
                <a:solidFill>
                  <a:srgbClr val="000000"/>
                </a:solidFill>
              </a:rPr>
              <a:t>t</a:t>
            </a:r>
            <a:r>
              <a:rPr sz="4000" spc="-105" dirty="0">
                <a:solidFill>
                  <a:srgbClr val="000000"/>
                </a:solidFill>
              </a:rPr>
              <a:t>o</a:t>
            </a:r>
            <a:r>
              <a:rPr sz="4000" dirty="0">
                <a:solidFill>
                  <a:srgbClr val="000000"/>
                </a:solidFill>
              </a:rPr>
              <a:t>s</a:t>
            </a:r>
            <a:r>
              <a:rPr sz="4000" spc="-275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d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105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d</a:t>
            </a:r>
            <a:r>
              <a:rPr sz="4000" spc="-100" dirty="0">
                <a:solidFill>
                  <a:srgbClr val="000000"/>
                </a:solidFill>
              </a:rPr>
              <a:t>m</a:t>
            </a:r>
            <a:r>
              <a:rPr sz="4000" spc="-95" dirty="0">
                <a:solidFill>
                  <a:srgbClr val="000000"/>
                </a:solidFill>
              </a:rPr>
              <a:t>isi</a:t>
            </a:r>
            <a:r>
              <a:rPr sz="4000" spc="-105" dirty="0">
                <a:solidFill>
                  <a:srgbClr val="000000"/>
                </a:solidFill>
              </a:rPr>
              <a:t>ó</a:t>
            </a:r>
            <a:r>
              <a:rPr sz="4000" dirty="0">
                <a:solidFill>
                  <a:srgbClr val="000000"/>
                </a:solidFill>
              </a:rPr>
              <a:t>n</a:t>
            </a:r>
            <a:r>
              <a:rPr sz="4000" spc="-265" dirty="0">
                <a:solidFill>
                  <a:srgbClr val="000000"/>
                </a:solidFill>
              </a:rPr>
              <a:t> </a:t>
            </a:r>
            <a:r>
              <a:rPr sz="4000" spc="-100" dirty="0">
                <a:solidFill>
                  <a:srgbClr val="000000"/>
                </a:solidFill>
              </a:rPr>
              <a:t>G</a:t>
            </a:r>
            <a:r>
              <a:rPr sz="4000" dirty="0">
                <a:solidFill>
                  <a:srgbClr val="000000"/>
                </a:solidFill>
              </a:rPr>
              <a:t>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00697" y="1077150"/>
            <a:ext cx="7506334" cy="4594225"/>
            <a:chOff x="400697" y="1077150"/>
            <a:chExt cx="7506334" cy="4594225"/>
          </a:xfrm>
        </p:grpSpPr>
        <p:sp>
          <p:nvSpPr>
            <p:cNvPr id="4" name="object 4"/>
            <p:cNvSpPr/>
            <p:nvPr/>
          </p:nvSpPr>
          <p:spPr>
            <a:xfrm>
              <a:off x="413080" y="1089533"/>
              <a:ext cx="962025" cy="4569460"/>
            </a:xfrm>
            <a:custGeom>
              <a:avLst/>
              <a:gdLst/>
              <a:ahLst/>
              <a:cxnLst/>
              <a:rect l="l" t="t" r="r" b="b"/>
              <a:pathLst>
                <a:path w="962025" h="4569460">
                  <a:moveTo>
                    <a:pt x="15265" y="0"/>
                  </a:moveTo>
                  <a:lnTo>
                    <a:pt x="49060" y="34290"/>
                  </a:lnTo>
                  <a:lnTo>
                    <a:pt x="82240" y="68956"/>
                  </a:lnTo>
                  <a:lnTo>
                    <a:pt x="114806" y="103990"/>
                  </a:lnTo>
                  <a:lnTo>
                    <a:pt x="146757" y="139385"/>
                  </a:lnTo>
                  <a:lnTo>
                    <a:pt x="178094" y="175134"/>
                  </a:lnTo>
                  <a:lnTo>
                    <a:pt x="208816" y="211231"/>
                  </a:lnTo>
                  <a:lnTo>
                    <a:pt x="238924" y="247668"/>
                  </a:lnTo>
                  <a:lnTo>
                    <a:pt x="268418" y="284439"/>
                  </a:lnTo>
                  <a:lnTo>
                    <a:pt x="297297" y="321536"/>
                  </a:lnTo>
                  <a:lnTo>
                    <a:pt x="325561" y="358954"/>
                  </a:lnTo>
                  <a:lnTo>
                    <a:pt x="353212" y="396684"/>
                  </a:lnTo>
                  <a:lnTo>
                    <a:pt x="380247" y="434721"/>
                  </a:lnTo>
                  <a:lnTo>
                    <a:pt x="406669" y="473056"/>
                  </a:lnTo>
                  <a:lnTo>
                    <a:pt x="432476" y="511684"/>
                  </a:lnTo>
                  <a:lnTo>
                    <a:pt x="457668" y="550598"/>
                  </a:lnTo>
                  <a:lnTo>
                    <a:pt x="482246" y="589790"/>
                  </a:lnTo>
                  <a:lnTo>
                    <a:pt x="506209" y="629254"/>
                  </a:lnTo>
                  <a:lnTo>
                    <a:pt x="529558" y="668982"/>
                  </a:lnTo>
                  <a:lnTo>
                    <a:pt x="552293" y="708969"/>
                  </a:lnTo>
                  <a:lnTo>
                    <a:pt x="574413" y="749207"/>
                  </a:lnTo>
                  <a:lnTo>
                    <a:pt x="595919" y="789688"/>
                  </a:lnTo>
                  <a:lnTo>
                    <a:pt x="616810" y="830408"/>
                  </a:lnTo>
                  <a:lnTo>
                    <a:pt x="637087" y="871357"/>
                  </a:lnTo>
                  <a:lnTo>
                    <a:pt x="656749" y="912530"/>
                  </a:lnTo>
                  <a:lnTo>
                    <a:pt x="675797" y="953920"/>
                  </a:lnTo>
                  <a:lnTo>
                    <a:pt x="694231" y="995520"/>
                  </a:lnTo>
                  <a:lnTo>
                    <a:pt x="712050" y="1037322"/>
                  </a:lnTo>
                  <a:lnTo>
                    <a:pt x="729254" y="1079321"/>
                  </a:lnTo>
                  <a:lnTo>
                    <a:pt x="745844" y="1121509"/>
                  </a:lnTo>
                  <a:lnTo>
                    <a:pt x="761820" y="1163879"/>
                  </a:lnTo>
                  <a:lnTo>
                    <a:pt x="777181" y="1206424"/>
                  </a:lnTo>
                  <a:lnTo>
                    <a:pt x="791928" y="1249138"/>
                  </a:lnTo>
                  <a:lnTo>
                    <a:pt x="806060" y="1292014"/>
                  </a:lnTo>
                  <a:lnTo>
                    <a:pt x="819578" y="1335044"/>
                  </a:lnTo>
                  <a:lnTo>
                    <a:pt x="832482" y="1378223"/>
                  </a:lnTo>
                  <a:lnTo>
                    <a:pt x="844771" y="1421542"/>
                  </a:lnTo>
                  <a:lnTo>
                    <a:pt x="856445" y="1464995"/>
                  </a:lnTo>
                  <a:lnTo>
                    <a:pt x="867505" y="1508576"/>
                  </a:lnTo>
                  <a:lnTo>
                    <a:pt x="877951" y="1552277"/>
                  </a:lnTo>
                  <a:lnTo>
                    <a:pt x="887782" y="1596092"/>
                  </a:lnTo>
                  <a:lnTo>
                    <a:pt x="896999" y="1640013"/>
                  </a:lnTo>
                  <a:lnTo>
                    <a:pt x="905601" y="1684034"/>
                  </a:lnTo>
                  <a:lnTo>
                    <a:pt x="913589" y="1728147"/>
                  </a:lnTo>
                  <a:lnTo>
                    <a:pt x="920962" y="1772347"/>
                  </a:lnTo>
                  <a:lnTo>
                    <a:pt x="927721" y="1816626"/>
                  </a:lnTo>
                  <a:lnTo>
                    <a:pt x="933866" y="1860977"/>
                  </a:lnTo>
                  <a:lnTo>
                    <a:pt x="939396" y="1905394"/>
                  </a:lnTo>
                  <a:lnTo>
                    <a:pt x="944311" y="1949868"/>
                  </a:lnTo>
                  <a:lnTo>
                    <a:pt x="948612" y="1994395"/>
                  </a:lnTo>
                  <a:lnTo>
                    <a:pt x="952299" y="2038966"/>
                  </a:lnTo>
                  <a:lnTo>
                    <a:pt x="955371" y="2083575"/>
                  </a:lnTo>
                  <a:lnTo>
                    <a:pt x="957829" y="2128215"/>
                  </a:lnTo>
                  <a:lnTo>
                    <a:pt x="959673" y="2172879"/>
                  </a:lnTo>
                  <a:lnTo>
                    <a:pt x="960901" y="2217560"/>
                  </a:lnTo>
                  <a:lnTo>
                    <a:pt x="961516" y="2262252"/>
                  </a:lnTo>
                  <a:lnTo>
                    <a:pt x="961516" y="2306947"/>
                  </a:lnTo>
                  <a:lnTo>
                    <a:pt x="960901" y="2351638"/>
                  </a:lnTo>
                  <a:lnTo>
                    <a:pt x="959673" y="2396320"/>
                  </a:lnTo>
                  <a:lnTo>
                    <a:pt x="957829" y="2440983"/>
                  </a:lnTo>
                  <a:lnTo>
                    <a:pt x="955371" y="2485623"/>
                  </a:lnTo>
                  <a:lnTo>
                    <a:pt x="952299" y="2530232"/>
                  </a:lnTo>
                  <a:lnTo>
                    <a:pt x="948612" y="2574803"/>
                  </a:lnTo>
                  <a:lnTo>
                    <a:pt x="944311" y="2619330"/>
                  </a:lnTo>
                  <a:lnTo>
                    <a:pt x="939396" y="2663805"/>
                  </a:lnTo>
                  <a:lnTo>
                    <a:pt x="933866" y="2708221"/>
                  </a:lnTo>
                  <a:lnTo>
                    <a:pt x="927721" y="2752572"/>
                  </a:lnTo>
                  <a:lnTo>
                    <a:pt x="920962" y="2796851"/>
                  </a:lnTo>
                  <a:lnTo>
                    <a:pt x="913589" y="2841050"/>
                  </a:lnTo>
                  <a:lnTo>
                    <a:pt x="905601" y="2885164"/>
                  </a:lnTo>
                  <a:lnTo>
                    <a:pt x="896999" y="2929185"/>
                  </a:lnTo>
                  <a:lnTo>
                    <a:pt x="887782" y="2973106"/>
                  </a:lnTo>
                  <a:lnTo>
                    <a:pt x="877951" y="3016920"/>
                  </a:lnTo>
                  <a:lnTo>
                    <a:pt x="867505" y="3060621"/>
                  </a:lnTo>
                  <a:lnTo>
                    <a:pt x="856445" y="3104201"/>
                  </a:lnTo>
                  <a:lnTo>
                    <a:pt x="844771" y="3147654"/>
                  </a:lnTo>
                  <a:lnTo>
                    <a:pt x="832482" y="3190973"/>
                  </a:lnTo>
                  <a:lnTo>
                    <a:pt x="819578" y="3234152"/>
                  </a:lnTo>
                  <a:lnTo>
                    <a:pt x="806060" y="3277182"/>
                  </a:lnTo>
                  <a:lnTo>
                    <a:pt x="791928" y="3320057"/>
                  </a:lnTo>
                  <a:lnTo>
                    <a:pt x="777181" y="3362771"/>
                  </a:lnTo>
                  <a:lnTo>
                    <a:pt x="761820" y="3405316"/>
                  </a:lnTo>
                  <a:lnTo>
                    <a:pt x="745844" y="3447686"/>
                  </a:lnTo>
                  <a:lnTo>
                    <a:pt x="729254" y="3489873"/>
                  </a:lnTo>
                  <a:lnTo>
                    <a:pt x="712050" y="3531871"/>
                  </a:lnTo>
                  <a:lnTo>
                    <a:pt x="694231" y="3573673"/>
                  </a:lnTo>
                  <a:lnTo>
                    <a:pt x="675797" y="3615273"/>
                  </a:lnTo>
                  <a:lnTo>
                    <a:pt x="656749" y="3656662"/>
                  </a:lnTo>
                  <a:lnTo>
                    <a:pt x="637087" y="3697835"/>
                  </a:lnTo>
                  <a:lnTo>
                    <a:pt x="616810" y="3738784"/>
                  </a:lnTo>
                  <a:lnTo>
                    <a:pt x="595919" y="3779503"/>
                  </a:lnTo>
                  <a:lnTo>
                    <a:pt x="574413" y="3819984"/>
                  </a:lnTo>
                  <a:lnTo>
                    <a:pt x="552293" y="3860221"/>
                  </a:lnTo>
                  <a:lnTo>
                    <a:pt x="529558" y="3900208"/>
                  </a:lnTo>
                  <a:lnTo>
                    <a:pt x="506209" y="3939936"/>
                  </a:lnTo>
                  <a:lnTo>
                    <a:pt x="482246" y="3979399"/>
                  </a:lnTo>
                  <a:lnTo>
                    <a:pt x="457668" y="4018591"/>
                  </a:lnTo>
                  <a:lnTo>
                    <a:pt x="432476" y="4057504"/>
                  </a:lnTo>
                  <a:lnTo>
                    <a:pt x="406669" y="4096131"/>
                  </a:lnTo>
                  <a:lnTo>
                    <a:pt x="380247" y="4134466"/>
                  </a:lnTo>
                  <a:lnTo>
                    <a:pt x="353212" y="4172502"/>
                  </a:lnTo>
                  <a:lnTo>
                    <a:pt x="325561" y="4210232"/>
                  </a:lnTo>
                  <a:lnTo>
                    <a:pt x="297297" y="4247649"/>
                  </a:lnTo>
                  <a:lnTo>
                    <a:pt x="268418" y="4284746"/>
                  </a:lnTo>
                  <a:lnTo>
                    <a:pt x="238924" y="4321516"/>
                  </a:lnTo>
                  <a:lnTo>
                    <a:pt x="208816" y="4357952"/>
                  </a:lnTo>
                  <a:lnTo>
                    <a:pt x="178094" y="4394048"/>
                  </a:lnTo>
                  <a:lnTo>
                    <a:pt x="146757" y="4429797"/>
                  </a:lnTo>
                  <a:lnTo>
                    <a:pt x="114806" y="4465191"/>
                  </a:lnTo>
                  <a:lnTo>
                    <a:pt x="82240" y="4500225"/>
                  </a:lnTo>
                  <a:lnTo>
                    <a:pt x="49060" y="4534890"/>
                  </a:lnTo>
                  <a:lnTo>
                    <a:pt x="15265" y="4569180"/>
                  </a:lnTo>
                  <a:lnTo>
                    <a:pt x="0" y="4553915"/>
                  </a:lnTo>
                  <a:lnTo>
                    <a:pt x="33869" y="4519542"/>
                  </a:lnTo>
                  <a:lnTo>
                    <a:pt x="67118" y="4484789"/>
                  </a:lnTo>
                  <a:lnTo>
                    <a:pt x="99745" y="4449665"/>
                  </a:lnTo>
                  <a:lnTo>
                    <a:pt x="131750" y="4414176"/>
                  </a:lnTo>
                  <a:lnTo>
                    <a:pt x="163134" y="4378328"/>
                  </a:lnTo>
                  <a:lnTo>
                    <a:pt x="193896" y="4342130"/>
                  </a:lnTo>
                  <a:lnTo>
                    <a:pt x="224037" y="4305587"/>
                  </a:lnTo>
                  <a:lnTo>
                    <a:pt x="253557" y="4268708"/>
                  </a:lnTo>
                  <a:lnTo>
                    <a:pt x="282455" y="4231498"/>
                  </a:lnTo>
                  <a:lnTo>
                    <a:pt x="310732" y="4193966"/>
                  </a:lnTo>
                  <a:lnTo>
                    <a:pt x="338387" y="4156118"/>
                  </a:lnTo>
                  <a:lnTo>
                    <a:pt x="365421" y="4117961"/>
                  </a:lnTo>
                  <a:lnTo>
                    <a:pt x="391833" y="4079501"/>
                  </a:lnTo>
                  <a:lnTo>
                    <a:pt x="417624" y="4040748"/>
                  </a:lnTo>
                  <a:lnTo>
                    <a:pt x="442793" y="4001706"/>
                  </a:lnTo>
                  <a:lnTo>
                    <a:pt x="467341" y="3962383"/>
                  </a:lnTo>
                  <a:lnTo>
                    <a:pt x="491267" y="3922787"/>
                  </a:lnTo>
                  <a:lnTo>
                    <a:pt x="514572" y="3882924"/>
                  </a:lnTo>
                  <a:lnTo>
                    <a:pt x="537256" y="3842801"/>
                  </a:lnTo>
                  <a:lnTo>
                    <a:pt x="559318" y="3802425"/>
                  </a:lnTo>
                  <a:lnTo>
                    <a:pt x="580758" y="3761804"/>
                  </a:lnTo>
                  <a:lnTo>
                    <a:pt x="601577" y="3720943"/>
                  </a:lnTo>
                  <a:lnTo>
                    <a:pt x="621775" y="3679852"/>
                  </a:lnTo>
                  <a:lnTo>
                    <a:pt x="641351" y="3638535"/>
                  </a:lnTo>
                  <a:lnTo>
                    <a:pt x="660306" y="3597001"/>
                  </a:lnTo>
                  <a:lnTo>
                    <a:pt x="678639" y="3555256"/>
                  </a:lnTo>
                  <a:lnTo>
                    <a:pt x="696351" y="3513308"/>
                  </a:lnTo>
                  <a:lnTo>
                    <a:pt x="713441" y="3471163"/>
                  </a:lnTo>
                  <a:lnTo>
                    <a:pt x="729910" y="3428829"/>
                  </a:lnTo>
                  <a:lnTo>
                    <a:pt x="745757" y="3386312"/>
                  </a:lnTo>
                  <a:lnTo>
                    <a:pt x="760983" y="3343619"/>
                  </a:lnTo>
                  <a:lnTo>
                    <a:pt x="775587" y="3300758"/>
                  </a:lnTo>
                  <a:lnTo>
                    <a:pt x="789570" y="3257736"/>
                  </a:lnTo>
                  <a:lnTo>
                    <a:pt x="802932" y="3214559"/>
                  </a:lnTo>
                  <a:lnTo>
                    <a:pt x="815672" y="3171234"/>
                  </a:lnTo>
                  <a:lnTo>
                    <a:pt x="827790" y="3127770"/>
                  </a:lnTo>
                  <a:lnTo>
                    <a:pt x="839287" y="3084171"/>
                  </a:lnTo>
                  <a:lnTo>
                    <a:pt x="850163" y="3040447"/>
                  </a:lnTo>
                  <a:lnTo>
                    <a:pt x="860417" y="2996603"/>
                  </a:lnTo>
                  <a:lnTo>
                    <a:pt x="870050" y="2952647"/>
                  </a:lnTo>
                  <a:lnTo>
                    <a:pt x="879061" y="2908585"/>
                  </a:lnTo>
                  <a:lnTo>
                    <a:pt x="887451" y="2864425"/>
                  </a:lnTo>
                  <a:lnTo>
                    <a:pt x="895219" y="2820174"/>
                  </a:lnTo>
                  <a:lnTo>
                    <a:pt x="902366" y="2775839"/>
                  </a:lnTo>
                  <a:lnTo>
                    <a:pt x="908891" y="2731426"/>
                  </a:lnTo>
                  <a:lnTo>
                    <a:pt x="914795" y="2686943"/>
                  </a:lnTo>
                  <a:lnTo>
                    <a:pt x="920078" y="2642397"/>
                  </a:lnTo>
                  <a:lnTo>
                    <a:pt x="924739" y="2597795"/>
                  </a:lnTo>
                  <a:lnTo>
                    <a:pt x="928778" y="2553144"/>
                  </a:lnTo>
                  <a:lnTo>
                    <a:pt x="932196" y="2508450"/>
                  </a:lnTo>
                  <a:lnTo>
                    <a:pt x="934993" y="2463721"/>
                  </a:lnTo>
                  <a:lnTo>
                    <a:pt x="937168" y="2418965"/>
                  </a:lnTo>
                  <a:lnTo>
                    <a:pt x="938722" y="2374187"/>
                  </a:lnTo>
                  <a:lnTo>
                    <a:pt x="939654" y="2329395"/>
                  </a:lnTo>
                  <a:lnTo>
                    <a:pt x="939965" y="2284596"/>
                  </a:lnTo>
                  <a:lnTo>
                    <a:pt x="939654" y="2239797"/>
                  </a:lnTo>
                  <a:lnTo>
                    <a:pt x="938722" y="2195005"/>
                  </a:lnTo>
                  <a:lnTo>
                    <a:pt x="937168" y="2150228"/>
                  </a:lnTo>
                  <a:lnTo>
                    <a:pt x="934993" y="2105471"/>
                  </a:lnTo>
                  <a:lnTo>
                    <a:pt x="932196" y="2060742"/>
                  </a:lnTo>
                  <a:lnTo>
                    <a:pt x="928778" y="2016048"/>
                  </a:lnTo>
                  <a:lnTo>
                    <a:pt x="924739" y="1971397"/>
                  </a:lnTo>
                  <a:lnTo>
                    <a:pt x="920078" y="1926794"/>
                  </a:lnTo>
                  <a:lnTo>
                    <a:pt x="914795" y="1882248"/>
                  </a:lnTo>
                  <a:lnTo>
                    <a:pt x="908891" y="1837765"/>
                  </a:lnTo>
                  <a:lnTo>
                    <a:pt x="902366" y="1793352"/>
                  </a:lnTo>
                  <a:lnTo>
                    <a:pt x="895219" y="1749016"/>
                  </a:lnTo>
                  <a:lnTo>
                    <a:pt x="887451" y="1704765"/>
                  </a:lnTo>
                  <a:lnTo>
                    <a:pt x="879061" y="1660605"/>
                  </a:lnTo>
                  <a:lnTo>
                    <a:pt x="870050" y="1616543"/>
                  </a:lnTo>
                  <a:lnTo>
                    <a:pt x="860417" y="1572586"/>
                  </a:lnTo>
                  <a:lnTo>
                    <a:pt x="850163" y="1528742"/>
                  </a:lnTo>
                  <a:lnTo>
                    <a:pt x="839287" y="1485017"/>
                  </a:lnTo>
                  <a:lnTo>
                    <a:pt x="827790" y="1441418"/>
                  </a:lnTo>
                  <a:lnTo>
                    <a:pt x="815672" y="1397953"/>
                  </a:lnTo>
                  <a:lnTo>
                    <a:pt x="802932" y="1354628"/>
                  </a:lnTo>
                  <a:lnTo>
                    <a:pt x="789570" y="1311450"/>
                  </a:lnTo>
                  <a:lnTo>
                    <a:pt x="775587" y="1268427"/>
                  </a:lnTo>
                  <a:lnTo>
                    <a:pt x="760983" y="1225566"/>
                  </a:lnTo>
                  <a:lnTo>
                    <a:pt x="745757" y="1182873"/>
                  </a:lnTo>
                  <a:lnTo>
                    <a:pt x="729910" y="1140355"/>
                  </a:lnTo>
                  <a:lnTo>
                    <a:pt x="713441" y="1098020"/>
                  </a:lnTo>
                  <a:lnTo>
                    <a:pt x="696351" y="1055874"/>
                  </a:lnTo>
                  <a:lnTo>
                    <a:pt x="678639" y="1013925"/>
                  </a:lnTo>
                  <a:lnTo>
                    <a:pt x="660306" y="972180"/>
                  </a:lnTo>
                  <a:lnTo>
                    <a:pt x="641351" y="930645"/>
                  </a:lnTo>
                  <a:lnTo>
                    <a:pt x="621775" y="889328"/>
                  </a:lnTo>
                  <a:lnTo>
                    <a:pt x="601577" y="848235"/>
                  </a:lnTo>
                  <a:lnTo>
                    <a:pt x="580758" y="807374"/>
                  </a:lnTo>
                  <a:lnTo>
                    <a:pt x="559318" y="766752"/>
                  </a:lnTo>
                  <a:lnTo>
                    <a:pt x="537256" y="726375"/>
                  </a:lnTo>
                  <a:lnTo>
                    <a:pt x="514572" y="686251"/>
                  </a:lnTo>
                  <a:lnTo>
                    <a:pt x="491267" y="646387"/>
                  </a:lnTo>
                  <a:lnTo>
                    <a:pt x="467341" y="606790"/>
                  </a:lnTo>
                  <a:lnTo>
                    <a:pt x="442793" y="567466"/>
                  </a:lnTo>
                  <a:lnTo>
                    <a:pt x="417624" y="528424"/>
                  </a:lnTo>
                  <a:lnTo>
                    <a:pt x="391833" y="489669"/>
                  </a:lnTo>
                  <a:lnTo>
                    <a:pt x="365421" y="451208"/>
                  </a:lnTo>
                  <a:lnTo>
                    <a:pt x="338387" y="413050"/>
                  </a:lnTo>
                  <a:lnTo>
                    <a:pt x="310732" y="375201"/>
                  </a:lnTo>
                  <a:lnTo>
                    <a:pt x="282455" y="337667"/>
                  </a:lnTo>
                  <a:lnTo>
                    <a:pt x="253557" y="300457"/>
                  </a:lnTo>
                  <a:lnTo>
                    <a:pt x="224037" y="263576"/>
                  </a:lnTo>
                  <a:lnTo>
                    <a:pt x="193896" y="227032"/>
                  </a:lnTo>
                  <a:lnTo>
                    <a:pt x="163134" y="190833"/>
                  </a:lnTo>
                  <a:lnTo>
                    <a:pt x="131750" y="154984"/>
                  </a:lnTo>
                  <a:lnTo>
                    <a:pt x="99745" y="119493"/>
                  </a:lnTo>
                  <a:lnTo>
                    <a:pt x="67118" y="84368"/>
                  </a:lnTo>
                  <a:lnTo>
                    <a:pt x="33869" y="49614"/>
                  </a:lnTo>
                  <a:lnTo>
                    <a:pt x="0" y="15239"/>
                  </a:lnTo>
                  <a:lnTo>
                    <a:pt x="15265" y="0"/>
                  </a:lnTo>
                  <a:close/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2480" y="1274064"/>
              <a:ext cx="7101840" cy="600710"/>
            </a:xfrm>
            <a:custGeom>
              <a:avLst/>
              <a:gdLst/>
              <a:ahLst/>
              <a:cxnLst/>
              <a:rect l="l" t="t" r="r" b="b"/>
              <a:pathLst>
                <a:path w="7101840" h="600710">
                  <a:moveTo>
                    <a:pt x="710184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7101840" y="600455"/>
                  </a:lnTo>
                  <a:lnTo>
                    <a:pt x="710184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80" y="1274064"/>
              <a:ext cx="7101840" cy="600710"/>
            </a:xfrm>
            <a:custGeom>
              <a:avLst/>
              <a:gdLst/>
              <a:ahLst/>
              <a:cxnLst/>
              <a:rect l="l" t="t" r="r" b="b"/>
              <a:pathLst>
                <a:path w="7101840" h="600710">
                  <a:moveTo>
                    <a:pt x="0" y="600455"/>
                  </a:moveTo>
                  <a:lnTo>
                    <a:pt x="7101840" y="600455"/>
                  </a:lnTo>
                  <a:lnTo>
                    <a:pt x="7101840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7576" y="1197864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374903" y="0"/>
                  </a:moveTo>
                  <a:lnTo>
                    <a:pt x="327877" y="2921"/>
                  </a:lnTo>
                  <a:lnTo>
                    <a:pt x="282594" y="11452"/>
                  </a:lnTo>
                  <a:lnTo>
                    <a:pt x="239405" y="25240"/>
                  </a:lnTo>
                  <a:lnTo>
                    <a:pt x="198662" y="43934"/>
                  </a:lnTo>
                  <a:lnTo>
                    <a:pt x="160715" y="67182"/>
                  </a:lnTo>
                  <a:lnTo>
                    <a:pt x="125917" y="94632"/>
                  </a:lnTo>
                  <a:lnTo>
                    <a:pt x="94619" y="125932"/>
                  </a:lnTo>
                  <a:lnTo>
                    <a:pt x="67171" y="160732"/>
                  </a:lnTo>
                  <a:lnTo>
                    <a:pt x="43926" y="198679"/>
                  </a:lnTo>
                  <a:lnTo>
                    <a:pt x="25236" y="239421"/>
                  </a:lnTo>
                  <a:lnTo>
                    <a:pt x="11450" y="282607"/>
                  </a:lnTo>
                  <a:lnTo>
                    <a:pt x="2921" y="327885"/>
                  </a:lnTo>
                  <a:lnTo>
                    <a:pt x="0" y="374903"/>
                  </a:lnTo>
                  <a:lnTo>
                    <a:pt x="2921" y="421922"/>
                  </a:lnTo>
                  <a:lnTo>
                    <a:pt x="11450" y="467200"/>
                  </a:lnTo>
                  <a:lnTo>
                    <a:pt x="25236" y="510386"/>
                  </a:lnTo>
                  <a:lnTo>
                    <a:pt x="43926" y="551128"/>
                  </a:lnTo>
                  <a:lnTo>
                    <a:pt x="67171" y="589075"/>
                  </a:lnTo>
                  <a:lnTo>
                    <a:pt x="94619" y="623875"/>
                  </a:lnTo>
                  <a:lnTo>
                    <a:pt x="125917" y="655175"/>
                  </a:lnTo>
                  <a:lnTo>
                    <a:pt x="160715" y="682625"/>
                  </a:lnTo>
                  <a:lnTo>
                    <a:pt x="198662" y="705873"/>
                  </a:lnTo>
                  <a:lnTo>
                    <a:pt x="239405" y="724567"/>
                  </a:lnTo>
                  <a:lnTo>
                    <a:pt x="282594" y="738355"/>
                  </a:lnTo>
                  <a:lnTo>
                    <a:pt x="327877" y="746886"/>
                  </a:lnTo>
                  <a:lnTo>
                    <a:pt x="374903" y="749808"/>
                  </a:lnTo>
                  <a:lnTo>
                    <a:pt x="421930" y="746886"/>
                  </a:lnTo>
                  <a:lnTo>
                    <a:pt x="467213" y="738355"/>
                  </a:lnTo>
                  <a:lnTo>
                    <a:pt x="510402" y="724567"/>
                  </a:lnTo>
                  <a:lnTo>
                    <a:pt x="551145" y="705873"/>
                  </a:lnTo>
                  <a:lnTo>
                    <a:pt x="589092" y="682625"/>
                  </a:lnTo>
                  <a:lnTo>
                    <a:pt x="623890" y="655175"/>
                  </a:lnTo>
                  <a:lnTo>
                    <a:pt x="655188" y="623875"/>
                  </a:lnTo>
                  <a:lnTo>
                    <a:pt x="682636" y="589075"/>
                  </a:lnTo>
                  <a:lnTo>
                    <a:pt x="705881" y="551128"/>
                  </a:lnTo>
                  <a:lnTo>
                    <a:pt x="724571" y="510386"/>
                  </a:lnTo>
                  <a:lnTo>
                    <a:pt x="738357" y="467200"/>
                  </a:lnTo>
                  <a:lnTo>
                    <a:pt x="746886" y="421922"/>
                  </a:lnTo>
                  <a:lnTo>
                    <a:pt x="749808" y="374903"/>
                  </a:lnTo>
                  <a:lnTo>
                    <a:pt x="746886" y="327885"/>
                  </a:lnTo>
                  <a:lnTo>
                    <a:pt x="738357" y="282607"/>
                  </a:lnTo>
                  <a:lnTo>
                    <a:pt x="724571" y="239421"/>
                  </a:lnTo>
                  <a:lnTo>
                    <a:pt x="705881" y="198679"/>
                  </a:lnTo>
                  <a:lnTo>
                    <a:pt x="682636" y="160732"/>
                  </a:lnTo>
                  <a:lnTo>
                    <a:pt x="655188" y="125932"/>
                  </a:lnTo>
                  <a:lnTo>
                    <a:pt x="623890" y="94632"/>
                  </a:lnTo>
                  <a:lnTo>
                    <a:pt x="589092" y="67182"/>
                  </a:lnTo>
                  <a:lnTo>
                    <a:pt x="551145" y="43934"/>
                  </a:lnTo>
                  <a:lnTo>
                    <a:pt x="510402" y="25240"/>
                  </a:lnTo>
                  <a:lnTo>
                    <a:pt x="467213" y="11452"/>
                  </a:lnTo>
                  <a:lnTo>
                    <a:pt x="421930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7576" y="1197864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374903"/>
                  </a:moveTo>
                  <a:lnTo>
                    <a:pt x="2921" y="327885"/>
                  </a:lnTo>
                  <a:lnTo>
                    <a:pt x="11450" y="282607"/>
                  </a:lnTo>
                  <a:lnTo>
                    <a:pt x="25236" y="239421"/>
                  </a:lnTo>
                  <a:lnTo>
                    <a:pt x="43926" y="198679"/>
                  </a:lnTo>
                  <a:lnTo>
                    <a:pt x="67171" y="160732"/>
                  </a:lnTo>
                  <a:lnTo>
                    <a:pt x="94619" y="125932"/>
                  </a:lnTo>
                  <a:lnTo>
                    <a:pt x="125917" y="94632"/>
                  </a:lnTo>
                  <a:lnTo>
                    <a:pt x="160715" y="67182"/>
                  </a:lnTo>
                  <a:lnTo>
                    <a:pt x="198662" y="43934"/>
                  </a:lnTo>
                  <a:lnTo>
                    <a:pt x="239405" y="25240"/>
                  </a:lnTo>
                  <a:lnTo>
                    <a:pt x="282594" y="11452"/>
                  </a:lnTo>
                  <a:lnTo>
                    <a:pt x="327877" y="2921"/>
                  </a:lnTo>
                  <a:lnTo>
                    <a:pt x="374903" y="0"/>
                  </a:lnTo>
                  <a:lnTo>
                    <a:pt x="421930" y="2921"/>
                  </a:lnTo>
                  <a:lnTo>
                    <a:pt x="467213" y="11452"/>
                  </a:lnTo>
                  <a:lnTo>
                    <a:pt x="510402" y="25240"/>
                  </a:lnTo>
                  <a:lnTo>
                    <a:pt x="551145" y="43934"/>
                  </a:lnTo>
                  <a:lnTo>
                    <a:pt x="589092" y="67182"/>
                  </a:lnTo>
                  <a:lnTo>
                    <a:pt x="623890" y="94632"/>
                  </a:lnTo>
                  <a:lnTo>
                    <a:pt x="655188" y="125932"/>
                  </a:lnTo>
                  <a:lnTo>
                    <a:pt x="682636" y="160732"/>
                  </a:lnTo>
                  <a:lnTo>
                    <a:pt x="705881" y="198679"/>
                  </a:lnTo>
                  <a:lnTo>
                    <a:pt x="724571" y="239421"/>
                  </a:lnTo>
                  <a:lnTo>
                    <a:pt x="738357" y="282607"/>
                  </a:lnTo>
                  <a:lnTo>
                    <a:pt x="746886" y="327885"/>
                  </a:lnTo>
                  <a:lnTo>
                    <a:pt x="749808" y="374903"/>
                  </a:lnTo>
                  <a:lnTo>
                    <a:pt x="746886" y="421922"/>
                  </a:lnTo>
                  <a:lnTo>
                    <a:pt x="738357" y="467200"/>
                  </a:lnTo>
                  <a:lnTo>
                    <a:pt x="724571" y="510386"/>
                  </a:lnTo>
                  <a:lnTo>
                    <a:pt x="705881" y="551128"/>
                  </a:lnTo>
                  <a:lnTo>
                    <a:pt x="682636" y="589075"/>
                  </a:lnTo>
                  <a:lnTo>
                    <a:pt x="655188" y="623875"/>
                  </a:lnTo>
                  <a:lnTo>
                    <a:pt x="623890" y="655175"/>
                  </a:lnTo>
                  <a:lnTo>
                    <a:pt x="589092" y="682625"/>
                  </a:lnTo>
                  <a:lnTo>
                    <a:pt x="551145" y="705873"/>
                  </a:lnTo>
                  <a:lnTo>
                    <a:pt x="510402" y="724567"/>
                  </a:lnTo>
                  <a:lnTo>
                    <a:pt x="467213" y="738355"/>
                  </a:lnTo>
                  <a:lnTo>
                    <a:pt x="421930" y="746886"/>
                  </a:lnTo>
                  <a:lnTo>
                    <a:pt x="374903" y="749808"/>
                  </a:lnTo>
                  <a:lnTo>
                    <a:pt x="327877" y="746886"/>
                  </a:lnTo>
                  <a:lnTo>
                    <a:pt x="282594" y="738355"/>
                  </a:lnTo>
                  <a:lnTo>
                    <a:pt x="239405" y="724567"/>
                  </a:lnTo>
                  <a:lnTo>
                    <a:pt x="198662" y="705873"/>
                  </a:lnTo>
                  <a:lnTo>
                    <a:pt x="160715" y="682625"/>
                  </a:lnTo>
                  <a:lnTo>
                    <a:pt x="125917" y="655175"/>
                  </a:lnTo>
                  <a:lnTo>
                    <a:pt x="94619" y="623875"/>
                  </a:lnTo>
                  <a:lnTo>
                    <a:pt x="67171" y="589075"/>
                  </a:lnTo>
                  <a:lnTo>
                    <a:pt x="43926" y="551128"/>
                  </a:lnTo>
                  <a:lnTo>
                    <a:pt x="25236" y="510386"/>
                  </a:lnTo>
                  <a:lnTo>
                    <a:pt x="11450" y="467200"/>
                  </a:lnTo>
                  <a:lnTo>
                    <a:pt x="2921" y="421922"/>
                  </a:lnTo>
                  <a:lnTo>
                    <a:pt x="0" y="374903"/>
                  </a:lnTo>
                  <a:close/>
                </a:path>
              </a:pathLst>
            </a:custGeom>
            <a:ln w="24384">
              <a:solidFill>
                <a:srgbClr val="94A2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22248" y="2173224"/>
              <a:ext cx="6672580" cy="600710"/>
            </a:xfrm>
            <a:custGeom>
              <a:avLst/>
              <a:gdLst/>
              <a:ahLst/>
              <a:cxnLst/>
              <a:rect l="l" t="t" r="r" b="b"/>
              <a:pathLst>
                <a:path w="6672580" h="600710">
                  <a:moveTo>
                    <a:pt x="6672072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672072" y="600455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87A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2248" y="2173224"/>
              <a:ext cx="6672580" cy="600710"/>
            </a:xfrm>
            <a:custGeom>
              <a:avLst/>
              <a:gdLst/>
              <a:ahLst/>
              <a:cxnLst/>
              <a:rect l="l" t="t" r="r" b="b"/>
              <a:pathLst>
                <a:path w="6672580" h="600710">
                  <a:moveTo>
                    <a:pt x="0" y="600455"/>
                  </a:moveTo>
                  <a:lnTo>
                    <a:pt x="6672072" y="600455"/>
                  </a:lnTo>
                  <a:lnTo>
                    <a:pt x="6672072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343" y="2097024"/>
              <a:ext cx="749935" cy="753110"/>
            </a:xfrm>
            <a:custGeom>
              <a:avLst/>
              <a:gdLst/>
              <a:ahLst/>
              <a:cxnLst/>
              <a:rect l="l" t="t" r="r" b="b"/>
              <a:pathLst>
                <a:path w="749935" h="753110">
                  <a:moveTo>
                    <a:pt x="374903" y="0"/>
                  </a:moveTo>
                  <a:lnTo>
                    <a:pt x="327877" y="2932"/>
                  </a:lnTo>
                  <a:lnTo>
                    <a:pt x="282594" y="11496"/>
                  </a:lnTo>
                  <a:lnTo>
                    <a:pt x="239405" y="25337"/>
                  </a:lnTo>
                  <a:lnTo>
                    <a:pt x="198662" y="44103"/>
                  </a:lnTo>
                  <a:lnTo>
                    <a:pt x="160715" y="67442"/>
                  </a:lnTo>
                  <a:lnTo>
                    <a:pt x="125917" y="95000"/>
                  </a:lnTo>
                  <a:lnTo>
                    <a:pt x="94619" y="126425"/>
                  </a:lnTo>
                  <a:lnTo>
                    <a:pt x="67171" y="161365"/>
                  </a:lnTo>
                  <a:lnTo>
                    <a:pt x="43926" y="199465"/>
                  </a:lnTo>
                  <a:lnTo>
                    <a:pt x="25236" y="240375"/>
                  </a:lnTo>
                  <a:lnTo>
                    <a:pt x="11450" y="283740"/>
                  </a:lnTo>
                  <a:lnTo>
                    <a:pt x="2921" y="329208"/>
                  </a:lnTo>
                  <a:lnTo>
                    <a:pt x="0" y="376427"/>
                  </a:lnTo>
                  <a:lnTo>
                    <a:pt x="2921" y="423647"/>
                  </a:lnTo>
                  <a:lnTo>
                    <a:pt x="11450" y="469115"/>
                  </a:lnTo>
                  <a:lnTo>
                    <a:pt x="25236" y="512480"/>
                  </a:lnTo>
                  <a:lnTo>
                    <a:pt x="43926" y="553390"/>
                  </a:lnTo>
                  <a:lnTo>
                    <a:pt x="67171" y="591490"/>
                  </a:lnTo>
                  <a:lnTo>
                    <a:pt x="94619" y="626430"/>
                  </a:lnTo>
                  <a:lnTo>
                    <a:pt x="125917" y="657855"/>
                  </a:lnTo>
                  <a:lnTo>
                    <a:pt x="160715" y="685413"/>
                  </a:lnTo>
                  <a:lnTo>
                    <a:pt x="198662" y="708752"/>
                  </a:lnTo>
                  <a:lnTo>
                    <a:pt x="239405" y="727518"/>
                  </a:lnTo>
                  <a:lnTo>
                    <a:pt x="282594" y="741359"/>
                  </a:lnTo>
                  <a:lnTo>
                    <a:pt x="327877" y="749923"/>
                  </a:lnTo>
                  <a:lnTo>
                    <a:pt x="374903" y="752855"/>
                  </a:lnTo>
                  <a:lnTo>
                    <a:pt x="421922" y="749923"/>
                  </a:lnTo>
                  <a:lnTo>
                    <a:pt x="467200" y="741359"/>
                  </a:lnTo>
                  <a:lnTo>
                    <a:pt x="510386" y="727518"/>
                  </a:lnTo>
                  <a:lnTo>
                    <a:pt x="551128" y="708752"/>
                  </a:lnTo>
                  <a:lnTo>
                    <a:pt x="589075" y="685413"/>
                  </a:lnTo>
                  <a:lnTo>
                    <a:pt x="623875" y="657855"/>
                  </a:lnTo>
                  <a:lnTo>
                    <a:pt x="655175" y="626430"/>
                  </a:lnTo>
                  <a:lnTo>
                    <a:pt x="682625" y="591490"/>
                  </a:lnTo>
                  <a:lnTo>
                    <a:pt x="705873" y="553390"/>
                  </a:lnTo>
                  <a:lnTo>
                    <a:pt x="724567" y="512480"/>
                  </a:lnTo>
                  <a:lnTo>
                    <a:pt x="738355" y="469115"/>
                  </a:lnTo>
                  <a:lnTo>
                    <a:pt x="746886" y="423647"/>
                  </a:lnTo>
                  <a:lnTo>
                    <a:pt x="749808" y="376427"/>
                  </a:lnTo>
                  <a:lnTo>
                    <a:pt x="746886" y="329208"/>
                  </a:lnTo>
                  <a:lnTo>
                    <a:pt x="738355" y="283740"/>
                  </a:lnTo>
                  <a:lnTo>
                    <a:pt x="724567" y="240375"/>
                  </a:lnTo>
                  <a:lnTo>
                    <a:pt x="705873" y="199465"/>
                  </a:lnTo>
                  <a:lnTo>
                    <a:pt x="682625" y="161365"/>
                  </a:lnTo>
                  <a:lnTo>
                    <a:pt x="655175" y="126425"/>
                  </a:lnTo>
                  <a:lnTo>
                    <a:pt x="623875" y="95000"/>
                  </a:lnTo>
                  <a:lnTo>
                    <a:pt x="589075" y="67442"/>
                  </a:lnTo>
                  <a:lnTo>
                    <a:pt x="551128" y="44103"/>
                  </a:lnTo>
                  <a:lnTo>
                    <a:pt x="510386" y="25337"/>
                  </a:lnTo>
                  <a:lnTo>
                    <a:pt x="467200" y="11496"/>
                  </a:lnTo>
                  <a:lnTo>
                    <a:pt x="421922" y="2932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343" y="2097024"/>
              <a:ext cx="749935" cy="753110"/>
            </a:xfrm>
            <a:custGeom>
              <a:avLst/>
              <a:gdLst/>
              <a:ahLst/>
              <a:cxnLst/>
              <a:rect l="l" t="t" r="r" b="b"/>
              <a:pathLst>
                <a:path w="749935" h="753110">
                  <a:moveTo>
                    <a:pt x="0" y="376427"/>
                  </a:moveTo>
                  <a:lnTo>
                    <a:pt x="2921" y="329208"/>
                  </a:lnTo>
                  <a:lnTo>
                    <a:pt x="11450" y="283740"/>
                  </a:lnTo>
                  <a:lnTo>
                    <a:pt x="25236" y="240375"/>
                  </a:lnTo>
                  <a:lnTo>
                    <a:pt x="43926" y="199465"/>
                  </a:lnTo>
                  <a:lnTo>
                    <a:pt x="67171" y="161365"/>
                  </a:lnTo>
                  <a:lnTo>
                    <a:pt x="94619" y="126425"/>
                  </a:lnTo>
                  <a:lnTo>
                    <a:pt x="125917" y="95000"/>
                  </a:lnTo>
                  <a:lnTo>
                    <a:pt x="160715" y="67442"/>
                  </a:lnTo>
                  <a:lnTo>
                    <a:pt x="198662" y="44103"/>
                  </a:lnTo>
                  <a:lnTo>
                    <a:pt x="239405" y="25337"/>
                  </a:lnTo>
                  <a:lnTo>
                    <a:pt x="282594" y="11496"/>
                  </a:lnTo>
                  <a:lnTo>
                    <a:pt x="327877" y="2932"/>
                  </a:lnTo>
                  <a:lnTo>
                    <a:pt x="374903" y="0"/>
                  </a:lnTo>
                  <a:lnTo>
                    <a:pt x="421922" y="2932"/>
                  </a:lnTo>
                  <a:lnTo>
                    <a:pt x="467200" y="11496"/>
                  </a:lnTo>
                  <a:lnTo>
                    <a:pt x="510386" y="25337"/>
                  </a:lnTo>
                  <a:lnTo>
                    <a:pt x="551128" y="44103"/>
                  </a:lnTo>
                  <a:lnTo>
                    <a:pt x="589075" y="67442"/>
                  </a:lnTo>
                  <a:lnTo>
                    <a:pt x="623875" y="95000"/>
                  </a:lnTo>
                  <a:lnTo>
                    <a:pt x="655175" y="126425"/>
                  </a:lnTo>
                  <a:lnTo>
                    <a:pt x="682625" y="161365"/>
                  </a:lnTo>
                  <a:lnTo>
                    <a:pt x="705873" y="199465"/>
                  </a:lnTo>
                  <a:lnTo>
                    <a:pt x="724567" y="240375"/>
                  </a:lnTo>
                  <a:lnTo>
                    <a:pt x="738355" y="283740"/>
                  </a:lnTo>
                  <a:lnTo>
                    <a:pt x="746886" y="329208"/>
                  </a:lnTo>
                  <a:lnTo>
                    <a:pt x="749808" y="376427"/>
                  </a:lnTo>
                  <a:lnTo>
                    <a:pt x="746886" y="423647"/>
                  </a:lnTo>
                  <a:lnTo>
                    <a:pt x="738355" y="469115"/>
                  </a:lnTo>
                  <a:lnTo>
                    <a:pt x="724567" y="512480"/>
                  </a:lnTo>
                  <a:lnTo>
                    <a:pt x="705873" y="553390"/>
                  </a:lnTo>
                  <a:lnTo>
                    <a:pt x="682625" y="591490"/>
                  </a:lnTo>
                  <a:lnTo>
                    <a:pt x="655175" y="626430"/>
                  </a:lnTo>
                  <a:lnTo>
                    <a:pt x="623875" y="657855"/>
                  </a:lnTo>
                  <a:lnTo>
                    <a:pt x="589075" y="685413"/>
                  </a:lnTo>
                  <a:lnTo>
                    <a:pt x="551128" y="708752"/>
                  </a:lnTo>
                  <a:lnTo>
                    <a:pt x="510386" y="727518"/>
                  </a:lnTo>
                  <a:lnTo>
                    <a:pt x="467200" y="741359"/>
                  </a:lnTo>
                  <a:lnTo>
                    <a:pt x="421922" y="749923"/>
                  </a:lnTo>
                  <a:lnTo>
                    <a:pt x="374903" y="752855"/>
                  </a:lnTo>
                  <a:lnTo>
                    <a:pt x="327877" y="749923"/>
                  </a:lnTo>
                  <a:lnTo>
                    <a:pt x="282594" y="741359"/>
                  </a:lnTo>
                  <a:lnTo>
                    <a:pt x="239405" y="727518"/>
                  </a:lnTo>
                  <a:lnTo>
                    <a:pt x="198662" y="708752"/>
                  </a:lnTo>
                  <a:lnTo>
                    <a:pt x="160715" y="685413"/>
                  </a:lnTo>
                  <a:lnTo>
                    <a:pt x="125917" y="657855"/>
                  </a:lnTo>
                  <a:lnTo>
                    <a:pt x="94619" y="626430"/>
                  </a:lnTo>
                  <a:lnTo>
                    <a:pt x="67171" y="591490"/>
                  </a:lnTo>
                  <a:lnTo>
                    <a:pt x="43926" y="553390"/>
                  </a:lnTo>
                  <a:lnTo>
                    <a:pt x="25236" y="512480"/>
                  </a:lnTo>
                  <a:lnTo>
                    <a:pt x="11450" y="469115"/>
                  </a:lnTo>
                  <a:lnTo>
                    <a:pt x="2921" y="423647"/>
                  </a:lnTo>
                  <a:lnTo>
                    <a:pt x="0" y="376427"/>
                  </a:lnTo>
                  <a:close/>
                </a:path>
              </a:pathLst>
            </a:custGeom>
            <a:ln w="24384">
              <a:solidFill>
                <a:srgbClr val="87A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3312" y="3072383"/>
              <a:ext cx="6541134" cy="600710"/>
            </a:xfrm>
            <a:custGeom>
              <a:avLst/>
              <a:gdLst/>
              <a:ahLst/>
              <a:cxnLst/>
              <a:rect l="l" t="t" r="r" b="b"/>
              <a:pathLst>
                <a:path w="6541134" h="600710">
                  <a:moveTo>
                    <a:pt x="6541008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6541008" y="600456"/>
                  </a:lnTo>
                  <a:lnTo>
                    <a:pt x="6541008" y="0"/>
                  </a:lnTo>
                  <a:close/>
                </a:path>
              </a:pathLst>
            </a:custGeom>
            <a:solidFill>
              <a:srgbClr val="92B4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3312" y="3072383"/>
              <a:ext cx="6541134" cy="600710"/>
            </a:xfrm>
            <a:custGeom>
              <a:avLst/>
              <a:gdLst/>
              <a:ahLst/>
              <a:cxnLst/>
              <a:rect l="l" t="t" r="r" b="b"/>
              <a:pathLst>
                <a:path w="6541134" h="600710">
                  <a:moveTo>
                    <a:pt x="0" y="600456"/>
                  </a:moveTo>
                  <a:lnTo>
                    <a:pt x="6541008" y="600456"/>
                  </a:lnTo>
                  <a:lnTo>
                    <a:pt x="6541008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8407" y="299923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374903" y="0"/>
                  </a:moveTo>
                  <a:lnTo>
                    <a:pt x="327877" y="2921"/>
                  </a:lnTo>
                  <a:lnTo>
                    <a:pt x="282594" y="11452"/>
                  </a:lnTo>
                  <a:lnTo>
                    <a:pt x="239405" y="25240"/>
                  </a:lnTo>
                  <a:lnTo>
                    <a:pt x="198662" y="43934"/>
                  </a:lnTo>
                  <a:lnTo>
                    <a:pt x="160715" y="67182"/>
                  </a:lnTo>
                  <a:lnTo>
                    <a:pt x="125917" y="94632"/>
                  </a:lnTo>
                  <a:lnTo>
                    <a:pt x="94619" y="125932"/>
                  </a:lnTo>
                  <a:lnTo>
                    <a:pt x="67171" y="160732"/>
                  </a:lnTo>
                  <a:lnTo>
                    <a:pt x="43926" y="198679"/>
                  </a:lnTo>
                  <a:lnTo>
                    <a:pt x="25236" y="239421"/>
                  </a:lnTo>
                  <a:lnTo>
                    <a:pt x="11450" y="282607"/>
                  </a:lnTo>
                  <a:lnTo>
                    <a:pt x="2921" y="327885"/>
                  </a:lnTo>
                  <a:lnTo>
                    <a:pt x="0" y="374903"/>
                  </a:lnTo>
                  <a:lnTo>
                    <a:pt x="2921" y="421922"/>
                  </a:lnTo>
                  <a:lnTo>
                    <a:pt x="11450" y="467200"/>
                  </a:lnTo>
                  <a:lnTo>
                    <a:pt x="25236" y="510386"/>
                  </a:lnTo>
                  <a:lnTo>
                    <a:pt x="43926" y="551128"/>
                  </a:lnTo>
                  <a:lnTo>
                    <a:pt x="67171" y="589075"/>
                  </a:lnTo>
                  <a:lnTo>
                    <a:pt x="94619" y="623875"/>
                  </a:lnTo>
                  <a:lnTo>
                    <a:pt x="125917" y="655175"/>
                  </a:lnTo>
                  <a:lnTo>
                    <a:pt x="160715" y="682625"/>
                  </a:lnTo>
                  <a:lnTo>
                    <a:pt x="198662" y="705873"/>
                  </a:lnTo>
                  <a:lnTo>
                    <a:pt x="239405" y="724567"/>
                  </a:lnTo>
                  <a:lnTo>
                    <a:pt x="282594" y="738355"/>
                  </a:lnTo>
                  <a:lnTo>
                    <a:pt x="327877" y="746886"/>
                  </a:lnTo>
                  <a:lnTo>
                    <a:pt x="374903" y="749807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3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8407" y="299923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374903"/>
                  </a:moveTo>
                  <a:lnTo>
                    <a:pt x="2921" y="327885"/>
                  </a:lnTo>
                  <a:lnTo>
                    <a:pt x="11450" y="282607"/>
                  </a:lnTo>
                  <a:lnTo>
                    <a:pt x="25236" y="239421"/>
                  </a:lnTo>
                  <a:lnTo>
                    <a:pt x="43926" y="198679"/>
                  </a:lnTo>
                  <a:lnTo>
                    <a:pt x="67171" y="160732"/>
                  </a:lnTo>
                  <a:lnTo>
                    <a:pt x="94619" y="125932"/>
                  </a:lnTo>
                  <a:lnTo>
                    <a:pt x="125917" y="94632"/>
                  </a:lnTo>
                  <a:lnTo>
                    <a:pt x="160715" y="67182"/>
                  </a:lnTo>
                  <a:lnTo>
                    <a:pt x="198662" y="43934"/>
                  </a:lnTo>
                  <a:lnTo>
                    <a:pt x="239405" y="25240"/>
                  </a:lnTo>
                  <a:lnTo>
                    <a:pt x="282594" y="11452"/>
                  </a:lnTo>
                  <a:lnTo>
                    <a:pt x="327877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3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7"/>
                  </a:lnTo>
                  <a:lnTo>
                    <a:pt x="327877" y="746886"/>
                  </a:lnTo>
                  <a:lnTo>
                    <a:pt x="282594" y="738355"/>
                  </a:lnTo>
                  <a:lnTo>
                    <a:pt x="239405" y="724567"/>
                  </a:lnTo>
                  <a:lnTo>
                    <a:pt x="198662" y="705873"/>
                  </a:lnTo>
                  <a:lnTo>
                    <a:pt x="160715" y="682625"/>
                  </a:lnTo>
                  <a:lnTo>
                    <a:pt x="125917" y="655175"/>
                  </a:lnTo>
                  <a:lnTo>
                    <a:pt x="94619" y="623875"/>
                  </a:lnTo>
                  <a:lnTo>
                    <a:pt x="67171" y="589075"/>
                  </a:lnTo>
                  <a:lnTo>
                    <a:pt x="43926" y="551128"/>
                  </a:lnTo>
                  <a:lnTo>
                    <a:pt x="25236" y="510386"/>
                  </a:lnTo>
                  <a:lnTo>
                    <a:pt x="11450" y="467200"/>
                  </a:lnTo>
                  <a:lnTo>
                    <a:pt x="2921" y="421922"/>
                  </a:lnTo>
                  <a:lnTo>
                    <a:pt x="0" y="374903"/>
                  </a:lnTo>
                  <a:close/>
                </a:path>
              </a:pathLst>
            </a:custGeom>
            <a:ln w="24384">
              <a:solidFill>
                <a:srgbClr val="92B4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2248" y="3974592"/>
              <a:ext cx="6672580" cy="600710"/>
            </a:xfrm>
            <a:custGeom>
              <a:avLst/>
              <a:gdLst/>
              <a:ahLst/>
              <a:cxnLst/>
              <a:rect l="l" t="t" r="r" b="b"/>
              <a:pathLst>
                <a:path w="6672580" h="600710">
                  <a:moveTo>
                    <a:pt x="6672072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6672072" y="600455"/>
                  </a:lnTo>
                  <a:lnTo>
                    <a:pt x="6672072" y="0"/>
                  </a:lnTo>
                  <a:close/>
                </a:path>
              </a:pathLst>
            </a:custGeom>
            <a:solidFill>
              <a:srgbClr val="B5BD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2248" y="3974592"/>
              <a:ext cx="6672580" cy="600710"/>
            </a:xfrm>
            <a:custGeom>
              <a:avLst/>
              <a:gdLst/>
              <a:ahLst/>
              <a:cxnLst/>
              <a:rect l="l" t="t" r="r" b="b"/>
              <a:pathLst>
                <a:path w="6672580" h="600710">
                  <a:moveTo>
                    <a:pt x="0" y="600455"/>
                  </a:moveTo>
                  <a:lnTo>
                    <a:pt x="6672072" y="600455"/>
                  </a:lnTo>
                  <a:lnTo>
                    <a:pt x="6672072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56487" y="1348866"/>
            <a:ext cx="4360545" cy="309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Título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Bachiller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equivalente</a:t>
            </a:r>
            <a:endParaRPr sz="2400">
              <a:latin typeface="Arial"/>
              <a:cs typeface="Arial"/>
            </a:endParaRPr>
          </a:p>
          <a:p>
            <a:pPr marL="442595" marR="339725">
              <a:lnSpc>
                <a:spcPts val="7090"/>
              </a:lnSpc>
              <a:spcBef>
                <a:spcPts val="735"/>
              </a:spcBef>
            </a:pPr>
            <a:r>
              <a:rPr sz="2400" dirty="0">
                <a:latin typeface="Arial"/>
                <a:cs typeface="Arial"/>
              </a:rPr>
              <a:t>Título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Técnico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Superior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Título Técnico (LOMCE)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Título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Universitario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0097" y="3886009"/>
            <a:ext cx="7126605" cy="1600835"/>
            <a:chOff x="780097" y="3886009"/>
            <a:chExt cx="7126605" cy="1600835"/>
          </a:xfrm>
        </p:grpSpPr>
        <p:sp>
          <p:nvSpPr>
            <p:cNvPr id="21" name="object 21"/>
            <p:cNvSpPr/>
            <p:nvPr/>
          </p:nvSpPr>
          <p:spPr>
            <a:xfrm>
              <a:off x="847343" y="389839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374903" y="0"/>
                  </a:moveTo>
                  <a:lnTo>
                    <a:pt x="327877" y="2921"/>
                  </a:lnTo>
                  <a:lnTo>
                    <a:pt x="282594" y="11452"/>
                  </a:lnTo>
                  <a:lnTo>
                    <a:pt x="239405" y="25240"/>
                  </a:lnTo>
                  <a:lnTo>
                    <a:pt x="198662" y="43934"/>
                  </a:lnTo>
                  <a:lnTo>
                    <a:pt x="160715" y="67182"/>
                  </a:lnTo>
                  <a:lnTo>
                    <a:pt x="125917" y="94632"/>
                  </a:lnTo>
                  <a:lnTo>
                    <a:pt x="94619" y="125932"/>
                  </a:lnTo>
                  <a:lnTo>
                    <a:pt x="67171" y="160732"/>
                  </a:lnTo>
                  <a:lnTo>
                    <a:pt x="43926" y="198679"/>
                  </a:lnTo>
                  <a:lnTo>
                    <a:pt x="25236" y="239421"/>
                  </a:lnTo>
                  <a:lnTo>
                    <a:pt x="11450" y="282607"/>
                  </a:lnTo>
                  <a:lnTo>
                    <a:pt x="2921" y="327885"/>
                  </a:lnTo>
                  <a:lnTo>
                    <a:pt x="0" y="374903"/>
                  </a:lnTo>
                  <a:lnTo>
                    <a:pt x="2921" y="421922"/>
                  </a:lnTo>
                  <a:lnTo>
                    <a:pt x="11450" y="467200"/>
                  </a:lnTo>
                  <a:lnTo>
                    <a:pt x="25236" y="510386"/>
                  </a:lnTo>
                  <a:lnTo>
                    <a:pt x="43926" y="551128"/>
                  </a:lnTo>
                  <a:lnTo>
                    <a:pt x="67171" y="589075"/>
                  </a:lnTo>
                  <a:lnTo>
                    <a:pt x="94619" y="623875"/>
                  </a:lnTo>
                  <a:lnTo>
                    <a:pt x="125917" y="655175"/>
                  </a:lnTo>
                  <a:lnTo>
                    <a:pt x="160715" y="682625"/>
                  </a:lnTo>
                  <a:lnTo>
                    <a:pt x="198662" y="705873"/>
                  </a:lnTo>
                  <a:lnTo>
                    <a:pt x="239405" y="724567"/>
                  </a:lnTo>
                  <a:lnTo>
                    <a:pt x="282594" y="738355"/>
                  </a:lnTo>
                  <a:lnTo>
                    <a:pt x="327877" y="746886"/>
                  </a:lnTo>
                  <a:lnTo>
                    <a:pt x="374903" y="749807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3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7343" y="3898391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374903"/>
                  </a:moveTo>
                  <a:lnTo>
                    <a:pt x="2921" y="327885"/>
                  </a:lnTo>
                  <a:lnTo>
                    <a:pt x="11450" y="282607"/>
                  </a:lnTo>
                  <a:lnTo>
                    <a:pt x="25236" y="239421"/>
                  </a:lnTo>
                  <a:lnTo>
                    <a:pt x="43926" y="198679"/>
                  </a:lnTo>
                  <a:lnTo>
                    <a:pt x="67171" y="160732"/>
                  </a:lnTo>
                  <a:lnTo>
                    <a:pt x="94619" y="125932"/>
                  </a:lnTo>
                  <a:lnTo>
                    <a:pt x="125917" y="94632"/>
                  </a:lnTo>
                  <a:lnTo>
                    <a:pt x="160715" y="67182"/>
                  </a:lnTo>
                  <a:lnTo>
                    <a:pt x="198662" y="43934"/>
                  </a:lnTo>
                  <a:lnTo>
                    <a:pt x="239405" y="25240"/>
                  </a:lnTo>
                  <a:lnTo>
                    <a:pt x="282594" y="11452"/>
                  </a:lnTo>
                  <a:lnTo>
                    <a:pt x="327877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3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7"/>
                  </a:lnTo>
                  <a:lnTo>
                    <a:pt x="327877" y="746886"/>
                  </a:lnTo>
                  <a:lnTo>
                    <a:pt x="282594" y="738355"/>
                  </a:lnTo>
                  <a:lnTo>
                    <a:pt x="239405" y="724567"/>
                  </a:lnTo>
                  <a:lnTo>
                    <a:pt x="198662" y="705873"/>
                  </a:lnTo>
                  <a:lnTo>
                    <a:pt x="160715" y="682625"/>
                  </a:lnTo>
                  <a:lnTo>
                    <a:pt x="125917" y="655175"/>
                  </a:lnTo>
                  <a:lnTo>
                    <a:pt x="94619" y="623875"/>
                  </a:lnTo>
                  <a:lnTo>
                    <a:pt x="67171" y="589075"/>
                  </a:lnTo>
                  <a:lnTo>
                    <a:pt x="43926" y="551128"/>
                  </a:lnTo>
                  <a:lnTo>
                    <a:pt x="25236" y="510386"/>
                  </a:lnTo>
                  <a:lnTo>
                    <a:pt x="11450" y="467200"/>
                  </a:lnTo>
                  <a:lnTo>
                    <a:pt x="2921" y="421922"/>
                  </a:lnTo>
                  <a:lnTo>
                    <a:pt x="0" y="374903"/>
                  </a:lnTo>
                  <a:close/>
                </a:path>
              </a:pathLst>
            </a:custGeom>
            <a:ln w="24384">
              <a:solidFill>
                <a:srgbClr val="B5BD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2479" y="4873751"/>
              <a:ext cx="7101840" cy="600710"/>
            </a:xfrm>
            <a:custGeom>
              <a:avLst/>
              <a:gdLst/>
              <a:ahLst/>
              <a:cxnLst/>
              <a:rect l="l" t="t" r="r" b="b"/>
              <a:pathLst>
                <a:path w="7101840" h="600710">
                  <a:moveTo>
                    <a:pt x="7101840" y="0"/>
                  </a:moveTo>
                  <a:lnTo>
                    <a:pt x="0" y="0"/>
                  </a:lnTo>
                  <a:lnTo>
                    <a:pt x="0" y="600456"/>
                  </a:lnTo>
                  <a:lnTo>
                    <a:pt x="7101840" y="600456"/>
                  </a:lnTo>
                  <a:lnTo>
                    <a:pt x="7101840" y="0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2479" y="4873751"/>
              <a:ext cx="7101840" cy="600710"/>
            </a:xfrm>
            <a:custGeom>
              <a:avLst/>
              <a:gdLst/>
              <a:ahLst/>
              <a:cxnLst/>
              <a:rect l="l" t="t" r="r" b="b"/>
              <a:pathLst>
                <a:path w="7101840" h="600710">
                  <a:moveTo>
                    <a:pt x="0" y="600456"/>
                  </a:moveTo>
                  <a:lnTo>
                    <a:pt x="7101840" y="600456"/>
                  </a:lnTo>
                  <a:lnTo>
                    <a:pt x="7101840" y="0"/>
                  </a:lnTo>
                  <a:lnTo>
                    <a:pt x="0" y="0"/>
                  </a:lnTo>
                  <a:lnTo>
                    <a:pt x="0" y="60045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92480" y="4873752"/>
            <a:ext cx="7101840" cy="6007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latin typeface="Arial"/>
                <a:cs typeface="Arial"/>
              </a:rPr>
              <a:t>Pruebas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Acceso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5193" y="4785169"/>
            <a:ext cx="774700" cy="774700"/>
            <a:chOff x="405193" y="4785169"/>
            <a:chExt cx="774700" cy="774700"/>
          </a:xfrm>
        </p:grpSpPr>
        <p:sp>
          <p:nvSpPr>
            <p:cNvPr id="27" name="object 27"/>
            <p:cNvSpPr/>
            <p:nvPr/>
          </p:nvSpPr>
          <p:spPr>
            <a:xfrm>
              <a:off x="417576" y="479755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374903" y="0"/>
                  </a:moveTo>
                  <a:lnTo>
                    <a:pt x="327877" y="2921"/>
                  </a:lnTo>
                  <a:lnTo>
                    <a:pt x="282594" y="11452"/>
                  </a:lnTo>
                  <a:lnTo>
                    <a:pt x="239405" y="25240"/>
                  </a:lnTo>
                  <a:lnTo>
                    <a:pt x="198662" y="43934"/>
                  </a:lnTo>
                  <a:lnTo>
                    <a:pt x="160715" y="67182"/>
                  </a:lnTo>
                  <a:lnTo>
                    <a:pt x="125917" y="94632"/>
                  </a:lnTo>
                  <a:lnTo>
                    <a:pt x="94619" y="125932"/>
                  </a:lnTo>
                  <a:lnTo>
                    <a:pt x="67171" y="160732"/>
                  </a:lnTo>
                  <a:lnTo>
                    <a:pt x="43926" y="198679"/>
                  </a:lnTo>
                  <a:lnTo>
                    <a:pt x="25236" y="239421"/>
                  </a:lnTo>
                  <a:lnTo>
                    <a:pt x="11450" y="282607"/>
                  </a:lnTo>
                  <a:lnTo>
                    <a:pt x="2921" y="327885"/>
                  </a:lnTo>
                  <a:lnTo>
                    <a:pt x="0" y="374904"/>
                  </a:lnTo>
                  <a:lnTo>
                    <a:pt x="2921" y="421922"/>
                  </a:lnTo>
                  <a:lnTo>
                    <a:pt x="11450" y="467200"/>
                  </a:lnTo>
                  <a:lnTo>
                    <a:pt x="25236" y="510386"/>
                  </a:lnTo>
                  <a:lnTo>
                    <a:pt x="43926" y="551128"/>
                  </a:lnTo>
                  <a:lnTo>
                    <a:pt x="67171" y="589075"/>
                  </a:lnTo>
                  <a:lnTo>
                    <a:pt x="94619" y="623875"/>
                  </a:lnTo>
                  <a:lnTo>
                    <a:pt x="125917" y="655175"/>
                  </a:lnTo>
                  <a:lnTo>
                    <a:pt x="160715" y="682625"/>
                  </a:lnTo>
                  <a:lnTo>
                    <a:pt x="198662" y="705873"/>
                  </a:lnTo>
                  <a:lnTo>
                    <a:pt x="239405" y="724567"/>
                  </a:lnTo>
                  <a:lnTo>
                    <a:pt x="282594" y="738355"/>
                  </a:lnTo>
                  <a:lnTo>
                    <a:pt x="327877" y="746886"/>
                  </a:lnTo>
                  <a:lnTo>
                    <a:pt x="374903" y="749808"/>
                  </a:lnTo>
                  <a:lnTo>
                    <a:pt x="421930" y="746886"/>
                  </a:lnTo>
                  <a:lnTo>
                    <a:pt x="467213" y="738355"/>
                  </a:lnTo>
                  <a:lnTo>
                    <a:pt x="510402" y="724567"/>
                  </a:lnTo>
                  <a:lnTo>
                    <a:pt x="551145" y="705873"/>
                  </a:lnTo>
                  <a:lnTo>
                    <a:pt x="589092" y="682625"/>
                  </a:lnTo>
                  <a:lnTo>
                    <a:pt x="623890" y="655175"/>
                  </a:lnTo>
                  <a:lnTo>
                    <a:pt x="655188" y="623875"/>
                  </a:lnTo>
                  <a:lnTo>
                    <a:pt x="682636" y="589075"/>
                  </a:lnTo>
                  <a:lnTo>
                    <a:pt x="705881" y="551128"/>
                  </a:lnTo>
                  <a:lnTo>
                    <a:pt x="724571" y="510386"/>
                  </a:lnTo>
                  <a:lnTo>
                    <a:pt x="738357" y="467200"/>
                  </a:lnTo>
                  <a:lnTo>
                    <a:pt x="746886" y="421922"/>
                  </a:lnTo>
                  <a:lnTo>
                    <a:pt x="749808" y="374904"/>
                  </a:lnTo>
                  <a:lnTo>
                    <a:pt x="746886" y="327885"/>
                  </a:lnTo>
                  <a:lnTo>
                    <a:pt x="738357" y="282607"/>
                  </a:lnTo>
                  <a:lnTo>
                    <a:pt x="724571" y="239421"/>
                  </a:lnTo>
                  <a:lnTo>
                    <a:pt x="705881" y="198679"/>
                  </a:lnTo>
                  <a:lnTo>
                    <a:pt x="682636" y="160732"/>
                  </a:lnTo>
                  <a:lnTo>
                    <a:pt x="655188" y="125932"/>
                  </a:lnTo>
                  <a:lnTo>
                    <a:pt x="623890" y="94632"/>
                  </a:lnTo>
                  <a:lnTo>
                    <a:pt x="589092" y="67182"/>
                  </a:lnTo>
                  <a:lnTo>
                    <a:pt x="551145" y="43934"/>
                  </a:lnTo>
                  <a:lnTo>
                    <a:pt x="510402" y="25240"/>
                  </a:lnTo>
                  <a:lnTo>
                    <a:pt x="467213" y="11452"/>
                  </a:lnTo>
                  <a:lnTo>
                    <a:pt x="421930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7576" y="479755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5" h="749935">
                  <a:moveTo>
                    <a:pt x="0" y="374904"/>
                  </a:moveTo>
                  <a:lnTo>
                    <a:pt x="2921" y="327885"/>
                  </a:lnTo>
                  <a:lnTo>
                    <a:pt x="11450" y="282607"/>
                  </a:lnTo>
                  <a:lnTo>
                    <a:pt x="25236" y="239421"/>
                  </a:lnTo>
                  <a:lnTo>
                    <a:pt x="43926" y="198679"/>
                  </a:lnTo>
                  <a:lnTo>
                    <a:pt x="67171" y="160732"/>
                  </a:lnTo>
                  <a:lnTo>
                    <a:pt x="94619" y="125932"/>
                  </a:lnTo>
                  <a:lnTo>
                    <a:pt x="125917" y="94632"/>
                  </a:lnTo>
                  <a:lnTo>
                    <a:pt x="160715" y="67182"/>
                  </a:lnTo>
                  <a:lnTo>
                    <a:pt x="198662" y="43934"/>
                  </a:lnTo>
                  <a:lnTo>
                    <a:pt x="239405" y="25240"/>
                  </a:lnTo>
                  <a:lnTo>
                    <a:pt x="282594" y="11452"/>
                  </a:lnTo>
                  <a:lnTo>
                    <a:pt x="327877" y="2921"/>
                  </a:lnTo>
                  <a:lnTo>
                    <a:pt x="374903" y="0"/>
                  </a:lnTo>
                  <a:lnTo>
                    <a:pt x="421930" y="2921"/>
                  </a:lnTo>
                  <a:lnTo>
                    <a:pt x="467213" y="11452"/>
                  </a:lnTo>
                  <a:lnTo>
                    <a:pt x="510402" y="25240"/>
                  </a:lnTo>
                  <a:lnTo>
                    <a:pt x="551145" y="43934"/>
                  </a:lnTo>
                  <a:lnTo>
                    <a:pt x="589092" y="67182"/>
                  </a:lnTo>
                  <a:lnTo>
                    <a:pt x="623890" y="94632"/>
                  </a:lnTo>
                  <a:lnTo>
                    <a:pt x="655188" y="125932"/>
                  </a:lnTo>
                  <a:lnTo>
                    <a:pt x="682636" y="160732"/>
                  </a:lnTo>
                  <a:lnTo>
                    <a:pt x="705881" y="198679"/>
                  </a:lnTo>
                  <a:lnTo>
                    <a:pt x="724571" y="239421"/>
                  </a:lnTo>
                  <a:lnTo>
                    <a:pt x="738357" y="282607"/>
                  </a:lnTo>
                  <a:lnTo>
                    <a:pt x="746886" y="327885"/>
                  </a:lnTo>
                  <a:lnTo>
                    <a:pt x="749808" y="374904"/>
                  </a:lnTo>
                  <a:lnTo>
                    <a:pt x="746886" y="421922"/>
                  </a:lnTo>
                  <a:lnTo>
                    <a:pt x="738357" y="467200"/>
                  </a:lnTo>
                  <a:lnTo>
                    <a:pt x="724571" y="510386"/>
                  </a:lnTo>
                  <a:lnTo>
                    <a:pt x="705881" y="551128"/>
                  </a:lnTo>
                  <a:lnTo>
                    <a:pt x="682636" y="589075"/>
                  </a:lnTo>
                  <a:lnTo>
                    <a:pt x="655188" y="623875"/>
                  </a:lnTo>
                  <a:lnTo>
                    <a:pt x="623890" y="655175"/>
                  </a:lnTo>
                  <a:lnTo>
                    <a:pt x="589092" y="682625"/>
                  </a:lnTo>
                  <a:lnTo>
                    <a:pt x="551145" y="705873"/>
                  </a:lnTo>
                  <a:lnTo>
                    <a:pt x="510402" y="724567"/>
                  </a:lnTo>
                  <a:lnTo>
                    <a:pt x="467213" y="738355"/>
                  </a:lnTo>
                  <a:lnTo>
                    <a:pt x="421930" y="746886"/>
                  </a:lnTo>
                  <a:lnTo>
                    <a:pt x="374903" y="749808"/>
                  </a:lnTo>
                  <a:lnTo>
                    <a:pt x="327877" y="746886"/>
                  </a:lnTo>
                  <a:lnTo>
                    <a:pt x="282594" y="738355"/>
                  </a:lnTo>
                  <a:lnTo>
                    <a:pt x="239405" y="724567"/>
                  </a:lnTo>
                  <a:lnTo>
                    <a:pt x="198662" y="705873"/>
                  </a:lnTo>
                  <a:lnTo>
                    <a:pt x="160715" y="682625"/>
                  </a:lnTo>
                  <a:lnTo>
                    <a:pt x="125917" y="655175"/>
                  </a:lnTo>
                  <a:lnTo>
                    <a:pt x="94619" y="623875"/>
                  </a:lnTo>
                  <a:lnTo>
                    <a:pt x="67171" y="589075"/>
                  </a:lnTo>
                  <a:lnTo>
                    <a:pt x="43926" y="551128"/>
                  </a:lnTo>
                  <a:lnTo>
                    <a:pt x="25236" y="510386"/>
                  </a:lnTo>
                  <a:lnTo>
                    <a:pt x="11450" y="467200"/>
                  </a:lnTo>
                  <a:lnTo>
                    <a:pt x="2921" y="421922"/>
                  </a:lnTo>
                  <a:lnTo>
                    <a:pt x="0" y="374904"/>
                  </a:lnTo>
                  <a:close/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717292" y="5740908"/>
            <a:ext cx="5166360" cy="649605"/>
          </a:xfrm>
          <a:prstGeom prst="rect">
            <a:avLst/>
          </a:prstGeom>
          <a:ln w="27432">
            <a:solidFill>
              <a:srgbClr val="C79F5D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8460" indent="-287020">
              <a:lnSpc>
                <a:spcPct val="100000"/>
              </a:lnSpc>
              <a:spcBef>
                <a:spcPts val="330"/>
              </a:spcBef>
              <a:buChar char="•"/>
              <a:tabLst>
                <a:tab pos="378460" algn="l"/>
                <a:tab pos="379095" algn="l"/>
              </a:tabLst>
            </a:pPr>
            <a:r>
              <a:rPr sz="1800" spc="-25" dirty="0">
                <a:latin typeface="Arial"/>
                <a:cs typeface="Arial"/>
              </a:rPr>
              <a:t>A.C.F.G.S</a:t>
            </a:r>
            <a:endParaRPr sz="18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buChar char="•"/>
              <a:tabLst>
                <a:tab pos="378460" algn="l"/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mayores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años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752600" y="5446776"/>
            <a:ext cx="939800" cy="614680"/>
            <a:chOff x="1752600" y="5446776"/>
            <a:chExt cx="939800" cy="614680"/>
          </a:xfrm>
        </p:grpSpPr>
        <p:sp>
          <p:nvSpPr>
            <p:cNvPr id="31" name="object 31"/>
            <p:cNvSpPr/>
            <p:nvPr/>
          </p:nvSpPr>
          <p:spPr>
            <a:xfrm>
              <a:off x="1764791" y="5446776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h="575310">
                  <a:moveTo>
                    <a:pt x="0" y="0"/>
                  </a:moveTo>
                  <a:lnTo>
                    <a:pt x="0" y="574763"/>
                  </a:lnTo>
                </a:path>
              </a:pathLst>
            </a:custGeom>
            <a:ln w="24384">
              <a:solidFill>
                <a:srgbClr val="C79F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64791" y="5984748"/>
              <a:ext cx="927735" cy="76200"/>
            </a:xfrm>
            <a:custGeom>
              <a:avLst/>
              <a:gdLst/>
              <a:ahLst/>
              <a:cxnLst/>
              <a:rect l="l" t="t" r="r" b="b"/>
              <a:pathLst>
                <a:path w="927735" h="76200">
                  <a:moveTo>
                    <a:pt x="851281" y="0"/>
                  </a:moveTo>
                  <a:lnTo>
                    <a:pt x="851281" y="76199"/>
                  </a:lnTo>
                  <a:lnTo>
                    <a:pt x="903096" y="50291"/>
                  </a:lnTo>
                  <a:lnTo>
                    <a:pt x="863981" y="50291"/>
                  </a:lnTo>
                  <a:lnTo>
                    <a:pt x="863981" y="25907"/>
                  </a:lnTo>
                  <a:lnTo>
                    <a:pt x="903097" y="25907"/>
                  </a:lnTo>
                  <a:lnTo>
                    <a:pt x="851281" y="0"/>
                  </a:lnTo>
                  <a:close/>
                </a:path>
                <a:path w="927735" h="76200">
                  <a:moveTo>
                    <a:pt x="851281" y="25907"/>
                  </a:moveTo>
                  <a:lnTo>
                    <a:pt x="0" y="25907"/>
                  </a:lnTo>
                  <a:lnTo>
                    <a:pt x="0" y="50291"/>
                  </a:lnTo>
                  <a:lnTo>
                    <a:pt x="851281" y="50291"/>
                  </a:lnTo>
                  <a:lnTo>
                    <a:pt x="851281" y="25907"/>
                  </a:lnTo>
                  <a:close/>
                </a:path>
                <a:path w="927735" h="76200">
                  <a:moveTo>
                    <a:pt x="903097" y="25907"/>
                  </a:moveTo>
                  <a:lnTo>
                    <a:pt x="863981" y="25907"/>
                  </a:lnTo>
                  <a:lnTo>
                    <a:pt x="863981" y="50291"/>
                  </a:lnTo>
                  <a:lnTo>
                    <a:pt x="903096" y="50291"/>
                  </a:lnTo>
                  <a:lnTo>
                    <a:pt x="927481" y="38099"/>
                  </a:lnTo>
                  <a:lnTo>
                    <a:pt x="903097" y="25907"/>
                  </a:lnTo>
                  <a:close/>
                </a:path>
              </a:pathLst>
            </a:custGeom>
            <a:solidFill>
              <a:srgbClr val="C79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926" y="543813"/>
            <a:ext cx="49682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00" dirty="0">
                <a:solidFill>
                  <a:srgbClr val="000000"/>
                </a:solidFill>
              </a:rPr>
              <a:t>P</a:t>
            </a:r>
            <a:r>
              <a:rPr sz="4000" spc="-110" dirty="0">
                <a:solidFill>
                  <a:srgbClr val="000000"/>
                </a:solidFill>
              </a:rPr>
              <a:t>r</a:t>
            </a:r>
            <a:r>
              <a:rPr sz="4000" spc="-100" dirty="0">
                <a:solidFill>
                  <a:srgbClr val="000000"/>
                </a:solidFill>
              </a:rPr>
              <a:t>u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95" dirty="0">
                <a:solidFill>
                  <a:srgbClr val="000000"/>
                </a:solidFill>
              </a:rPr>
              <a:t>b</a:t>
            </a:r>
            <a:r>
              <a:rPr sz="4000" dirty="0">
                <a:solidFill>
                  <a:srgbClr val="000000"/>
                </a:solidFill>
              </a:rPr>
              <a:t>a</a:t>
            </a:r>
            <a:r>
              <a:rPr sz="4000" spc="-24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d</a:t>
            </a:r>
            <a:r>
              <a:rPr sz="4000" dirty="0">
                <a:solidFill>
                  <a:srgbClr val="000000"/>
                </a:solidFill>
              </a:rPr>
              <a:t>e</a:t>
            </a:r>
            <a:r>
              <a:rPr sz="4000" spc="-225" dirty="0">
                <a:solidFill>
                  <a:srgbClr val="000000"/>
                </a:solidFill>
              </a:rPr>
              <a:t> </a:t>
            </a:r>
            <a:r>
              <a:rPr sz="4000" spc="-114" dirty="0">
                <a:solidFill>
                  <a:srgbClr val="000000"/>
                </a:solidFill>
              </a:rPr>
              <a:t>A</a:t>
            </a:r>
            <a:r>
              <a:rPr sz="4000" spc="-95" dirty="0">
                <a:solidFill>
                  <a:srgbClr val="000000"/>
                </a:solidFill>
              </a:rPr>
              <a:t>cc</a:t>
            </a:r>
            <a:r>
              <a:rPr sz="4000" spc="-90" dirty="0">
                <a:solidFill>
                  <a:srgbClr val="000000"/>
                </a:solidFill>
              </a:rPr>
              <a:t>e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dirty="0">
                <a:solidFill>
                  <a:srgbClr val="000000"/>
                </a:solidFill>
              </a:rPr>
              <a:t>o</a:t>
            </a:r>
            <a:r>
              <a:rPr sz="4000" spc="-290" dirty="0">
                <a:solidFill>
                  <a:srgbClr val="000000"/>
                </a:solidFill>
              </a:rPr>
              <a:t> </a:t>
            </a:r>
            <a:r>
              <a:rPr sz="4000" spc="-90" dirty="0">
                <a:solidFill>
                  <a:srgbClr val="000000"/>
                </a:solidFill>
              </a:rPr>
              <a:t>C</a:t>
            </a:r>
            <a:r>
              <a:rPr sz="4000" spc="-95" dirty="0">
                <a:solidFill>
                  <a:srgbClr val="000000"/>
                </a:solidFill>
              </a:rPr>
              <a:t>F</a:t>
            </a:r>
            <a:r>
              <a:rPr sz="4000" spc="-100" dirty="0">
                <a:solidFill>
                  <a:srgbClr val="000000"/>
                </a:solidFill>
              </a:rPr>
              <a:t>G</a:t>
            </a:r>
            <a:r>
              <a:rPr sz="4000" dirty="0">
                <a:solidFill>
                  <a:srgbClr val="000000"/>
                </a:solidFill>
              </a:rPr>
              <a:t>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0017" y="1441513"/>
            <a:ext cx="8355330" cy="3320415"/>
            <a:chOff x="140017" y="1441513"/>
            <a:chExt cx="8355330" cy="3320415"/>
          </a:xfrm>
        </p:grpSpPr>
        <p:sp>
          <p:nvSpPr>
            <p:cNvPr id="4" name="object 4"/>
            <p:cNvSpPr/>
            <p:nvPr/>
          </p:nvSpPr>
          <p:spPr>
            <a:xfrm>
              <a:off x="160019" y="1461515"/>
              <a:ext cx="8315325" cy="3280410"/>
            </a:xfrm>
            <a:custGeom>
              <a:avLst/>
              <a:gdLst/>
              <a:ahLst/>
              <a:cxnLst/>
              <a:rect l="l" t="t" r="r" b="b"/>
              <a:pathLst>
                <a:path w="8315325" h="3280410">
                  <a:moveTo>
                    <a:pt x="0" y="453136"/>
                  </a:moveTo>
                  <a:lnTo>
                    <a:pt x="2339" y="406796"/>
                  </a:lnTo>
                  <a:lnTo>
                    <a:pt x="9206" y="361796"/>
                  </a:lnTo>
                  <a:lnTo>
                    <a:pt x="20372" y="318366"/>
                  </a:lnTo>
                  <a:lnTo>
                    <a:pt x="35610" y="276731"/>
                  </a:lnTo>
                  <a:lnTo>
                    <a:pt x="54692" y="237119"/>
                  </a:lnTo>
                  <a:lnTo>
                    <a:pt x="77390" y="199758"/>
                  </a:lnTo>
                  <a:lnTo>
                    <a:pt x="103477" y="164875"/>
                  </a:lnTo>
                  <a:lnTo>
                    <a:pt x="132724" y="132699"/>
                  </a:lnTo>
                  <a:lnTo>
                    <a:pt x="164904" y="103455"/>
                  </a:lnTo>
                  <a:lnTo>
                    <a:pt x="199789" y="77373"/>
                  </a:lnTo>
                  <a:lnTo>
                    <a:pt x="237151" y="54679"/>
                  </a:lnTo>
                  <a:lnTo>
                    <a:pt x="276763" y="35601"/>
                  </a:lnTo>
                  <a:lnTo>
                    <a:pt x="318396" y="20367"/>
                  </a:lnTo>
                  <a:lnTo>
                    <a:pt x="361823" y="9203"/>
                  </a:lnTo>
                  <a:lnTo>
                    <a:pt x="406817" y="2338"/>
                  </a:lnTo>
                  <a:lnTo>
                    <a:pt x="453148" y="0"/>
                  </a:lnTo>
                  <a:lnTo>
                    <a:pt x="1385824" y="0"/>
                  </a:lnTo>
                  <a:lnTo>
                    <a:pt x="3464559" y="0"/>
                  </a:lnTo>
                  <a:lnTo>
                    <a:pt x="7861808" y="0"/>
                  </a:lnTo>
                  <a:lnTo>
                    <a:pt x="7908147" y="2338"/>
                  </a:lnTo>
                  <a:lnTo>
                    <a:pt x="7953147" y="9203"/>
                  </a:lnTo>
                  <a:lnTo>
                    <a:pt x="7996577" y="20367"/>
                  </a:lnTo>
                  <a:lnTo>
                    <a:pt x="8038212" y="35601"/>
                  </a:lnTo>
                  <a:lnTo>
                    <a:pt x="8077824" y="54679"/>
                  </a:lnTo>
                  <a:lnTo>
                    <a:pt x="8115185" y="77373"/>
                  </a:lnTo>
                  <a:lnTo>
                    <a:pt x="8150068" y="103455"/>
                  </a:lnTo>
                  <a:lnTo>
                    <a:pt x="8182244" y="132699"/>
                  </a:lnTo>
                  <a:lnTo>
                    <a:pt x="8211488" y="164875"/>
                  </a:lnTo>
                  <a:lnTo>
                    <a:pt x="8237570" y="199758"/>
                  </a:lnTo>
                  <a:lnTo>
                    <a:pt x="8260264" y="237119"/>
                  </a:lnTo>
                  <a:lnTo>
                    <a:pt x="8279342" y="276731"/>
                  </a:lnTo>
                  <a:lnTo>
                    <a:pt x="8294576" y="318366"/>
                  </a:lnTo>
                  <a:lnTo>
                    <a:pt x="8305740" y="361796"/>
                  </a:lnTo>
                  <a:lnTo>
                    <a:pt x="8312605" y="406796"/>
                  </a:lnTo>
                  <a:lnTo>
                    <a:pt x="8314944" y="453136"/>
                  </a:lnTo>
                  <a:lnTo>
                    <a:pt x="8314944" y="1585976"/>
                  </a:lnTo>
                  <a:lnTo>
                    <a:pt x="8314944" y="2265680"/>
                  </a:lnTo>
                  <a:lnTo>
                    <a:pt x="8312605" y="2312019"/>
                  </a:lnTo>
                  <a:lnTo>
                    <a:pt x="8305740" y="2357019"/>
                  </a:lnTo>
                  <a:lnTo>
                    <a:pt x="8294576" y="2400449"/>
                  </a:lnTo>
                  <a:lnTo>
                    <a:pt x="8279342" y="2442084"/>
                  </a:lnTo>
                  <a:lnTo>
                    <a:pt x="8260264" y="2481696"/>
                  </a:lnTo>
                  <a:lnTo>
                    <a:pt x="8237570" y="2519057"/>
                  </a:lnTo>
                  <a:lnTo>
                    <a:pt x="8211488" y="2553940"/>
                  </a:lnTo>
                  <a:lnTo>
                    <a:pt x="8182244" y="2586116"/>
                  </a:lnTo>
                  <a:lnTo>
                    <a:pt x="8150068" y="2615360"/>
                  </a:lnTo>
                  <a:lnTo>
                    <a:pt x="8115185" y="2641442"/>
                  </a:lnTo>
                  <a:lnTo>
                    <a:pt x="8077824" y="2664136"/>
                  </a:lnTo>
                  <a:lnTo>
                    <a:pt x="8038212" y="2683214"/>
                  </a:lnTo>
                  <a:lnTo>
                    <a:pt x="7996577" y="2698448"/>
                  </a:lnTo>
                  <a:lnTo>
                    <a:pt x="7953147" y="2709612"/>
                  </a:lnTo>
                  <a:lnTo>
                    <a:pt x="7908147" y="2716477"/>
                  </a:lnTo>
                  <a:lnTo>
                    <a:pt x="7861808" y="2718816"/>
                  </a:lnTo>
                  <a:lnTo>
                    <a:pt x="3464559" y="2718816"/>
                  </a:lnTo>
                  <a:lnTo>
                    <a:pt x="3294506" y="3280283"/>
                  </a:lnTo>
                  <a:lnTo>
                    <a:pt x="1385824" y="2718816"/>
                  </a:lnTo>
                  <a:lnTo>
                    <a:pt x="453148" y="2718816"/>
                  </a:lnTo>
                  <a:lnTo>
                    <a:pt x="406817" y="2716477"/>
                  </a:lnTo>
                  <a:lnTo>
                    <a:pt x="361823" y="2709612"/>
                  </a:lnTo>
                  <a:lnTo>
                    <a:pt x="318396" y="2698448"/>
                  </a:lnTo>
                  <a:lnTo>
                    <a:pt x="276763" y="2683214"/>
                  </a:lnTo>
                  <a:lnTo>
                    <a:pt x="237151" y="2664136"/>
                  </a:lnTo>
                  <a:lnTo>
                    <a:pt x="199789" y="2641442"/>
                  </a:lnTo>
                  <a:lnTo>
                    <a:pt x="164904" y="2615360"/>
                  </a:lnTo>
                  <a:lnTo>
                    <a:pt x="132724" y="2586116"/>
                  </a:lnTo>
                  <a:lnTo>
                    <a:pt x="103477" y="2553940"/>
                  </a:lnTo>
                  <a:lnTo>
                    <a:pt x="77390" y="2519057"/>
                  </a:lnTo>
                  <a:lnTo>
                    <a:pt x="54692" y="2481696"/>
                  </a:lnTo>
                  <a:lnTo>
                    <a:pt x="35610" y="2442084"/>
                  </a:lnTo>
                  <a:lnTo>
                    <a:pt x="20372" y="2400449"/>
                  </a:lnTo>
                  <a:lnTo>
                    <a:pt x="9206" y="2357019"/>
                  </a:lnTo>
                  <a:lnTo>
                    <a:pt x="2339" y="2312019"/>
                  </a:lnTo>
                  <a:lnTo>
                    <a:pt x="0" y="2265680"/>
                  </a:lnTo>
                  <a:lnTo>
                    <a:pt x="0" y="1585976"/>
                  </a:lnTo>
                  <a:lnTo>
                    <a:pt x="0" y="453136"/>
                  </a:lnTo>
                  <a:close/>
                </a:path>
              </a:pathLst>
            </a:custGeom>
            <a:ln w="39624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1620" y="3142449"/>
              <a:ext cx="69850" cy="1070610"/>
            </a:xfrm>
            <a:custGeom>
              <a:avLst/>
              <a:gdLst/>
              <a:ahLst/>
              <a:cxnLst/>
              <a:rect l="l" t="t" r="r" b="b"/>
              <a:pathLst>
                <a:path w="69850" h="1070610">
                  <a:moveTo>
                    <a:pt x="69608" y="1000531"/>
                  </a:moveTo>
                  <a:lnTo>
                    <a:pt x="0" y="1000531"/>
                  </a:lnTo>
                  <a:lnTo>
                    <a:pt x="0" y="1070140"/>
                  </a:lnTo>
                  <a:lnTo>
                    <a:pt x="69608" y="1070140"/>
                  </a:lnTo>
                  <a:lnTo>
                    <a:pt x="69608" y="1000531"/>
                  </a:lnTo>
                  <a:close/>
                </a:path>
                <a:path w="69850" h="1070610">
                  <a:moveTo>
                    <a:pt x="69723" y="637286"/>
                  </a:moveTo>
                  <a:lnTo>
                    <a:pt x="25" y="637286"/>
                  </a:lnTo>
                  <a:lnTo>
                    <a:pt x="25" y="706983"/>
                  </a:lnTo>
                  <a:lnTo>
                    <a:pt x="69723" y="706983"/>
                  </a:lnTo>
                  <a:lnTo>
                    <a:pt x="69723" y="637286"/>
                  </a:lnTo>
                  <a:close/>
                </a:path>
                <a:path w="69850" h="1070610">
                  <a:moveTo>
                    <a:pt x="69723" y="0"/>
                  </a:moveTo>
                  <a:lnTo>
                    <a:pt x="25" y="0"/>
                  </a:lnTo>
                  <a:lnTo>
                    <a:pt x="25" y="69697"/>
                  </a:lnTo>
                  <a:lnTo>
                    <a:pt x="69723" y="69697"/>
                  </a:lnTo>
                  <a:lnTo>
                    <a:pt x="69723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7172" y="1561490"/>
            <a:ext cx="6818630" cy="27666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1463675" algn="l"/>
                <a:tab pos="5334000" algn="l"/>
              </a:tabLst>
            </a:pPr>
            <a:r>
              <a:rPr sz="1900" b="1" spc="-10" dirty="0">
                <a:latin typeface="Arial"/>
                <a:cs typeface="Arial"/>
              </a:rPr>
              <a:t>Requisitos:	</a:t>
            </a:r>
            <a:r>
              <a:rPr sz="1900" spc="-5" dirty="0">
                <a:latin typeface="Arial"/>
                <a:cs typeface="Arial"/>
              </a:rPr>
              <a:t>Ser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mayor</a:t>
            </a:r>
            <a:r>
              <a:rPr sz="1900" spc="7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de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19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años</a:t>
            </a:r>
            <a:r>
              <a:rPr sz="1900" spc="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cumplirlos	en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2021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b="1" spc="-10" dirty="0">
                <a:latin typeface="Arial"/>
                <a:cs typeface="Arial"/>
              </a:rPr>
              <a:t>Dos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partes:</a:t>
            </a:r>
            <a:endParaRPr sz="1900">
              <a:latin typeface="Arial"/>
              <a:cs typeface="Arial"/>
            </a:endParaRPr>
          </a:p>
          <a:p>
            <a:pPr marL="536575" indent="-229235">
              <a:lnSpc>
                <a:spcPct val="100000"/>
              </a:lnSpc>
              <a:spcBef>
                <a:spcPts val="459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900" b="1" spc="-5" dirty="0">
                <a:latin typeface="Arial"/>
                <a:cs typeface="Arial"/>
              </a:rPr>
              <a:t>Parte </a:t>
            </a:r>
            <a:r>
              <a:rPr sz="1900" b="1" spc="-10" dirty="0">
                <a:latin typeface="Arial"/>
                <a:cs typeface="Arial"/>
              </a:rPr>
              <a:t>Común</a:t>
            </a:r>
            <a:r>
              <a:rPr sz="1900" spc="-10" dirty="0">
                <a:latin typeface="Arial"/>
                <a:cs typeface="Arial"/>
              </a:rPr>
              <a:t>: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Lengua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Literatura,</a:t>
            </a:r>
            <a:r>
              <a:rPr sz="1900" spc="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Matemáticas,</a:t>
            </a:r>
            <a:r>
              <a:rPr sz="1900" spc="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Ingles</a:t>
            </a:r>
            <a:endParaRPr sz="1900">
              <a:latin typeface="Arial"/>
              <a:cs typeface="Arial"/>
            </a:endParaRPr>
          </a:p>
          <a:p>
            <a:pPr marL="536575" indent="-229235">
              <a:lnSpc>
                <a:spcPct val="100000"/>
              </a:lnSpc>
              <a:spcBef>
                <a:spcPts val="455"/>
              </a:spcBef>
              <a:buClr>
                <a:srgbClr val="9CBDBC"/>
              </a:buClr>
              <a:buFont typeface="Arial"/>
              <a:buChar char="•"/>
              <a:tabLst>
                <a:tab pos="536575" algn="l"/>
                <a:tab pos="537210" algn="l"/>
              </a:tabLst>
            </a:pPr>
            <a:r>
              <a:rPr sz="1900" b="1" spc="-5" dirty="0">
                <a:latin typeface="Arial"/>
                <a:cs typeface="Arial"/>
              </a:rPr>
              <a:t>Parte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Específica:</a:t>
            </a:r>
            <a:endParaRPr sz="19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Arial"/>
                <a:cs typeface="Arial"/>
              </a:rPr>
              <a:t>Opción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Humanidades</a:t>
            </a:r>
            <a:r>
              <a:rPr sz="1900" spc="8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Ciencias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Sociales: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Economía</a:t>
            </a:r>
            <a:r>
              <a:rPr sz="1900" spc="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Arial"/>
                <a:cs typeface="Arial"/>
              </a:rPr>
              <a:t>Geografía</a:t>
            </a:r>
            <a:endParaRPr sz="19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Arial"/>
                <a:cs typeface="Arial"/>
              </a:rPr>
              <a:t>Opción Ciencias: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Biología y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Química</a:t>
            </a:r>
            <a:endParaRPr sz="19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480"/>
              </a:spcBef>
            </a:pPr>
            <a:r>
              <a:rPr sz="1900" spc="-5" dirty="0">
                <a:latin typeface="Arial"/>
                <a:cs typeface="Arial"/>
              </a:rPr>
              <a:t>Opción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Tecnología: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Dibujo </a:t>
            </a:r>
            <a:r>
              <a:rPr sz="1900" dirty="0">
                <a:latin typeface="Arial"/>
                <a:cs typeface="Arial"/>
              </a:rPr>
              <a:t>Técnico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y</a:t>
            </a:r>
            <a:r>
              <a:rPr sz="1900" spc="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Físic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68152" y="4547615"/>
            <a:ext cx="3443604" cy="2310765"/>
            <a:chOff x="4368152" y="4547615"/>
            <a:chExt cx="3443604" cy="23107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8152" y="6425647"/>
              <a:ext cx="3443503" cy="432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6927" y="4547615"/>
              <a:ext cx="3425952" cy="1880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924" y="882218"/>
            <a:ext cx="72821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95" dirty="0"/>
              <a:t>Pl</a:t>
            </a:r>
            <a:r>
              <a:rPr sz="4000" spc="-100" dirty="0"/>
              <a:t>a</a:t>
            </a:r>
            <a:r>
              <a:rPr sz="4000" spc="-95" dirty="0"/>
              <a:t>z</a:t>
            </a:r>
            <a:r>
              <a:rPr sz="4000" spc="-100" dirty="0"/>
              <a:t>o</a:t>
            </a:r>
            <a:r>
              <a:rPr sz="4000" dirty="0"/>
              <a:t>s</a:t>
            </a:r>
            <a:r>
              <a:rPr sz="4000" spc="-235" dirty="0"/>
              <a:t> </a:t>
            </a:r>
            <a:r>
              <a:rPr sz="4000" spc="-90" dirty="0"/>
              <a:t>d</a:t>
            </a:r>
            <a:r>
              <a:rPr sz="4000" spc="5" dirty="0"/>
              <a:t>e</a:t>
            </a:r>
            <a:r>
              <a:rPr sz="4000" spc="-225" dirty="0"/>
              <a:t> </a:t>
            </a:r>
            <a:r>
              <a:rPr sz="4000" spc="-95" dirty="0"/>
              <a:t>P</a:t>
            </a:r>
            <a:r>
              <a:rPr sz="4000" spc="-110" dirty="0"/>
              <a:t>r</a:t>
            </a:r>
            <a:r>
              <a:rPr sz="4000" spc="-95" dirty="0"/>
              <a:t>u</a:t>
            </a:r>
            <a:r>
              <a:rPr sz="4000" spc="-85" dirty="0"/>
              <a:t>e</a:t>
            </a:r>
            <a:r>
              <a:rPr sz="4000" spc="-90" dirty="0"/>
              <a:t>b</a:t>
            </a:r>
            <a:r>
              <a:rPr sz="4000" spc="-100" dirty="0"/>
              <a:t>a</a:t>
            </a:r>
            <a:r>
              <a:rPr sz="4000" dirty="0"/>
              <a:t>s</a:t>
            </a:r>
            <a:r>
              <a:rPr sz="4000" spc="-254" dirty="0"/>
              <a:t> </a:t>
            </a:r>
            <a:r>
              <a:rPr sz="4000" spc="-90" dirty="0"/>
              <a:t>d</a:t>
            </a:r>
            <a:r>
              <a:rPr sz="4000" spc="5" dirty="0"/>
              <a:t>e</a:t>
            </a:r>
            <a:r>
              <a:rPr sz="4000" spc="-225" dirty="0"/>
              <a:t> </a:t>
            </a:r>
            <a:r>
              <a:rPr sz="4000" spc="-110" dirty="0"/>
              <a:t>A</a:t>
            </a:r>
            <a:r>
              <a:rPr sz="4000" spc="-95" dirty="0"/>
              <a:t>cc</a:t>
            </a:r>
            <a:r>
              <a:rPr sz="4000" spc="-85" dirty="0"/>
              <a:t>e</a:t>
            </a:r>
            <a:r>
              <a:rPr sz="4000" spc="-95" dirty="0"/>
              <a:t>s</a:t>
            </a:r>
            <a:r>
              <a:rPr sz="4000" spc="5" dirty="0"/>
              <a:t>o</a:t>
            </a:r>
            <a:r>
              <a:rPr sz="4000" spc="-270" dirty="0"/>
              <a:t> </a:t>
            </a:r>
            <a:r>
              <a:rPr sz="4000" spc="-90" dirty="0"/>
              <a:t>20</a:t>
            </a:r>
            <a:r>
              <a:rPr sz="4000" spc="-190" dirty="0"/>
              <a:t>2</a:t>
            </a:r>
            <a:r>
              <a:rPr sz="4000" spc="5" dirty="0"/>
              <a:t>1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40791" y="2237232"/>
            <a:ext cx="3977640" cy="3642360"/>
          </a:xfrm>
          <a:custGeom>
            <a:avLst/>
            <a:gdLst/>
            <a:ahLst/>
            <a:cxnLst/>
            <a:rect l="l" t="t" r="r" b="b"/>
            <a:pathLst>
              <a:path w="3977640" h="3642360">
                <a:moveTo>
                  <a:pt x="3613404" y="0"/>
                </a:moveTo>
                <a:lnTo>
                  <a:pt x="364236" y="0"/>
                </a:lnTo>
                <a:lnTo>
                  <a:pt x="314810" y="3324"/>
                </a:lnTo>
                <a:lnTo>
                  <a:pt x="267405" y="13010"/>
                </a:lnTo>
                <a:lnTo>
                  <a:pt x="222456" y="28622"/>
                </a:lnTo>
                <a:lnTo>
                  <a:pt x="180396" y="49727"/>
                </a:lnTo>
                <a:lnTo>
                  <a:pt x="141659" y="75891"/>
                </a:lnTo>
                <a:lnTo>
                  <a:pt x="106680" y="106679"/>
                </a:lnTo>
                <a:lnTo>
                  <a:pt x="75891" y="141659"/>
                </a:lnTo>
                <a:lnTo>
                  <a:pt x="49727" y="180396"/>
                </a:lnTo>
                <a:lnTo>
                  <a:pt x="28622" y="222456"/>
                </a:lnTo>
                <a:lnTo>
                  <a:pt x="13010" y="267405"/>
                </a:lnTo>
                <a:lnTo>
                  <a:pt x="3324" y="314810"/>
                </a:lnTo>
                <a:lnTo>
                  <a:pt x="0" y="364235"/>
                </a:lnTo>
                <a:lnTo>
                  <a:pt x="0" y="3278124"/>
                </a:lnTo>
                <a:lnTo>
                  <a:pt x="3324" y="3327549"/>
                </a:lnTo>
                <a:lnTo>
                  <a:pt x="13010" y="3374954"/>
                </a:lnTo>
                <a:lnTo>
                  <a:pt x="28622" y="3419903"/>
                </a:lnTo>
                <a:lnTo>
                  <a:pt x="49727" y="3461963"/>
                </a:lnTo>
                <a:lnTo>
                  <a:pt x="75891" y="3500700"/>
                </a:lnTo>
                <a:lnTo>
                  <a:pt x="106679" y="3535679"/>
                </a:lnTo>
                <a:lnTo>
                  <a:pt x="141659" y="3566468"/>
                </a:lnTo>
                <a:lnTo>
                  <a:pt x="180396" y="3592632"/>
                </a:lnTo>
                <a:lnTo>
                  <a:pt x="222456" y="3613737"/>
                </a:lnTo>
                <a:lnTo>
                  <a:pt x="267405" y="3629349"/>
                </a:lnTo>
                <a:lnTo>
                  <a:pt x="314810" y="3639035"/>
                </a:lnTo>
                <a:lnTo>
                  <a:pt x="364236" y="3642359"/>
                </a:lnTo>
                <a:lnTo>
                  <a:pt x="3613404" y="3642359"/>
                </a:lnTo>
                <a:lnTo>
                  <a:pt x="3662829" y="3639035"/>
                </a:lnTo>
                <a:lnTo>
                  <a:pt x="3710234" y="3629349"/>
                </a:lnTo>
                <a:lnTo>
                  <a:pt x="3755183" y="3613737"/>
                </a:lnTo>
                <a:lnTo>
                  <a:pt x="3797243" y="3592632"/>
                </a:lnTo>
                <a:lnTo>
                  <a:pt x="3835980" y="3566468"/>
                </a:lnTo>
                <a:lnTo>
                  <a:pt x="3870960" y="3535679"/>
                </a:lnTo>
                <a:lnTo>
                  <a:pt x="3901748" y="3500700"/>
                </a:lnTo>
                <a:lnTo>
                  <a:pt x="3927912" y="3461963"/>
                </a:lnTo>
                <a:lnTo>
                  <a:pt x="3949017" y="3419903"/>
                </a:lnTo>
                <a:lnTo>
                  <a:pt x="3964629" y="3374954"/>
                </a:lnTo>
                <a:lnTo>
                  <a:pt x="3974315" y="3327549"/>
                </a:lnTo>
                <a:lnTo>
                  <a:pt x="3977640" y="3278124"/>
                </a:lnTo>
                <a:lnTo>
                  <a:pt x="3977640" y="364235"/>
                </a:lnTo>
                <a:lnTo>
                  <a:pt x="3974315" y="314810"/>
                </a:lnTo>
                <a:lnTo>
                  <a:pt x="3964629" y="267405"/>
                </a:lnTo>
                <a:lnTo>
                  <a:pt x="3949017" y="222456"/>
                </a:lnTo>
                <a:lnTo>
                  <a:pt x="3927912" y="180396"/>
                </a:lnTo>
                <a:lnTo>
                  <a:pt x="3901748" y="141659"/>
                </a:lnTo>
                <a:lnTo>
                  <a:pt x="3870960" y="106679"/>
                </a:lnTo>
                <a:lnTo>
                  <a:pt x="3835980" y="75891"/>
                </a:lnTo>
                <a:lnTo>
                  <a:pt x="3797243" y="49727"/>
                </a:lnTo>
                <a:lnTo>
                  <a:pt x="3755183" y="28622"/>
                </a:lnTo>
                <a:lnTo>
                  <a:pt x="3710234" y="13010"/>
                </a:lnTo>
                <a:lnTo>
                  <a:pt x="3662829" y="3324"/>
                </a:lnTo>
                <a:lnTo>
                  <a:pt x="3613404" y="0"/>
                </a:lnTo>
                <a:close/>
              </a:path>
            </a:pathLst>
          </a:custGeom>
          <a:solidFill>
            <a:srgbClr val="D2C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3372" y="3933825"/>
            <a:ext cx="3327400" cy="90614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0520" marR="5080" indent="-338455">
              <a:lnSpc>
                <a:spcPts val="3220"/>
              </a:lnSpc>
              <a:spcBef>
                <a:spcPts val="620"/>
              </a:spcBef>
            </a:pPr>
            <a:r>
              <a:rPr sz="3100" b="1" spc="-5" dirty="0">
                <a:latin typeface="Arial"/>
                <a:cs typeface="Arial"/>
              </a:rPr>
              <a:t>Inscripción</a:t>
            </a:r>
            <a:r>
              <a:rPr sz="3100" b="1" spc="-4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del</a:t>
            </a:r>
            <a:r>
              <a:rPr sz="3100" b="1" spc="-45" dirty="0">
                <a:latin typeface="Arial"/>
                <a:cs typeface="Arial"/>
              </a:rPr>
              <a:t> </a:t>
            </a:r>
            <a:r>
              <a:rPr sz="3100" b="1" spc="-85" dirty="0">
                <a:latin typeface="Arial"/>
                <a:cs typeface="Arial"/>
              </a:rPr>
              <a:t>11 </a:t>
            </a:r>
            <a:r>
              <a:rPr sz="3100" b="1" spc="-85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al</a:t>
            </a:r>
            <a:r>
              <a:rPr sz="3100" b="1" spc="-10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29</a:t>
            </a:r>
            <a:r>
              <a:rPr sz="3100" b="1" spc="-35" dirty="0">
                <a:latin typeface="Arial"/>
                <a:cs typeface="Arial"/>
              </a:rPr>
              <a:t> </a:t>
            </a:r>
            <a:r>
              <a:rPr sz="3100" b="1" spc="-5" dirty="0">
                <a:latin typeface="Arial"/>
                <a:cs typeface="Arial"/>
              </a:rPr>
              <a:t>de enero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09153" y="2237232"/>
            <a:ext cx="6709409" cy="3642360"/>
            <a:chOff x="1609153" y="2237232"/>
            <a:chExt cx="6709409" cy="3642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1536" y="2456688"/>
              <a:ext cx="1213103" cy="12131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1536" y="2456688"/>
              <a:ext cx="1213485" cy="1213485"/>
            </a:xfrm>
            <a:custGeom>
              <a:avLst/>
              <a:gdLst/>
              <a:ahLst/>
              <a:cxnLst/>
              <a:rect l="l" t="t" r="r" b="b"/>
              <a:pathLst>
                <a:path w="1213485" h="1213485">
                  <a:moveTo>
                    <a:pt x="0" y="606551"/>
                  </a:moveTo>
                  <a:lnTo>
                    <a:pt x="1824" y="559145"/>
                  </a:lnTo>
                  <a:lnTo>
                    <a:pt x="7208" y="512737"/>
                  </a:lnTo>
                  <a:lnTo>
                    <a:pt x="16017" y="467463"/>
                  </a:lnTo>
                  <a:lnTo>
                    <a:pt x="28116" y="423457"/>
                  </a:lnTo>
                  <a:lnTo>
                    <a:pt x="43370" y="380854"/>
                  </a:lnTo>
                  <a:lnTo>
                    <a:pt x="61644" y="339789"/>
                  </a:lnTo>
                  <a:lnTo>
                    <a:pt x="82803" y="300397"/>
                  </a:lnTo>
                  <a:lnTo>
                    <a:pt x="106714" y="262812"/>
                  </a:lnTo>
                  <a:lnTo>
                    <a:pt x="133241" y="227169"/>
                  </a:lnTo>
                  <a:lnTo>
                    <a:pt x="162248" y="193603"/>
                  </a:lnTo>
                  <a:lnTo>
                    <a:pt x="193603" y="162248"/>
                  </a:lnTo>
                  <a:lnTo>
                    <a:pt x="227169" y="133241"/>
                  </a:lnTo>
                  <a:lnTo>
                    <a:pt x="262812" y="106714"/>
                  </a:lnTo>
                  <a:lnTo>
                    <a:pt x="300397" y="82804"/>
                  </a:lnTo>
                  <a:lnTo>
                    <a:pt x="339789" y="61644"/>
                  </a:lnTo>
                  <a:lnTo>
                    <a:pt x="380854" y="43370"/>
                  </a:lnTo>
                  <a:lnTo>
                    <a:pt x="423457" y="28116"/>
                  </a:lnTo>
                  <a:lnTo>
                    <a:pt x="467463" y="16017"/>
                  </a:lnTo>
                  <a:lnTo>
                    <a:pt x="512737" y="7208"/>
                  </a:lnTo>
                  <a:lnTo>
                    <a:pt x="559145" y="1824"/>
                  </a:lnTo>
                  <a:lnTo>
                    <a:pt x="606551" y="0"/>
                  </a:lnTo>
                  <a:lnTo>
                    <a:pt x="653958" y="1824"/>
                  </a:lnTo>
                  <a:lnTo>
                    <a:pt x="700366" y="7208"/>
                  </a:lnTo>
                  <a:lnTo>
                    <a:pt x="745640" y="16017"/>
                  </a:lnTo>
                  <a:lnTo>
                    <a:pt x="789646" y="28116"/>
                  </a:lnTo>
                  <a:lnTo>
                    <a:pt x="832249" y="43370"/>
                  </a:lnTo>
                  <a:lnTo>
                    <a:pt x="873314" y="61644"/>
                  </a:lnTo>
                  <a:lnTo>
                    <a:pt x="912706" y="82804"/>
                  </a:lnTo>
                  <a:lnTo>
                    <a:pt x="950291" y="106714"/>
                  </a:lnTo>
                  <a:lnTo>
                    <a:pt x="985934" y="133241"/>
                  </a:lnTo>
                  <a:lnTo>
                    <a:pt x="1019500" y="162248"/>
                  </a:lnTo>
                  <a:lnTo>
                    <a:pt x="1050855" y="193603"/>
                  </a:lnTo>
                  <a:lnTo>
                    <a:pt x="1079862" y="227169"/>
                  </a:lnTo>
                  <a:lnTo>
                    <a:pt x="1106389" y="262812"/>
                  </a:lnTo>
                  <a:lnTo>
                    <a:pt x="1130299" y="300397"/>
                  </a:lnTo>
                  <a:lnTo>
                    <a:pt x="1151459" y="339789"/>
                  </a:lnTo>
                  <a:lnTo>
                    <a:pt x="1169733" y="380854"/>
                  </a:lnTo>
                  <a:lnTo>
                    <a:pt x="1184987" y="423457"/>
                  </a:lnTo>
                  <a:lnTo>
                    <a:pt x="1197086" y="467463"/>
                  </a:lnTo>
                  <a:lnTo>
                    <a:pt x="1205895" y="512737"/>
                  </a:lnTo>
                  <a:lnTo>
                    <a:pt x="1211279" y="559145"/>
                  </a:lnTo>
                  <a:lnTo>
                    <a:pt x="1213103" y="606551"/>
                  </a:lnTo>
                  <a:lnTo>
                    <a:pt x="1211279" y="653958"/>
                  </a:lnTo>
                  <a:lnTo>
                    <a:pt x="1205895" y="700366"/>
                  </a:lnTo>
                  <a:lnTo>
                    <a:pt x="1197086" y="745640"/>
                  </a:lnTo>
                  <a:lnTo>
                    <a:pt x="1184987" y="789646"/>
                  </a:lnTo>
                  <a:lnTo>
                    <a:pt x="1169733" y="832249"/>
                  </a:lnTo>
                  <a:lnTo>
                    <a:pt x="1151459" y="873314"/>
                  </a:lnTo>
                  <a:lnTo>
                    <a:pt x="1130300" y="912706"/>
                  </a:lnTo>
                  <a:lnTo>
                    <a:pt x="1106389" y="950291"/>
                  </a:lnTo>
                  <a:lnTo>
                    <a:pt x="1079862" y="985934"/>
                  </a:lnTo>
                  <a:lnTo>
                    <a:pt x="1050855" y="1019500"/>
                  </a:lnTo>
                  <a:lnTo>
                    <a:pt x="1019500" y="1050855"/>
                  </a:lnTo>
                  <a:lnTo>
                    <a:pt x="985934" y="1079862"/>
                  </a:lnTo>
                  <a:lnTo>
                    <a:pt x="950291" y="1106389"/>
                  </a:lnTo>
                  <a:lnTo>
                    <a:pt x="912706" y="1130300"/>
                  </a:lnTo>
                  <a:lnTo>
                    <a:pt x="873314" y="1151459"/>
                  </a:lnTo>
                  <a:lnTo>
                    <a:pt x="832249" y="1169733"/>
                  </a:lnTo>
                  <a:lnTo>
                    <a:pt x="789646" y="1184987"/>
                  </a:lnTo>
                  <a:lnTo>
                    <a:pt x="745640" y="1197086"/>
                  </a:lnTo>
                  <a:lnTo>
                    <a:pt x="700366" y="1205895"/>
                  </a:lnTo>
                  <a:lnTo>
                    <a:pt x="653958" y="1211279"/>
                  </a:lnTo>
                  <a:lnTo>
                    <a:pt x="606551" y="1213104"/>
                  </a:lnTo>
                  <a:lnTo>
                    <a:pt x="559145" y="1211279"/>
                  </a:lnTo>
                  <a:lnTo>
                    <a:pt x="512737" y="1205895"/>
                  </a:lnTo>
                  <a:lnTo>
                    <a:pt x="467463" y="1197086"/>
                  </a:lnTo>
                  <a:lnTo>
                    <a:pt x="423457" y="1184987"/>
                  </a:lnTo>
                  <a:lnTo>
                    <a:pt x="380854" y="1169733"/>
                  </a:lnTo>
                  <a:lnTo>
                    <a:pt x="339789" y="1151459"/>
                  </a:lnTo>
                  <a:lnTo>
                    <a:pt x="300397" y="1130300"/>
                  </a:lnTo>
                  <a:lnTo>
                    <a:pt x="262812" y="1106389"/>
                  </a:lnTo>
                  <a:lnTo>
                    <a:pt x="227169" y="1079862"/>
                  </a:lnTo>
                  <a:lnTo>
                    <a:pt x="193603" y="1050855"/>
                  </a:lnTo>
                  <a:lnTo>
                    <a:pt x="162248" y="1019500"/>
                  </a:lnTo>
                  <a:lnTo>
                    <a:pt x="133241" y="985934"/>
                  </a:lnTo>
                  <a:lnTo>
                    <a:pt x="106714" y="950291"/>
                  </a:lnTo>
                  <a:lnTo>
                    <a:pt x="82804" y="912706"/>
                  </a:lnTo>
                  <a:lnTo>
                    <a:pt x="61644" y="873314"/>
                  </a:lnTo>
                  <a:lnTo>
                    <a:pt x="43370" y="832249"/>
                  </a:lnTo>
                  <a:lnTo>
                    <a:pt x="28116" y="789646"/>
                  </a:lnTo>
                  <a:lnTo>
                    <a:pt x="16017" y="745640"/>
                  </a:lnTo>
                  <a:lnTo>
                    <a:pt x="7208" y="700366"/>
                  </a:lnTo>
                  <a:lnTo>
                    <a:pt x="1824" y="653958"/>
                  </a:lnTo>
                  <a:lnTo>
                    <a:pt x="0" y="606551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40351" y="2237232"/>
              <a:ext cx="3977640" cy="3642360"/>
            </a:xfrm>
            <a:custGeom>
              <a:avLst/>
              <a:gdLst/>
              <a:ahLst/>
              <a:cxnLst/>
              <a:rect l="l" t="t" r="r" b="b"/>
              <a:pathLst>
                <a:path w="3977640" h="3642360">
                  <a:moveTo>
                    <a:pt x="3613404" y="0"/>
                  </a:moveTo>
                  <a:lnTo>
                    <a:pt x="364236" y="0"/>
                  </a:lnTo>
                  <a:lnTo>
                    <a:pt x="314810" y="3324"/>
                  </a:lnTo>
                  <a:lnTo>
                    <a:pt x="267405" y="13010"/>
                  </a:lnTo>
                  <a:lnTo>
                    <a:pt x="222456" y="28622"/>
                  </a:lnTo>
                  <a:lnTo>
                    <a:pt x="180396" y="49727"/>
                  </a:lnTo>
                  <a:lnTo>
                    <a:pt x="141659" y="75891"/>
                  </a:lnTo>
                  <a:lnTo>
                    <a:pt x="106680" y="106679"/>
                  </a:lnTo>
                  <a:lnTo>
                    <a:pt x="75891" y="141659"/>
                  </a:lnTo>
                  <a:lnTo>
                    <a:pt x="49727" y="180396"/>
                  </a:lnTo>
                  <a:lnTo>
                    <a:pt x="28622" y="222456"/>
                  </a:lnTo>
                  <a:lnTo>
                    <a:pt x="13010" y="267405"/>
                  </a:lnTo>
                  <a:lnTo>
                    <a:pt x="3324" y="314810"/>
                  </a:lnTo>
                  <a:lnTo>
                    <a:pt x="0" y="364235"/>
                  </a:lnTo>
                  <a:lnTo>
                    <a:pt x="0" y="3278124"/>
                  </a:lnTo>
                  <a:lnTo>
                    <a:pt x="3324" y="3327549"/>
                  </a:lnTo>
                  <a:lnTo>
                    <a:pt x="13010" y="3374954"/>
                  </a:lnTo>
                  <a:lnTo>
                    <a:pt x="28622" y="3419903"/>
                  </a:lnTo>
                  <a:lnTo>
                    <a:pt x="49727" y="3461963"/>
                  </a:lnTo>
                  <a:lnTo>
                    <a:pt x="75891" y="3500700"/>
                  </a:lnTo>
                  <a:lnTo>
                    <a:pt x="106679" y="3535679"/>
                  </a:lnTo>
                  <a:lnTo>
                    <a:pt x="141659" y="3566468"/>
                  </a:lnTo>
                  <a:lnTo>
                    <a:pt x="180396" y="3592632"/>
                  </a:lnTo>
                  <a:lnTo>
                    <a:pt x="222456" y="3613737"/>
                  </a:lnTo>
                  <a:lnTo>
                    <a:pt x="267405" y="3629349"/>
                  </a:lnTo>
                  <a:lnTo>
                    <a:pt x="314810" y="3639035"/>
                  </a:lnTo>
                  <a:lnTo>
                    <a:pt x="364236" y="3642359"/>
                  </a:lnTo>
                  <a:lnTo>
                    <a:pt x="3613404" y="3642359"/>
                  </a:lnTo>
                  <a:lnTo>
                    <a:pt x="3662829" y="3639035"/>
                  </a:lnTo>
                  <a:lnTo>
                    <a:pt x="3710234" y="3629349"/>
                  </a:lnTo>
                  <a:lnTo>
                    <a:pt x="3755183" y="3613737"/>
                  </a:lnTo>
                  <a:lnTo>
                    <a:pt x="3797243" y="3592632"/>
                  </a:lnTo>
                  <a:lnTo>
                    <a:pt x="3835980" y="3566468"/>
                  </a:lnTo>
                  <a:lnTo>
                    <a:pt x="3870959" y="3535679"/>
                  </a:lnTo>
                  <a:lnTo>
                    <a:pt x="3901748" y="3500700"/>
                  </a:lnTo>
                  <a:lnTo>
                    <a:pt x="3927912" y="3461963"/>
                  </a:lnTo>
                  <a:lnTo>
                    <a:pt x="3949017" y="3419903"/>
                  </a:lnTo>
                  <a:lnTo>
                    <a:pt x="3964629" y="3374954"/>
                  </a:lnTo>
                  <a:lnTo>
                    <a:pt x="3974315" y="3327549"/>
                  </a:lnTo>
                  <a:lnTo>
                    <a:pt x="3977640" y="3278124"/>
                  </a:lnTo>
                  <a:lnTo>
                    <a:pt x="3977640" y="364235"/>
                  </a:lnTo>
                  <a:lnTo>
                    <a:pt x="3974315" y="314810"/>
                  </a:lnTo>
                  <a:lnTo>
                    <a:pt x="3964629" y="267405"/>
                  </a:lnTo>
                  <a:lnTo>
                    <a:pt x="3949017" y="222456"/>
                  </a:lnTo>
                  <a:lnTo>
                    <a:pt x="3927912" y="180396"/>
                  </a:lnTo>
                  <a:lnTo>
                    <a:pt x="3901748" y="141659"/>
                  </a:lnTo>
                  <a:lnTo>
                    <a:pt x="3870960" y="106679"/>
                  </a:lnTo>
                  <a:lnTo>
                    <a:pt x="3835980" y="75891"/>
                  </a:lnTo>
                  <a:lnTo>
                    <a:pt x="3797243" y="49727"/>
                  </a:lnTo>
                  <a:lnTo>
                    <a:pt x="3755183" y="28622"/>
                  </a:lnTo>
                  <a:lnTo>
                    <a:pt x="3710234" y="13010"/>
                  </a:lnTo>
                  <a:lnTo>
                    <a:pt x="3662829" y="3324"/>
                  </a:lnTo>
                  <a:lnTo>
                    <a:pt x="3613404" y="0"/>
                  </a:lnTo>
                  <a:close/>
                </a:path>
              </a:pathLst>
            </a:custGeom>
            <a:solidFill>
              <a:srgbClr val="94A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729353" y="3759098"/>
            <a:ext cx="3198495" cy="11601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844"/>
              </a:spcBef>
            </a:pPr>
            <a:r>
              <a:rPr sz="3100" b="1" spc="-5" dirty="0">
                <a:latin typeface="Arial"/>
                <a:cs typeface="Arial"/>
              </a:rPr>
              <a:t>Examen</a:t>
            </a: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661035" algn="l"/>
                <a:tab pos="1680845" algn="l"/>
              </a:tabLst>
            </a:pPr>
            <a:r>
              <a:rPr sz="3100" spc="-5" dirty="0">
                <a:latin typeface="Arial"/>
                <a:cs typeface="Arial"/>
              </a:rPr>
              <a:t>12	Y</a:t>
            </a:r>
            <a:r>
              <a:rPr sz="3100" spc="-50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13	</a:t>
            </a:r>
            <a:r>
              <a:rPr sz="3100" dirty="0">
                <a:latin typeface="Arial"/>
                <a:cs typeface="Arial"/>
              </a:rPr>
              <a:t>de</a:t>
            </a:r>
            <a:r>
              <a:rPr sz="3100" spc="-90" dirty="0">
                <a:latin typeface="Arial"/>
                <a:cs typeface="Arial"/>
              </a:rPr>
              <a:t> </a:t>
            </a:r>
            <a:r>
              <a:rPr sz="3100" spc="-15" dirty="0">
                <a:latin typeface="Arial"/>
                <a:cs typeface="Arial"/>
              </a:rPr>
              <a:t>mayo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5591" y="2444495"/>
            <a:ext cx="7461884" cy="3355975"/>
            <a:chOff x="545591" y="2444495"/>
            <a:chExt cx="7461884" cy="33559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8047" y="2456687"/>
              <a:ext cx="1213103" cy="12131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18047" y="2456687"/>
              <a:ext cx="1213485" cy="1213485"/>
            </a:xfrm>
            <a:custGeom>
              <a:avLst/>
              <a:gdLst/>
              <a:ahLst/>
              <a:cxnLst/>
              <a:rect l="l" t="t" r="r" b="b"/>
              <a:pathLst>
                <a:path w="1213484" h="1213485">
                  <a:moveTo>
                    <a:pt x="0" y="606551"/>
                  </a:moveTo>
                  <a:lnTo>
                    <a:pt x="1824" y="559145"/>
                  </a:lnTo>
                  <a:lnTo>
                    <a:pt x="7208" y="512737"/>
                  </a:lnTo>
                  <a:lnTo>
                    <a:pt x="16017" y="467463"/>
                  </a:lnTo>
                  <a:lnTo>
                    <a:pt x="28116" y="423457"/>
                  </a:lnTo>
                  <a:lnTo>
                    <a:pt x="43370" y="380854"/>
                  </a:lnTo>
                  <a:lnTo>
                    <a:pt x="61644" y="339789"/>
                  </a:lnTo>
                  <a:lnTo>
                    <a:pt x="82804" y="300397"/>
                  </a:lnTo>
                  <a:lnTo>
                    <a:pt x="106714" y="262812"/>
                  </a:lnTo>
                  <a:lnTo>
                    <a:pt x="133241" y="227169"/>
                  </a:lnTo>
                  <a:lnTo>
                    <a:pt x="162248" y="193603"/>
                  </a:lnTo>
                  <a:lnTo>
                    <a:pt x="193603" y="162248"/>
                  </a:lnTo>
                  <a:lnTo>
                    <a:pt x="227169" y="133241"/>
                  </a:lnTo>
                  <a:lnTo>
                    <a:pt x="262812" y="106714"/>
                  </a:lnTo>
                  <a:lnTo>
                    <a:pt x="300397" y="82804"/>
                  </a:lnTo>
                  <a:lnTo>
                    <a:pt x="339789" y="61644"/>
                  </a:lnTo>
                  <a:lnTo>
                    <a:pt x="380854" y="43370"/>
                  </a:lnTo>
                  <a:lnTo>
                    <a:pt x="423457" y="28116"/>
                  </a:lnTo>
                  <a:lnTo>
                    <a:pt x="467463" y="16017"/>
                  </a:lnTo>
                  <a:lnTo>
                    <a:pt x="512737" y="7208"/>
                  </a:lnTo>
                  <a:lnTo>
                    <a:pt x="559145" y="1824"/>
                  </a:lnTo>
                  <a:lnTo>
                    <a:pt x="606551" y="0"/>
                  </a:lnTo>
                  <a:lnTo>
                    <a:pt x="653958" y="1824"/>
                  </a:lnTo>
                  <a:lnTo>
                    <a:pt x="700366" y="7208"/>
                  </a:lnTo>
                  <a:lnTo>
                    <a:pt x="745640" y="16017"/>
                  </a:lnTo>
                  <a:lnTo>
                    <a:pt x="789646" y="28116"/>
                  </a:lnTo>
                  <a:lnTo>
                    <a:pt x="832249" y="43370"/>
                  </a:lnTo>
                  <a:lnTo>
                    <a:pt x="873314" y="61644"/>
                  </a:lnTo>
                  <a:lnTo>
                    <a:pt x="912706" y="82804"/>
                  </a:lnTo>
                  <a:lnTo>
                    <a:pt x="950291" y="106714"/>
                  </a:lnTo>
                  <a:lnTo>
                    <a:pt x="985934" y="133241"/>
                  </a:lnTo>
                  <a:lnTo>
                    <a:pt x="1019500" y="162248"/>
                  </a:lnTo>
                  <a:lnTo>
                    <a:pt x="1050855" y="193603"/>
                  </a:lnTo>
                  <a:lnTo>
                    <a:pt x="1079862" y="227169"/>
                  </a:lnTo>
                  <a:lnTo>
                    <a:pt x="1106389" y="262812"/>
                  </a:lnTo>
                  <a:lnTo>
                    <a:pt x="1130299" y="300397"/>
                  </a:lnTo>
                  <a:lnTo>
                    <a:pt x="1151459" y="339789"/>
                  </a:lnTo>
                  <a:lnTo>
                    <a:pt x="1169733" y="380854"/>
                  </a:lnTo>
                  <a:lnTo>
                    <a:pt x="1184987" y="423457"/>
                  </a:lnTo>
                  <a:lnTo>
                    <a:pt x="1197086" y="467463"/>
                  </a:lnTo>
                  <a:lnTo>
                    <a:pt x="1205895" y="512737"/>
                  </a:lnTo>
                  <a:lnTo>
                    <a:pt x="1211279" y="559145"/>
                  </a:lnTo>
                  <a:lnTo>
                    <a:pt x="1213103" y="606551"/>
                  </a:lnTo>
                  <a:lnTo>
                    <a:pt x="1211279" y="653958"/>
                  </a:lnTo>
                  <a:lnTo>
                    <a:pt x="1205895" y="700366"/>
                  </a:lnTo>
                  <a:lnTo>
                    <a:pt x="1197086" y="745640"/>
                  </a:lnTo>
                  <a:lnTo>
                    <a:pt x="1184987" y="789646"/>
                  </a:lnTo>
                  <a:lnTo>
                    <a:pt x="1169733" y="832249"/>
                  </a:lnTo>
                  <a:lnTo>
                    <a:pt x="1151459" y="873314"/>
                  </a:lnTo>
                  <a:lnTo>
                    <a:pt x="1130300" y="912706"/>
                  </a:lnTo>
                  <a:lnTo>
                    <a:pt x="1106389" y="950291"/>
                  </a:lnTo>
                  <a:lnTo>
                    <a:pt x="1079862" y="985934"/>
                  </a:lnTo>
                  <a:lnTo>
                    <a:pt x="1050855" y="1019500"/>
                  </a:lnTo>
                  <a:lnTo>
                    <a:pt x="1019500" y="1050855"/>
                  </a:lnTo>
                  <a:lnTo>
                    <a:pt x="985934" y="1079862"/>
                  </a:lnTo>
                  <a:lnTo>
                    <a:pt x="950291" y="1106389"/>
                  </a:lnTo>
                  <a:lnTo>
                    <a:pt x="912706" y="1130300"/>
                  </a:lnTo>
                  <a:lnTo>
                    <a:pt x="873314" y="1151459"/>
                  </a:lnTo>
                  <a:lnTo>
                    <a:pt x="832249" y="1169733"/>
                  </a:lnTo>
                  <a:lnTo>
                    <a:pt x="789646" y="1184987"/>
                  </a:lnTo>
                  <a:lnTo>
                    <a:pt x="745640" y="1197086"/>
                  </a:lnTo>
                  <a:lnTo>
                    <a:pt x="700366" y="1205895"/>
                  </a:lnTo>
                  <a:lnTo>
                    <a:pt x="653958" y="1211279"/>
                  </a:lnTo>
                  <a:lnTo>
                    <a:pt x="606551" y="1213104"/>
                  </a:lnTo>
                  <a:lnTo>
                    <a:pt x="559145" y="1211279"/>
                  </a:lnTo>
                  <a:lnTo>
                    <a:pt x="512737" y="1205895"/>
                  </a:lnTo>
                  <a:lnTo>
                    <a:pt x="467463" y="1197086"/>
                  </a:lnTo>
                  <a:lnTo>
                    <a:pt x="423457" y="1184987"/>
                  </a:lnTo>
                  <a:lnTo>
                    <a:pt x="380854" y="1169733"/>
                  </a:lnTo>
                  <a:lnTo>
                    <a:pt x="339789" y="1151459"/>
                  </a:lnTo>
                  <a:lnTo>
                    <a:pt x="300397" y="1130300"/>
                  </a:lnTo>
                  <a:lnTo>
                    <a:pt x="262812" y="1106389"/>
                  </a:lnTo>
                  <a:lnTo>
                    <a:pt x="227169" y="1079862"/>
                  </a:lnTo>
                  <a:lnTo>
                    <a:pt x="193603" y="1050855"/>
                  </a:lnTo>
                  <a:lnTo>
                    <a:pt x="162248" y="1019500"/>
                  </a:lnTo>
                  <a:lnTo>
                    <a:pt x="133241" y="985934"/>
                  </a:lnTo>
                  <a:lnTo>
                    <a:pt x="106714" y="950291"/>
                  </a:lnTo>
                  <a:lnTo>
                    <a:pt x="82803" y="912706"/>
                  </a:lnTo>
                  <a:lnTo>
                    <a:pt x="61644" y="873314"/>
                  </a:lnTo>
                  <a:lnTo>
                    <a:pt x="43370" y="832249"/>
                  </a:lnTo>
                  <a:lnTo>
                    <a:pt x="28116" y="789646"/>
                  </a:lnTo>
                  <a:lnTo>
                    <a:pt x="16017" y="745640"/>
                  </a:lnTo>
                  <a:lnTo>
                    <a:pt x="7208" y="700366"/>
                  </a:lnTo>
                  <a:lnTo>
                    <a:pt x="1824" y="653958"/>
                  </a:lnTo>
                  <a:lnTo>
                    <a:pt x="0" y="606551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783" y="5059679"/>
              <a:ext cx="7437120" cy="728980"/>
            </a:xfrm>
            <a:custGeom>
              <a:avLst/>
              <a:gdLst/>
              <a:ahLst/>
              <a:cxnLst/>
              <a:rect l="l" t="t" r="r" b="b"/>
              <a:pathLst>
                <a:path w="7437120" h="728979">
                  <a:moveTo>
                    <a:pt x="7072884" y="0"/>
                  </a:moveTo>
                  <a:lnTo>
                    <a:pt x="7072884" y="182118"/>
                  </a:lnTo>
                  <a:lnTo>
                    <a:pt x="364235" y="182118"/>
                  </a:lnTo>
                  <a:lnTo>
                    <a:pt x="364235" y="0"/>
                  </a:lnTo>
                  <a:lnTo>
                    <a:pt x="0" y="364236"/>
                  </a:lnTo>
                  <a:lnTo>
                    <a:pt x="364235" y="728472"/>
                  </a:lnTo>
                  <a:lnTo>
                    <a:pt x="364235" y="546354"/>
                  </a:lnTo>
                  <a:lnTo>
                    <a:pt x="7072884" y="546354"/>
                  </a:lnTo>
                  <a:lnTo>
                    <a:pt x="7072884" y="728472"/>
                  </a:lnTo>
                  <a:lnTo>
                    <a:pt x="7437120" y="364236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EDEB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7783" y="5059679"/>
              <a:ext cx="7437120" cy="728980"/>
            </a:xfrm>
            <a:custGeom>
              <a:avLst/>
              <a:gdLst/>
              <a:ahLst/>
              <a:cxnLst/>
              <a:rect l="l" t="t" r="r" b="b"/>
              <a:pathLst>
                <a:path w="7437120" h="728979">
                  <a:moveTo>
                    <a:pt x="0" y="364236"/>
                  </a:moveTo>
                  <a:lnTo>
                    <a:pt x="364235" y="0"/>
                  </a:lnTo>
                  <a:lnTo>
                    <a:pt x="364235" y="182118"/>
                  </a:lnTo>
                  <a:lnTo>
                    <a:pt x="7072884" y="182118"/>
                  </a:lnTo>
                  <a:lnTo>
                    <a:pt x="7072884" y="0"/>
                  </a:lnTo>
                  <a:lnTo>
                    <a:pt x="7437120" y="364236"/>
                  </a:lnTo>
                  <a:lnTo>
                    <a:pt x="7072884" y="728472"/>
                  </a:lnTo>
                  <a:lnTo>
                    <a:pt x="7072884" y="546354"/>
                  </a:lnTo>
                  <a:lnTo>
                    <a:pt x="364235" y="546354"/>
                  </a:lnTo>
                  <a:lnTo>
                    <a:pt x="364235" y="728472"/>
                  </a:lnTo>
                  <a:lnTo>
                    <a:pt x="0" y="364236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92" y="371297"/>
            <a:ext cx="447294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90" dirty="0">
                <a:solidFill>
                  <a:srgbClr val="000000"/>
                </a:solidFill>
              </a:rPr>
              <a:t>¿</a:t>
            </a:r>
            <a:r>
              <a:rPr sz="4000" spc="-105" dirty="0">
                <a:solidFill>
                  <a:srgbClr val="000000"/>
                </a:solidFill>
              </a:rPr>
              <a:t>D</a:t>
            </a:r>
            <a:r>
              <a:rPr sz="4000" spc="-100" dirty="0">
                <a:solidFill>
                  <a:srgbClr val="000000"/>
                </a:solidFill>
              </a:rPr>
              <a:t>ó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-90" dirty="0">
                <a:solidFill>
                  <a:srgbClr val="000000"/>
                </a:solidFill>
              </a:rPr>
              <a:t>d</a:t>
            </a:r>
            <a:r>
              <a:rPr sz="4000" spc="5" dirty="0">
                <a:solidFill>
                  <a:srgbClr val="000000"/>
                </a:solidFill>
              </a:rPr>
              <a:t>e</a:t>
            </a:r>
            <a:r>
              <a:rPr sz="4000" spc="-25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s</a:t>
            </a:r>
            <a:r>
              <a:rPr sz="4000" spc="5" dirty="0">
                <a:solidFill>
                  <a:srgbClr val="000000"/>
                </a:solidFill>
              </a:rPr>
              <a:t>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95" dirty="0">
                <a:solidFill>
                  <a:srgbClr val="000000"/>
                </a:solidFill>
              </a:rPr>
              <a:t>i</a:t>
            </a:r>
            <a:r>
              <a:rPr sz="4000" spc="-100" dirty="0">
                <a:solidFill>
                  <a:srgbClr val="000000"/>
                </a:solidFill>
              </a:rPr>
              <a:t>m</a:t>
            </a:r>
            <a:r>
              <a:rPr sz="4000" spc="-90" dirty="0">
                <a:solidFill>
                  <a:srgbClr val="000000"/>
                </a:solidFill>
              </a:rPr>
              <a:t>p</a:t>
            </a:r>
            <a:r>
              <a:rPr sz="4000" spc="-100" dirty="0">
                <a:solidFill>
                  <a:srgbClr val="000000"/>
                </a:solidFill>
              </a:rPr>
              <a:t>a</a:t>
            </a:r>
            <a:r>
              <a:rPr sz="4000" spc="-35" dirty="0">
                <a:solidFill>
                  <a:srgbClr val="000000"/>
                </a:solidFill>
              </a:rPr>
              <a:t>r</a:t>
            </a:r>
            <a:r>
              <a:rPr sz="4000" spc="-145" dirty="0">
                <a:solidFill>
                  <a:srgbClr val="000000"/>
                </a:solidFill>
              </a:rPr>
              <a:t>t</a:t>
            </a:r>
            <a:r>
              <a:rPr sz="4000" spc="-85" dirty="0">
                <a:solidFill>
                  <a:srgbClr val="000000"/>
                </a:solidFill>
              </a:rPr>
              <a:t>e</a:t>
            </a:r>
            <a:r>
              <a:rPr sz="4000" spc="-105" dirty="0">
                <a:solidFill>
                  <a:srgbClr val="000000"/>
                </a:solidFill>
              </a:rPr>
              <a:t>n</a:t>
            </a:r>
            <a:r>
              <a:rPr sz="4000" spc="5" dirty="0">
                <a:solidFill>
                  <a:srgbClr val="000000"/>
                </a:solidFill>
              </a:rPr>
              <a:t>?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34377" y="2115121"/>
            <a:ext cx="7644765" cy="3999865"/>
            <a:chOff x="734377" y="2115121"/>
            <a:chExt cx="7644765" cy="3999865"/>
          </a:xfrm>
        </p:grpSpPr>
        <p:sp>
          <p:nvSpPr>
            <p:cNvPr id="4" name="object 4"/>
            <p:cNvSpPr/>
            <p:nvPr/>
          </p:nvSpPr>
          <p:spPr>
            <a:xfrm>
              <a:off x="4459224" y="2968751"/>
              <a:ext cx="2139950" cy="1847214"/>
            </a:xfrm>
            <a:custGeom>
              <a:avLst/>
              <a:gdLst/>
              <a:ahLst/>
              <a:cxnLst/>
              <a:rect l="l" t="t" r="r" b="b"/>
              <a:pathLst>
                <a:path w="2139950" h="1847214">
                  <a:moveTo>
                    <a:pt x="1677924" y="0"/>
                  </a:moveTo>
                  <a:lnTo>
                    <a:pt x="461772" y="0"/>
                  </a:lnTo>
                  <a:lnTo>
                    <a:pt x="0" y="923544"/>
                  </a:lnTo>
                  <a:lnTo>
                    <a:pt x="461772" y="1847088"/>
                  </a:lnTo>
                  <a:lnTo>
                    <a:pt x="1677924" y="1847088"/>
                  </a:lnTo>
                  <a:lnTo>
                    <a:pt x="2139696" y="923544"/>
                  </a:lnTo>
                  <a:lnTo>
                    <a:pt x="1677924" y="0"/>
                  </a:lnTo>
                  <a:close/>
                </a:path>
              </a:pathLst>
            </a:custGeom>
            <a:solidFill>
              <a:srgbClr val="9CBD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3472" y="2968751"/>
              <a:ext cx="3965575" cy="2209800"/>
            </a:xfrm>
            <a:custGeom>
              <a:avLst/>
              <a:gdLst/>
              <a:ahLst/>
              <a:cxnLst/>
              <a:rect l="l" t="t" r="r" b="b"/>
              <a:pathLst>
                <a:path w="3965575" h="2209800">
                  <a:moveTo>
                    <a:pt x="1825752" y="923544"/>
                  </a:moveTo>
                  <a:lnTo>
                    <a:pt x="2287524" y="0"/>
                  </a:lnTo>
                  <a:lnTo>
                    <a:pt x="3503676" y="0"/>
                  </a:lnTo>
                  <a:lnTo>
                    <a:pt x="3965448" y="923544"/>
                  </a:lnTo>
                  <a:lnTo>
                    <a:pt x="3503676" y="1847088"/>
                  </a:lnTo>
                  <a:lnTo>
                    <a:pt x="2287524" y="1847088"/>
                  </a:lnTo>
                  <a:lnTo>
                    <a:pt x="1825752" y="923544"/>
                  </a:lnTo>
                  <a:close/>
                </a:path>
                <a:path w="3965575" h="2209800">
                  <a:moveTo>
                    <a:pt x="0" y="2103120"/>
                  </a:moveTo>
                  <a:lnTo>
                    <a:pt x="53339" y="1996440"/>
                  </a:lnTo>
                  <a:lnTo>
                    <a:pt x="196595" y="1996440"/>
                  </a:lnTo>
                  <a:lnTo>
                    <a:pt x="249935" y="2103120"/>
                  </a:lnTo>
                  <a:lnTo>
                    <a:pt x="196595" y="2209800"/>
                  </a:lnTo>
                  <a:lnTo>
                    <a:pt x="53339" y="2209800"/>
                  </a:lnTo>
                  <a:lnTo>
                    <a:pt x="0" y="2103120"/>
                  </a:lnTo>
                  <a:close/>
                </a:path>
              </a:pathLst>
            </a:custGeom>
            <a:ln w="24384">
              <a:solidFill>
                <a:srgbClr val="9C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760" y="3157727"/>
              <a:ext cx="2142744" cy="18470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46760" y="3157727"/>
              <a:ext cx="2143125" cy="1847214"/>
            </a:xfrm>
            <a:custGeom>
              <a:avLst/>
              <a:gdLst/>
              <a:ahLst/>
              <a:cxnLst/>
              <a:rect l="l" t="t" r="r" b="b"/>
              <a:pathLst>
                <a:path w="2143125" h="1847214">
                  <a:moveTo>
                    <a:pt x="0" y="923544"/>
                  </a:moveTo>
                  <a:lnTo>
                    <a:pt x="461772" y="0"/>
                  </a:lnTo>
                  <a:lnTo>
                    <a:pt x="1680972" y="0"/>
                  </a:lnTo>
                  <a:lnTo>
                    <a:pt x="2142744" y="923544"/>
                  </a:lnTo>
                  <a:lnTo>
                    <a:pt x="1680972" y="1847088"/>
                  </a:lnTo>
                  <a:lnTo>
                    <a:pt x="461772" y="1847088"/>
                  </a:lnTo>
                  <a:lnTo>
                    <a:pt x="0" y="923544"/>
                  </a:lnTo>
                  <a:close/>
                </a:path>
              </a:pathLst>
            </a:custGeom>
            <a:ln w="24384">
              <a:solidFill>
                <a:srgbClr val="9C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15184" y="4258055"/>
              <a:ext cx="2139950" cy="1844039"/>
            </a:xfrm>
            <a:custGeom>
              <a:avLst/>
              <a:gdLst/>
              <a:ahLst/>
              <a:cxnLst/>
              <a:rect l="l" t="t" r="r" b="b"/>
              <a:pathLst>
                <a:path w="2139950" h="1844039">
                  <a:moveTo>
                    <a:pt x="1678686" y="0"/>
                  </a:moveTo>
                  <a:lnTo>
                    <a:pt x="461010" y="0"/>
                  </a:lnTo>
                  <a:lnTo>
                    <a:pt x="0" y="922020"/>
                  </a:lnTo>
                  <a:lnTo>
                    <a:pt x="461010" y="1844040"/>
                  </a:lnTo>
                  <a:lnTo>
                    <a:pt x="1678686" y="1844040"/>
                  </a:lnTo>
                  <a:lnTo>
                    <a:pt x="2139696" y="922020"/>
                  </a:lnTo>
                  <a:lnTo>
                    <a:pt x="1678686" y="0"/>
                  </a:lnTo>
                  <a:close/>
                </a:path>
              </a:pathLst>
            </a:custGeom>
            <a:solidFill>
              <a:srgbClr val="87C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5184" y="4258055"/>
              <a:ext cx="2139950" cy="1844039"/>
            </a:xfrm>
            <a:custGeom>
              <a:avLst/>
              <a:gdLst/>
              <a:ahLst/>
              <a:cxnLst/>
              <a:rect l="l" t="t" r="r" b="b"/>
              <a:pathLst>
                <a:path w="2139950" h="1844039">
                  <a:moveTo>
                    <a:pt x="0" y="922020"/>
                  </a:moveTo>
                  <a:lnTo>
                    <a:pt x="461010" y="0"/>
                  </a:lnTo>
                  <a:lnTo>
                    <a:pt x="1678686" y="0"/>
                  </a:lnTo>
                  <a:lnTo>
                    <a:pt x="2139696" y="922020"/>
                  </a:lnTo>
                  <a:lnTo>
                    <a:pt x="1678686" y="1844040"/>
                  </a:lnTo>
                  <a:lnTo>
                    <a:pt x="461010" y="1844040"/>
                  </a:lnTo>
                  <a:lnTo>
                    <a:pt x="0" y="922020"/>
                  </a:lnTo>
                  <a:close/>
                </a:path>
              </a:pathLst>
            </a:custGeom>
            <a:ln w="24384">
              <a:solidFill>
                <a:srgbClr val="87C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3" y="4148327"/>
              <a:ext cx="2139695" cy="1847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27063" y="4148327"/>
              <a:ext cx="2139950" cy="1847214"/>
            </a:xfrm>
            <a:custGeom>
              <a:avLst/>
              <a:gdLst/>
              <a:ahLst/>
              <a:cxnLst/>
              <a:rect l="l" t="t" r="r" b="b"/>
              <a:pathLst>
                <a:path w="2139950" h="1847214">
                  <a:moveTo>
                    <a:pt x="0" y="923544"/>
                  </a:moveTo>
                  <a:lnTo>
                    <a:pt x="461771" y="0"/>
                  </a:lnTo>
                  <a:lnTo>
                    <a:pt x="1677924" y="0"/>
                  </a:lnTo>
                  <a:lnTo>
                    <a:pt x="2139695" y="923544"/>
                  </a:lnTo>
                  <a:lnTo>
                    <a:pt x="1677924" y="1847088"/>
                  </a:lnTo>
                  <a:lnTo>
                    <a:pt x="461771" y="1847088"/>
                  </a:lnTo>
                  <a:lnTo>
                    <a:pt x="0" y="923544"/>
                  </a:lnTo>
                  <a:close/>
                </a:path>
              </a:pathLst>
            </a:custGeom>
            <a:ln w="24384">
              <a:solidFill>
                <a:srgbClr val="87C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75560" y="2127503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1681734" y="0"/>
                  </a:moveTo>
                  <a:lnTo>
                    <a:pt x="461009" y="0"/>
                  </a:lnTo>
                  <a:lnTo>
                    <a:pt x="0" y="922020"/>
                  </a:lnTo>
                  <a:lnTo>
                    <a:pt x="461009" y="1844040"/>
                  </a:lnTo>
                  <a:lnTo>
                    <a:pt x="1681734" y="1844040"/>
                  </a:lnTo>
                  <a:lnTo>
                    <a:pt x="2142743" y="922020"/>
                  </a:lnTo>
                  <a:lnTo>
                    <a:pt x="1681734" y="0"/>
                  </a:lnTo>
                  <a:close/>
                </a:path>
              </a:pathLst>
            </a:custGeom>
            <a:solidFill>
              <a:srgbClr val="D2CA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5560" y="2127503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0" y="922020"/>
                  </a:moveTo>
                  <a:lnTo>
                    <a:pt x="461009" y="0"/>
                  </a:lnTo>
                  <a:lnTo>
                    <a:pt x="1681734" y="0"/>
                  </a:lnTo>
                  <a:lnTo>
                    <a:pt x="2142743" y="922020"/>
                  </a:lnTo>
                  <a:lnTo>
                    <a:pt x="1681734" y="1844040"/>
                  </a:lnTo>
                  <a:lnTo>
                    <a:pt x="461009" y="1844040"/>
                  </a:lnTo>
                  <a:lnTo>
                    <a:pt x="0" y="922020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52013" y="2851150"/>
            <a:ext cx="3119755" cy="2619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Arial"/>
                <a:cs typeface="Arial"/>
              </a:rPr>
              <a:t>IES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Arial"/>
              <a:cs typeface="Arial"/>
            </a:endParaRPr>
          </a:p>
          <a:p>
            <a:pPr marL="1638300" algn="ctr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Centros</a:t>
            </a:r>
            <a:endParaRPr sz="2100">
              <a:latin typeface="Arial"/>
              <a:cs typeface="Arial"/>
            </a:endParaRPr>
          </a:p>
          <a:p>
            <a:pPr marL="1633855" algn="ctr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concertados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marL="64135">
              <a:lnSpc>
                <a:spcPts val="2355"/>
              </a:lnSpc>
            </a:pPr>
            <a:r>
              <a:rPr sz="2100" dirty="0">
                <a:latin typeface="Arial"/>
                <a:cs typeface="Arial"/>
              </a:rPr>
              <a:t>Centros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355"/>
              </a:lnSpc>
            </a:pPr>
            <a:r>
              <a:rPr sz="2100" spc="-5" dirty="0">
                <a:latin typeface="Arial"/>
                <a:cs typeface="Arial"/>
              </a:rPr>
              <a:t>Privados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40935" y="999744"/>
            <a:ext cx="2167255" cy="1868805"/>
            <a:chOff x="4440935" y="999744"/>
            <a:chExt cx="2167255" cy="186880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3127" y="1011936"/>
              <a:ext cx="2142744" cy="1844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53127" y="1011936"/>
              <a:ext cx="2143125" cy="1844039"/>
            </a:xfrm>
            <a:custGeom>
              <a:avLst/>
              <a:gdLst/>
              <a:ahLst/>
              <a:cxnLst/>
              <a:rect l="l" t="t" r="r" b="b"/>
              <a:pathLst>
                <a:path w="2143125" h="1844039">
                  <a:moveTo>
                    <a:pt x="0" y="922019"/>
                  </a:moveTo>
                  <a:lnTo>
                    <a:pt x="461010" y="0"/>
                  </a:lnTo>
                  <a:lnTo>
                    <a:pt x="1681734" y="0"/>
                  </a:lnTo>
                  <a:lnTo>
                    <a:pt x="2142744" y="922019"/>
                  </a:lnTo>
                  <a:lnTo>
                    <a:pt x="1681734" y="1844039"/>
                  </a:lnTo>
                  <a:lnTo>
                    <a:pt x="461010" y="1844039"/>
                  </a:lnTo>
                  <a:lnTo>
                    <a:pt x="0" y="922019"/>
                  </a:lnTo>
                  <a:close/>
                </a:path>
              </a:pathLst>
            </a:custGeom>
            <a:ln w="24384">
              <a:solidFill>
                <a:srgbClr val="D2CA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2234</Words>
  <Application>Microsoft Office PowerPoint</Application>
  <PresentationFormat>Presentación en pantalla (4:3)</PresentationFormat>
  <Paragraphs>423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Corbel</vt:lpstr>
      <vt:lpstr>Franklin Gothic Medium</vt:lpstr>
      <vt:lpstr>Times New Roman</vt:lpstr>
      <vt:lpstr>Office Theme</vt:lpstr>
      <vt:lpstr>ACCESO</vt:lpstr>
      <vt:lpstr>Formación Profesional ¿Qué es?</vt:lpstr>
      <vt:lpstr>¿Qué finalidad tiene?</vt:lpstr>
      <vt:lpstr>¿Cómo se estructura?</vt:lpstr>
      <vt:lpstr>¿Cuánto duran?</vt:lpstr>
      <vt:lpstr>Requisitos de admisión GS</vt:lpstr>
      <vt:lpstr>Prueba de Acceso CFGS</vt:lpstr>
      <vt:lpstr>Plazos de Pruebas de Acceso 2021</vt:lpstr>
      <vt:lpstr>¿Dónde se imparten?</vt:lpstr>
      <vt:lpstr>¿Cuándo se solicita la plaza en los</vt:lpstr>
      <vt:lpstr>Porcentaje de Reserva de Plazas en CFGS  2020 en régimen presencial</vt:lpstr>
      <vt:lpstr>PRIORIDA  D DE  ADMISION  ACCESO  DIRECTO</vt:lpstr>
      <vt:lpstr>Solicitud de Admisión</vt:lpstr>
      <vt:lpstr>Formación presencial</vt:lpstr>
      <vt:lpstr>¿Qué oferta hay? 78 Títulos de Grado Superior</vt:lpstr>
      <vt:lpstr>Dobles titulaciones Tres cursos académicos</vt:lpstr>
      <vt:lpstr>CFGS Bilingües</vt:lpstr>
      <vt:lpstr>Oferta de Títulos FP Bilingüe</vt:lpstr>
      <vt:lpstr>Formación Profesional Dual</vt:lpstr>
      <vt:lpstr>Ciclos en Formación Profesional</vt:lpstr>
      <vt:lpstr>Ciclos Formativos a distancia</vt:lpstr>
      <vt:lpstr>Ciclos Formativos a distancia</vt:lpstr>
      <vt:lpstr>Programas de Especialización</vt:lpstr>
      <vt:lpstr>Ciclos Formativos de Régimen  Especial</vt:lpstr>
      <vt:lpstr>ENSEÑANZAS ARTÍSTICAS Y DEPORTIVAS  CICLOS FORMATIVOS DEPORTES</vt:lpstr>
      <vt:lpstr>CICLOESnsFeOñRaMnAzTaIsVOarStísDtiEcaAsRyTEdSepPoLrÁtiSvTaIsCAS Y  DISEÑO</vt:lpstr>
      <vt:lpstr>Enseñanzas  Artísticas  Superiores</vt:lpstr>
      <vt:lpstr>¿Qué titulaciones imparten los  CFGS?</vt:lpstr>
      <vt:lpstr>¿Cuánto cuesta?</vt:lpstr>
      <vt:lpstr>Becas del  Ministerio  de  Educación</vt:lpstr>
      <vt:lpstr>Un plazo único de presentación, desde el 13 agosto al 14 septiembre 2020, ambos inclusive.</vt:lpstr>
      <vt:lpstr>Presentación de PowerPoint</vt:lpstr>
      <vt:lpstr>Datos 2017-18 Comunidad de Madrid</vt:lpstr>
      <vt:lpstr>Presentación de PowerPoint</vt:lpstr>
      <vt:lpstr>Presentación de PowerPoint</vt:lpstr>
      <vt:lpstr>Familias profesionales por idoneidad de contrato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3bdd852f-73a8-45cc-832a-ccc7b33e2592.pdf</dc:title>
  <dc:creator>Soda PDF Online</dc:creator>
  <cp:lastModifiedBy>Beatriz González-Barcia Horcajada</cp:lastModifiedBy>
  <cp:revision>1</cp:revision>
  <dcterms:created xsi:type="dcterms:W3CDTF">2021-05-07T12:12:07Z</dcterms:created>
  <dcterms:modified xsi:type="dcterms:W3CDTF">2021-05-07T12:19:10Z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Soda PDF Online</vt:lpwstr>
  </property>
  <property fmtid="{D5CDD505-2E9C-101B-9397-08002B2CF9AE}" pid="4" name="LastSaved">
    <vt:filetime>2021-05-07T00:00:00Z</vt:filetime>
  </property>
</Properties>
</file>